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comments/comment1.xml" ContentType="application/vnd.openxmlformats-officedocument.presentationml.comments+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comments/comment2.xml" ContentType="application/vnd.openxmlformats-officedocument.presentationml.comments+xml"/>
  <Override PartName="/ppt/ink/ink37.xml" ContentType="application/inkml+xml"/>
  <Override PartName="/ppt/ink/ink38.xml" ContentType="application/inkml+xml"/>
  <Override PartName="/ppt/ink/ink39.xml" ContentType="application/inkml+xml"/>
  <Override PartName="/ppt/ink/ink40.xml" ContentType="application/inkml+xml"/>
  <Override PartName="/ppt/comments/comment3.xml" ContentType="application/vnd.openxmlformats-officedocument.presentationml.comments+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comments/comment4.xml" ContentType="application/vnd.openxmlformats-officedocument.presentationml.comments+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comments/comment5.xml" ContentType="application/vnd.openxmlformats-officedocument.presentationml.comments+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comments/comment6.xml" ContentType="application/vnd.openxmlformats-officedocument.presentationml.comments+xml"/>
  <Override PartName="/ppt/notesSlides/notesSlide3.xml" ContentType="application/vnd.openxmlformats-officedocument.presentationml.notesSlide+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notesSlides/notesSlide4.xml" ContentType="application/vnd.openxmlformats-officedocument.presentationml.notesSlide+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comments/comment7.xml" ContentType="application/vnd.openxmlformats-officedocument.presentationml.comments+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comments/comment8.xml" ContentType="application/vnd.openxmlformats-officedocument.presentationml.comments+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notesSlides/notesSlide5.xml" ContentType="application/vnd.openxmlformats-officedocument.presentationml.notesSlide+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7"/>
  </p:notesMasterIdLst>
  <p:sldIdLst>
    <p:sldId id="256" r:id="rId2"/>
    <p:sldId id="257" r:id="rId3"/>
    <p:sldId id="310" r:id="rId4"/>
    <p:sldId id="311" r:id="rId5"/>
    <p:sldId id="312" r:id="rId6"/>
    <p:sldId id="313" r:id="rId7"/>
    <p:sldId id="314" r:id="rId8"/>
    <p:sldId id="315" r:id="rId9"/>
    <p:sldId id="317" r:id="rId10"/>
    <p:sldId id="318" r:id="rId11"/>
    <p:sldId id="319" r:id="rId12"/>
    <p:sldId id="320" r:id="rId13"/>
    <p:sldId id="321" r:id="rId14"/>
    <p:sldId id="322" r:id="rId15"/>
    <p:sldId id="316" r:id="rId16"/>
    <p:sldId id="324" r:id="rId17"/>
    <p:sldId id="325" r:id="rId18"/>
    <p:sldId id="326" r:id="rId19"/>
    <p:sldId id="327" r:id="rId20"/>
    <p:sldId id="328" r:id="rId21"/>
    <p:sldId id="329" r:id="rId22"/>
    <p:sldId id="330" r:id="rId23"/>
    <p:sldId id="331" r:id="rId24"/>
    <p:sldId id="323" r:id="rId25"/>
    <p:sldId id="332" r:id="rId26"/>
    <p:sldId id="333" r:id="rId27"/>
    <p:sldId id="334" r:id="rId28"/>
    <p:sldId id="335" r:id="rId29"/>
    <p:sldId id="337" r:id="rId30"/>
    <p:sldId id="338" r:id="rId31"/>
    <p:sldId id="339" r:id="rId32"/>
    <p:sldId id="341" r:id="rId33"/>
    <p:sldId id="342" r:id="rId34"/>
    <p:sldId id="343" r:id="rId35"/>
    <p:sldId id="344" r:id="rId36"/>
    <p:sldId id="345" r:id="rId37"/>
    <p:sldId id="346" r:id="rId38"/>
    <p:sldId id="347" r:id="rId39"/>
    <p:sldId id="348" r:id="rId40"/>
    <p:sldId id="349" r:id="rId41"/>
    <p:sldId id="350" r:id="rId42"/>
    <p:sldId id="351" r:id="rId43"/>
    <p:sldId id="352" r:id="rId44"/>
    <p:sldId id="353" r:id="rId45"/>
    <p:sldId id="308"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Lato" panose="020B0604020202020204" charset="0"/>
      <p:regular r:id="rId52"/>
      <p:bold r:id="rId53"/>
      <p:italic r:id="rId54"/>
      <p:boldItalic r:id="rId55"/>
    </p:embeddedFont>
    <p:embeddedFont>
      <p:font typeface="Raleway"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ifan" initials="ZY" lastIdx="11" clrIdx="0">
    <p:extLst>
      <p:ext uri="{19B8F6BF-5375-455C-9EA6-DF929625EA0E}">
        <p15:presenceInfo xmlns:p15="http://schemas.microsoft.com/office/powerpoint/2012/main" userId="S::e0424659@u.nus.edu::c9b86b9a-8bad-4e1d-80e2-8f55c3c19e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3BFF4-3996-624A-8C2C-985DAA36BF94}" v="375" dt="2021-10-26T04:08:50.809"/>
    <p1510:client id="{F648376A-4BFC-BB43-88E7-B5D12E27A905}" v="333" dt="2021-10-26T00:34:40.552"/>
  </p1510:revLst>
</p1510:revInfo>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Yifan" userId="c9b86b9a-8bad-4e1d-80e2-8f55c3c19e2c" providerId="ADAL" clId="{F648376A-4BFC-BB43-88E7-B5D12E27A905}"/>
    <pc:docChg chg="undo redo custSel addSld delSld modSld sldOrd">
      <pc:chgData name="Zhang Yifan" userId="c9b86b9a-8bad-4e1d-80e2-8f55c3c19e2c" providerId="ADAL" clId="{F648376A-4BFC-BB43-88E7-B5D12E27A905}" dt="2021-10-26T00:34:40.553" v="1442" actId="478"/>
      <pc:docMkLst>
        <pc:docMk/>
      </pc:docMkLst>
      <pc:sldChg chg="modSp mod">
        <pc:chgData name="Zhang Yifan" userId="c9b86b9a-8bad-4e1d-80e2-8f55c3c19e2c" providerId="ADAL" clId="{F648376A-4BFC-BB43-88E7-B5D12E27A905}" dt="2021-10-24T07:58:15.546" v="4" actId="20577"/>
        <pc:sldMkLst>
          <pc:docMk/>
          <pc:sldMk cId="0" sldId="256"/>
        </pc:sldMkLst>
        <pc:spChg chg="mod">
          <ac:chgData name="Zhang Yifan" userId="c9b86b9a-8bad-4e1d-80e2-8f55c3c19e2c" providerId="ADAL" clId="{F648376A-4BFC-BB43-88E7-B5D12E27A905}" dt="2021-10-24T07:57:27.484" v="1" actId="20577"/>
          <ac:spMkLst>
            <pc:docMk/>
            <pc:sldMk cId="0" sldId="256"/>
            <ac:spMk id="100" creationId="{00000000-0000-0000-0000-000000000000}"/>
          </ac:spMkLst>
        </pc:spChg>
        <pc:spChg chg="mod">
          <ac:chgData name="Zhang Yifan" userId="c9b86b9a-8bad-4e1d-80e2-8f55c3c19e2c" providerId="ADAL" clId="{F648376A-4BFC-BB43-88E7-B5D12E27A905}" dt="2021-10-24T07:58:15.546" v="4" actId="20577"/>
          <ac:spMkLst>
            <pc:docMk/>
            <pc:sldMk cId="0" sldId="256"/>
            <ac:spMk id="101" creationId="{00000000-0000-0000-0000-000000000000}"/>
          </ac:spMkLst>
        </pc:spChg>
      </pc:sldChg>
      <pc:sldChg chg="modSp mod">
        <pc:chgData name="Zhang Yifan" userId="c9b86b9a-8bad-4e1d-80e2-8f55c3c19e2c" providerId="ADAL" clId="{F648376A-4BFC-BB43-88E7-B5D12E27A905}" dt="2021-10-24T07:58:29.874" v="31" actId="20577"/>
        <pc:sldMkLst>
          <pc:docMk/>
          <pc:sldMk cId="0" sldId="257"/>
        </pc:sldMkLst>
        <pc:spChg chg="mod">
          <ac:chgData name="Zhang Yifan" userId="c9b86b9a-8bad-4e1d-80e2-8f55c3c19e2c" providerId="ADAL" clId="{F648376A-4BFC-BB43-88E7-B5D12E27A905}" dt="2021-10-24T07:58:29.874" v="31" actId="20577"/>
          <ac:spMkLst>
            <pc:docMk/>
            <pc:sldMk cId="0" sldId="257"/>
            <ac:spMk id="107" creationId="{00000000-0000-0000-0000-000000000000}"/>
          </ac:spMkLst>
        </pc:spChg>
      </pc:sldChg>
      <pc:sldChg chg="addSp delSp modSp mod">
        <pc:chgData name="Zhang Yifan" userId="c9b86b9a-8bad-4e1d-80e2-8f55c3c19e2c" providerId="ADAL" clId="{F648376A-4BFC-BB43-88E7-B5D12E27A905}" dt="2021-10-24T08:21:39.551" v="614" actId="14100"/>
        <pc:sldMkLst>
          <pc:docMk/>
          <pc:sldMk cId="2099380951" sldId="310"/>
        </pc:sldMkLst>
        <pc:spChg chg="mod">
          <ac:chgData name="Zhang Yifan" userId="c9b86b9a-8bad-4e1d-80e2-8f55c3c19e2c" providerId="ADAL" clId="{F648376A-4BFC-BB43-88E7-B5D12E27A905}" dt="2021-10-24T08:21:39.551" v="614" actId="14100"/>
          <ac:spMkLst>
            <pc:docMk/>
            <pc:sldMk cId="2099380951" sldId="310"/>
            <ac:spMk id="3" creationId="{715C1A89-748C-8745-A7C8-AB914D111EC3}"/>
          </ac:spMkLst>
        </pc:spChg>
        <pc:spChg chg="del">
          <ac:chgData name="Zhang Yifan" userId="c9b86b9a-8bad-4e1d-80e2-8f55c3c19e2c" providerId="ADAL" clId="{F648376A-4BFC-BB43-88E7-B5D12E27A905}" dt="2021-10-24T07:58:37.081" v="32" actId="478"/>
          <ac:spMkLst>
            <pc:docMk/>
            <pc:sldMk cId="2099380951" sldId="310"/>
            <ac:spMk id="4" creationId="{C8F2A471-34C0-9A4A-98C8-2EFF3FEF5225}"/>
          </ac:spMkLst>
        </pc:spChg>
        <pc:spChg chg="del">
          <ac:chgData name="Zhang Yifan" userId="c9b86b9a-8bad-4e1d-80e2-8f55c3c19e2c" providerId="ADAL" clId="{F648376A-4BFC-BB43-88E7-B5D12E27A905}" dt="2021-10-24T07:58:37.081" v="32" actId="478"/>
          <ac:spMkLst>
            <pc:docMk/>
            <pc:sldMk cId="2099380951" sldId="310"/>
            <ac:spMk id="5" creationId="{6329738F-811C-9C45-BF2F-B1033C6E26B8}"/>
          </ac:spMkLst>
        </pc:spChg>
        <pc:spChg chg="del">
          <ac:chgData name="Zhang Yifan" userId="c9b86b9a-8bad-4e1d-80e2-8f55c3c19e2c" providerId="ADAL" clId="{F648376A-4BFC-BB43-88E7-B5D12E27A905}" dt="2021-10-24T07:58:37.081" v="32" actId="478"/>
          <ac:spMkLst>
            <pc:docMk/>
            <pc:sldMk cId="2099380951" sldId="310"/>
            <ac:spMk id="6" creationId="{38BA25B8-90F5-DC44-ACCF-BA0AB52446FB}"/>
          </ac:spMkLst>
        </pc:spChg>
        <pc:spChg chg="del">
          <ac:chgData name="Zhang Yifan" userId="c9b86b9a-8bad-4e1d-80e2-8f55c3c19e2c" providerId="ADAL" clId="{F648376A-4BFC-BB43-88E7-B5D12E27A905}" dt="2021-10-24T07:58:37.081" v="32" actId="478"/>
          <ac:spMkLst>
            <pc:docMk/>
            <pc:sldMk cId="2099380951" sldId="310"/>
            <ac:spMk id="7" creationId="{AFCF9E4F-61E5-C445-A876-91F18DB5FFFC}"/>
          </ac:spMkLst>
        </pc:spChg>
        <pc:spChg chg="del">
          <ac:chgData name="Zhang Yifan" userId="c9b86b9a-8bad-4e1d-80e2-8f55c3c19e2c" providerId="ADAL" clId="{F648376A-4BFC-BB43-88E7-B5D12E27A905}" dt="2021-10-24T07:58:37.081" v="32" actId="478"/>
          <ac:spMkLst>
            <pc:docMk/>
            <pc:sldMk cId="2099380951" sldId="310"/>
            <ac:spMk id="8" creationId="{CAD6D50A-1FE4-A547-B811-E41598B4DE8A}"/>
          </ac:spMkLst>
        </pc:spChg>
        <pc:spChg chg="del">
          <ac:chgData name="Zhang Yifan" userId="c9b86b9a-8bad-4e1d-80e2-8f55c3c19e2c" providerId="ADAL" clId="{F648376A-4BFC-BB43-88E7-B5D12E27A905}" dt="2021-10-24T07:58:37.081" v="32" actId="478"/>
          <ac:spMkLst>
            <pc:docMk/>
            <pc:sldMk cId="2099380951" sldId="310"/>
            <ac:spMk id="9" creationId="{AB6BA18C-B20B-CE4F-BA87-6A7BA2E21ED7}"/>
          </ac:spMkLst>
        </pc:spChg>
        <pc:spChg chg="del">
          <ac:chgData name="Zhang Yifan" userId="c9b86b9a-8bad-4e1d-80e2-8f55c3c19e2c" providerId="ADAL" clId="{F648376A-4BFC-BB43-88E7-B5D12E27A905}" dt="2021-10-24T07:58:37.081" v="32" actId="478"/>
          <ac:spMkLst>
            <pc:docMk/>
            <pc:sldMk cId="2099380951" sldId="310"/>
            <ac:spMk id="10" creationId="{532A12F2-7124-A245-AE3A-2A1A27E032BA}"/>
          </ac:spMkLst>
        </pc:spChg>
        <pc:spChg chg="del">
          <ac:chgData name="Zhang Yifan" userId="c9b86b9a-8bad-4e1d-80e2-8f55c3c19e2c" providerId="ADAL" clId="{F648376A-4BFC-BB43-88E7-B5D12E27A905}" dt="2021-10-24T07:58:37.081" v="32" actId="478"/>
          <ac:spMkLst>
            <pc:docMk/>
            <pc:sldMk cId="2099380951" sldId="310"/>
            <ac:spMk id="11" creationId="{6A364732-ECDE-1442-8AB5-8E29E4FD750D}"/>
          </ac:spMkLst>
        </pc:spChg>
        <pc:spChg chg="del">
          <ac:chgData name="Zhang Yifan" userId="c9b86b9a-8bad-4e1d-80e2-8f55c3c19e2c" providerId="ADAL" clId="{F648376A-4BFC-BB43-88E7-B5D12E27A905}" dt="2021-10-24T07:58:37.081" v="32" actId="478"/>
          <ac:spMkLst>
            <pc:docMk/>
            <pc:sldMk cId="2099380951" sldId="310"/>
            <ac:spMk id="12" creationId="{BF5D6D67-46AA-8440-8E6F-1B87FFB986FA}"/>
          </ac:spMkLst>
        </pc:spChg>
        <pc:spChg chg="del">
          <ac:chgData name="Zhang Yifan" userId="c9b86b9a-8bad-4e1d-80e2-8f55c3c19e2c" providerId="ADAL" clId="{F648376A-4BFC-BB43-88E7-B5D12E27A905}" dt="2021-10-24T07:58:37.081" v="32" actId="478"/>
          <ac:spMkLst>
            <pc:docMk/>
            <pc:sldMk cId="2099380951" sldId="310"/>
            <ac:spMk id="13" creationId="{1E583D75-B33C-C94B-B9E6-2475272F8EEA}"/>
          </ac:spMkLst>
        </pc:spChg>
        <pc:spChg chg="del">
          <ac:chgData name="Zhang Yifan" userId="c9b86b9a-8bad-4e1d-80e2-8f55c3c19e2c" providerId="ADAL" clId="{F648376A-4BFC-BB43-88E7-B5D12E27A905}" dt="2021-10-24T07:58:37.081" v="32" actId="478"/>
          <ac:spMkLst>
            <pc:docMk/>
            <pc:sldMk cId="2099380951" sldId="310"/>
            <ac:spMk id="14" creationId="{F66462F6-91C6-0B42-A34D-EA94F1C9E14D}"/>
          </ac:spMkLst>
        </pc:spChg>
        <pc:picChg chg="add mod">
          <ac:chgData name="Zhang Yifan" userId="c9b86b9a-8bad-4e1d-80e2-8f55c3c19e2c" providerId="ADAL" clId="{F648376A-4BFC-BB43-88E7-B5D12E27A905}" dt="2021-10-24T08:21:36.230" v="613" actId="14100"/>
          <ac:picMkLst>
            <pc:docMk/>
            <pc:sldMk cId="2099380951" sldId="310"/>
            <ac:picMk id="15" creationId="{86F9455C-866A-5344-ABD2-AC96220D5B23}"/>
          </ac:picMkLst>
        </pc:picChg>
      </pc:sldChg>
      <pc:sldChg chg="modSp new mod">
        <pc:chgData name="Zhang Yifan" userId="c9b86b9a-8bad-4e1d-80e2-8f55c3c19e2c" providerId="ADAL" clId="{F648376A-4BFC-BB43-88E7-B5D12E27A905}" dt="2021-10-24T08:13:03.085" v="298" actId="14100"/>
        <pc:sldMkLst>
          <pc:docMk/>
          <pc:sldMk cId="2128503879" sldId="311"/>
        </pc:sldMkLst>
        <pc:spChg chg="mod">
          <ac:chgData name="Zhang Yifan" userId="c9b86b9a-8bad-4e1d-80e2-8f55c3c19e2c" providerId="ADAL" clId="{F648376A-4BFC-BB43-88E7-B5D12E27A905}" dt="2021-10-24T08:07:05.652" v="132" actId="20577"/>
          <ac:spMkLst>
            <pc:docMk/>
            <pc:sldMk cId="2128503879" sldId="311"/>
            <ac:spMk id="2" creationId="{0BCD0BD3-28E7-9E4D-803D-75678E5695C6}"/>
          </ac:spMkLst>
        </pc:spChg>
        <pc:spChg chg="mod">
          <ac:chgData name="Zhang Yifan" userId="c9b86b9a-8bad-4e1d-80e2-8f55c3c19e2c" providerId="ADAL" clId="{F648376A-4BFC-BB43-88E7-B5D12E27A905}" dt="2021-10-24T08:13:03.085" v="298" actId="14100"/>
          <ac:spMkLst>
            <pc:docMk/>
            <pc:sldMk cId="2128503879" sldId="311"/>
            <ac:spMk id="3" creationId="{8851474C-AD64-CC48-B589-C9A481A67503}"/>
          </ac:spMkLst>
        </pc:spChg>
      </pc:sldChg>
      <pc:sldChg chg="del">
        <pc:chgData name="Zhang Yifan" userId="c9b86b9a-8bad-4e1d-80e2-8f55c3c19e2c" providerId="ADAL" clId="{F648376A-4BFC-BB43-88E7-B5D12E27A905}" dt="2021-10-24T07:57:44.655" v="2" actId="2696"/>
        <pc:sldMkLst>
          <pc:docMk/>
          <pc:sldMk cId="3783766312" sldId="311"/>
        </pc:sldMkLst>
      </pc:sldChg>
      <pc:sldChg chg="addSp modSp new mod">
        <pc:chgData name="Zhang Yifan" userId="c9b86b9a-8bad-4e1d-80e2-8f55c3c19e2c" providerId="ADAL" clId="{F648376A-4BFC-BB43-88E7-B5D12E27A905}" dt="2021-10-24T08:10:10.243" v="259" actId="404"/>
        <pc:sldMkLst>
          <pc:docMk/>
          <pc:sldMk cId="2437973517" sldId="312"/>
        </pc:sldMkLst>
        <pc:spChg chg="mod">
          <ac:chgData name="Zhang Yifan" userId="c9b86b9a-8bad-4e1d-80e2-8f55c3c19e2c" providerId="ADAL" clId="{F648376A-4BFC-BB43-88E7-B5D12E27A905}" dt="2021-10-24T08:07:09.562" v="133" actId="20577"/>
          <ac:spMkLst>
            <pc:docMk/>
            <pc:sldMk cId="2437973517" sldId="312"/>
            <ac:spMk id="2" creationId="{D00AD24B-E18E-9E4F-99DA-18E747B771B9}"/>
          </ac:spMkLst>
        </pc:spChg>
        <pc:spChg chg="mod">
          <ac:chgData name="Zhang Yifan" userId="c9b86b9a-8bad-4e1d-80e2-8f55c3c19e2c" providerId="ADAL" clId="{F648376A-4BFC-BB43-88E7-B5D12E27A905}" dt="2021-10-24T08:09:03.926" v="256" actId="115"/>
          <ac:spMkLst>
            <pc:docMk/>
            <pc:sldMk cId="2437973517" sldId="312"/>
            <ac:spMk id="3" creationId="{FEA59657-A05D-0842-8A93-7361B11B3673}"/>
          </ac:spMkLst>
        </pc:spChg>
        <pc:spChg chg="add mod">
          <ac:chgData name="Zhang Yifan" userId="c9b86b9a-8bad-4e1d-80e2-8f55c3c19e2c" providerId="ADAL" clId="{F648376A-4BFC-BB43-88E7-B5D12E27A905}" dt="2021-10-24T08:10:10.243" v="259" actId="404"/>
          <ac:spMkLst>
            <pc:docMk/>
            <pc:sldMk cId="2437973517" sldId="312"/>
            <ac:spMk id="4" creationId="{231D7EEE-EF3C-2A48-A8F5-2EC613D68B21}"/>
          </ac:spMkLst>
        </pc:spChg>
      </pc:sldChg>
      <pc:sldChg chg="addSp delSp modSp new mod addCm modCm">
        <pc:chgData name="Zhang Yifan" userId="c9b86b9a-8bad-4e1d-80e2-8f55c3c19e2c" providerId="ADAL" clId="{F648376A-4BFC-BB43-88E7-B5D12E27A905}" dt="2021-10-24T08:13:36.817" v="305"/>
        <pc:sldMkLst>
          <pc:docMk/>
          <pc:sldMk cId="1335942770" sldId="313"/>
        </pc:sldMkLst>
        <pc:spChg chg="mod">
          <ac:chgData name="Zhang Yifan" userId="c9b86b9a-8bad-4e1d-80e2-8f55c3c19e2c" providerId="ADAL" clId="{F648376A-4BFC-BB43-88E7-B5D12E27A905}" dt="2021-10-24T08:12:42.568" v="290" actId="20577"/>
          <ac:spMkLst>
            <pc:docMk/>
            <pc:sldMk cId="1335942770" sldId="313"/>
            <ac:spMk id="2" creationId="{9826EBD6-D658-B640-B9B5-E35788B611DF}"/>
          </ac:spMkLst>
        </pc:spChg>
        <pc:spChg chg="del mod">
          <ac:chgData name="Zhang Yifan" userId="c9b86b9a-8bad-4e1d-80e2-8f55c3c19e2c" providerId="ADAL" clId="{F648376A-4BFC-BB43-88E7-B5D12E27A905}" dt="2021-10-24T08:13:08.352" v="301" actId="478"/>
          <ac:spMkLst>
            <pc:docMk/>
            <pc:sldMk cId="1335942770" sldId="313"/>
            <ac:spMk id="3" creationId="{3F387F16-B5A8-CE46-8B9F-E85D11FCC41E}"/>
          </ac:spMkLst>
        </pc:spChg>
        <pc:spChg chg="add del mod">
          <ac:chgData name="Zhang Yifan" userId="c9b86b9a-8bad-4e1d-80e2-8f55c3c19e2c" providerId="ADAL" clId="{F648376A-4BFC-BB43-88E7-B5D12E27A905}" dt="2021-10-24T08:13:06.703" v="300"/>
          <ac:spMkLst>
            <pc:docMk/>
            <pc:sldMk cId="1335942770" sldId="313"/>
            <ac:spMk id="5" creationId="{EC408957-FA67-584A-B1B9-F6B262706347}"/>
          </ac:spMkLst>
        </pc:spChg>
        <pc:spChg chg="add mod">
          <ac:chgData name="Zhang Yifan" userId="c9b86b9a-8bad-4e1d-80e2-8f55c3c19e2c" providerId="ADAL" clId="{F648376A-4BFC-BB43-88E7-B5D12E27A905}" dt="2021-10-24T08:13:08.782" v="302"/>
          <ac:spMkLst>
            <pc:docMk/>
            <pc:sldMk cId="1335942770" sldId="313"/>
            <ac:spMk id="6" creationId="{EA275730-3E53-C64D-BD59-5155FA5B9502}"/>
          </ac:spMkLst>
        </pc:spChg>
        <pc:picChg chg="add mod">
          <ac:chgData name="Zhang Yifan" userId="c9b86b9a-8bad-4e1d-80e2-8f55c3c19e2c" providerId="ADAL" clId="{F648376A-4BFC-BB43-88E7-B5D12E27A905}" dt="2021-10-24T08:13:16.194" v="303" actId="1076"/>
          <ac:picMkLst>
            <pc:docMk/>
            <pc:sldMk cId="1335942770" sldId="313"/>
            <ac:picMk id="4" creationId="{4B4F799B-1508-684B-9730-EAD35A0EED4B}"/>
          </ac:picMkLst>
        </pc:picChg>
      </pc:sldChg>
      <pc:sldChg chg="del">
        <pc:chgData name="Zhang Yifan" userId="c9b86b9a-8bad-4e1d-80e2-8f55c3c19e2c" providerId="ADAL" clId="{F648376A-4BFC-BB43-88E7-B5D12E27A905}" dt="2021-10-24T07:57:44.655" v="2" actId="2696"/>
        <pc:sldMkLst>
          <pc:docMk/>
          <pc:sldMk cId="2530573106" sldId="314"/>
        </pc:sldMkLst>
      </pc:sldChg>
      <pc:sldChg chg="addSp modSp add mod">
        <pc:chgData name="Zhang Yifan" userId="c9b86b9a-8bad-4e1d-80e2-8f55c3c19e2c" providerId="ADAL" clId="{F648376A-4BFC-BB43-88E7-B5D12E27A905}" dt="2021-10-26T00:10:10.057" v="1291" actId="1076"/>
        <pc:sldMkLst>
          <pc:docMk/>
          <pc:sldMk cId="2816427002" sldId="314"/>
        </pc:sldMkLst>
        <pc:spChg chg="mod">
          <ac:chgData name="Zhang Yifan" userId="c9b86b9a-8bad-4e1d-80e2-8f55c3c19e2c" providerId="ADAL" clId="{F648376A-4BFC-BB43-88E7-B5D12E27A905}" dt="2021-10-24T08:13:51.280" v="314" actId="20577"/>
          <ac:spMkLst>
            <pc:docMk/>
            <pc:sldMk cId="2816427002" sldId="314"/>
            <ac:spMk id="2" creationId="{9826EBD6-D658-B640-B9B5-E35788B611DF}"/>
          </ac:spMkLst>
        </pc:spChg>
        <pc:spChg chg="add mod">
          <ac:chgData name="Zhang Yifan" userId="c9b86b9a-8bad-4e1d-80e2-8f55c3c19e2c" providerId="ADAL" clId="{F648376A-4BFC-BB43-88E7-B5D12E27A905}" dt="2021-10-26T00:10:10.057" v="1291" actId="1076"/>
          <ac:spMkLst>
            <pc:docMk/>
            <pc:sldMk cId="2816427002" sldId="314"/>
            <ac:spMk id="23" creationId="{488E722D-B009-D841-B1F9-C2CCD36F2341}"/>
          </ac:spMkLst>
        </pc:spChg>
        <pc:grpChg chg="mod">
          <ac:chgData name="Zhang Yifan" userId="c9b86b9a-8bad-4e1d-80e2-8f55c3c19e2c" providerId="ADAL" clId="{F648376A-4BFC-BB43-88E7-B5D12E27A905}" dt="2021-10-26T00:10:01.550" v="1288" actId="1076"/>
          <ac:grpSpMkLst>
            <pc:docMk/>
            <pc:sldMk cId="2816427002" sldId="314"/>
            <ac:grpSpMk id="15" creationId="{891837DA-5A8A-D743-A96C-4DBC9D3C8F2E}"/>
          </ac:grpSpMkLst>
        </pc:grpChg>
      </pc:sldChg>
      <pc:sldChg chg="del">
        <pc:chgData name="Zhang Yifan" userId="c9b86b9a-8bad-4e1d-80e2-8f55c3c19e2c" providerId="ADAL" clId="{F648376A-4BFC-BB43-88E7-B5D12E27A905}" dt="2021-10-24T07:57:44.655" v="2" actId="2696"/>
        <pc:sldMkLst>
          <pc:docMk/>
          <pc:sldMk cId="2099288536" sldId="315"/>
        </pc:sldMkLst>
      </pc:sldChg>
      <pc:sldChg chg="modSp add mod">
        <pc:chgData name="Zhang Yifan" userId="c9b86b9a-8bad-4e1d-80e2-8f55c3c19e2c" providerId="ADAL" clId="{F648376A-4BFC-BB43-88E7-B5D12E27A905}" dt="2021-10-24T08:14:29.665" v="319" actId="20577"/>
        <pc:sldMkLst>
          <pc:docMk/>
          <pc:sldMk cId="2509186408" sldId="315"/>
        </pc:sldMkLst>
        <pc:spChg chg="mod">
          <ac:chgData name="Zhang Yifan" userId="c9b86b9a-8bad-4e1d-80e2-8f55c3c19e2c" providerId="ADAL" clId="{F648376A-4BFC-BB43-88E7-B5D12E27A905}" dt="2021-10-24T08:14:29.665" v="319" actId="20577"/>
          <ac:spMkLst>
            <pc:docMk/>
            <pc:sldMk cId="2509186408" sldId="315"/>
            <ac:spMk id="2" creationId="{9826EBD6-D658-B640-B9B5-E35788B611DF}"/>
          </ac:spMkLst>
        </pc:spChg>
      </pc:sldChg>
      <pc:sldChg chg="addSp modSp new add del mod">
        <pc:chgData name="Zhang Yifan" userId="c9b86b9a-8bad-4e1d-80e2-8f55c3c19e2c" providerId="ADAL" clId="{F648376A-4BFC-BB43-88E7-B5D12E27A905}" dt="2021-10-25T08:52:17.190" v="701" actId="20577"/>
        <pc:sldMkLst>
          <pc:docMk/>
          <pc:sldMk cId="576496142" sldId="316"/>
        </pc:sldMkLst>
        <pc:spChg chg="mod">
          <ac:chgData name="Zhang Yifan" userId="c9b86b9a-8bad-4e1d-80e2-8f55c3c19e2c" providerId="ADAL" clId="{F648376A-4BFC-BB43-88E7-B5D12E27A905}" dt="2021-10-25T08:48:16.006" v="667" actId="20577"/>
          <ac:spMkLst>
            <pc:docMk/>
            <pc:sldMk cId="576496142" sldId="316"/>
            <ac:spMk id="2" creationId="{FCE0EF15-90C0-6D41-A29E-A5FB63C0D10C}"/>
          </ac:spMkLst>
        </pc:spChg>
        <pc:spChg chg="mod">
          <ac:chgData name="Zhang Yifan" userId="c9b86b9a-8bad-4e1d-80e2-8f55c3c19e2c" providerId="ADAL" clId="{F648376A-4BFC-BB43-88E7-B5D12E27A905}" dt="2021-10-25T08:47:53.764" v="665" actId="5793"/>
          <ac:spMkLst>
            <pc:docMk/>
            <pc:sldMk cId="576496142" sldId="316"/>
            <ac:spMk id="3" creationId="{635A1944-E156-CC4F-8CB6-192EA60763FF}"/>
          </ac:spMkLst>
        </pc:spChg>
        <pc:spChg chg="add mod">
          <ac:chgData name="Zhang Yifan" userId="c9b86b9a-8bad-4e1d-80e2-8f55c3c19e2c" providerId="ADAL" clId="{F648376A-4BFC-BB43-88E7-B5D12E27A905}" dt="2021-10-25T08:51:14.570" v="695" actId="1035"/>
          <ac:spMkLst>
            <pc:docMk/>
            <pc:sldMk cId="576496142" sldId="316"/>
            <ac:spMk id="5" creationId="{4860FA54-E2B5-4348-8846-9C8262C52001}"/>
          </ac:spMkLst>
        </pc:spChg>
        <pc:spChg chg="add mod">
          <ac:chgData name="Zhang Yifan" userId="c9b86b9a-8bad-4e1d-80e2-8f55c3c19e2c" providerId="ADAL" clId="{F648376A-4BFC-BB43-88E7-B5D12E27A905}" dt="2021-10-25T08:52:17.190" v="701" actId="20577"/>
          <ac:spMkLst>
            <pc:docMk/>
            <pc:sldMk cId="576496142" sldId="316"/>
            <ac:spMk id="6" creationId="{D7DDF6A1-5693-9B45-9DBA-CBC4F2D7DCF5}"/>
          </ac:spMkLst>
        </pc:spChg>
        <pc:picChg chg="add mod">
          <ac:chgData name="Zhang Yifan" userId="c9b86b9a-8bad-4e1d-80e2-8f55c3c19e2c" providerId="ADAL" clId="{F648376A-4BFC-BB43-88E7-B5D12E27A905}" dt="2021-10-25T08:47:40.519" v="664" actId="1035"/>
          <ac:picMkLst>
            <pc:docMk/>
            <pc:sldMk cId="576496142" sldId="316"/>
            <ac:picMk id="4" creationId="{92984E43-ED63-DC4D-9888-5A90129DDD65}"/>
          </ac:picMkLst>
        </pc:picChg>
      </pc:sldChg>
      <pc:sldChg chg="del">
        <pc:chgData name="Zhang Yifan" userId="c9b86b9a-8bad-4e1d-80e2-8f55c3c19e2c" providerId="ADAL" clId="{F648376A-4BFC-BB43-88E7-B5D12E27A905}" dt="2021-10-24T07:57:44.655" v="2" actId="2696"/>
        <pc:sldMkLst>
          <pc:docMk/>
          <pc:sldMk cId="3122432309" sldId="316"/>
        </pc:sldMkLst>
      </pc:sldChg>
      <pc:sldChg chg="del">
        <pc:chgData name="Zhang Yifan" userId="c9b86b9a-8bad-4e1d-80e2-8f55c3c19e2c" providerId="ADAL" clId="{F648376A-4BFC-BB43-88E7-B5D12E27A905}" dt="2021-10-24T07:57:44.655" v="2" actId="2696"/>
        <pc:sldMkLst>
          <pc:docMk/>
          <pc:sldMk cId="541618056" sldId="317"/>
        </pc:sldMkLst>
      </pc:sldChg>
      <pc:sldChg chg="addSp delSp modSp add mod">
        <pc:chgData name="Zhang Yifan" userId="c9b86b9a-8bad-4e1d-80e2-8f55c3c19e2c" providerId="ADAL" clId="{F648376A-4BFC-BB43-88E7-B5D12E27A905}" dt="2021-10-24T08:14:49.176" v="327" actId="14100"/>
        <pc:sldMkLst>
          <pc:docMk/>
          <pc:sldMk cId="1509583044" sldId="317"/>
        </pc:sldMkLst>
        <pc:spChg chg="add del mod">
          <ac:chgData name="Zhang Yifan" userId="c9b86b9a-8bad-4e1d-80e2-8f55c3c19e2c" providerId="ADAL" clId="{F648376A-4BFC-BB43-88E7-B5D12E27A905}" dt="2021-10-24T08:14:44.575" v="325" actId="478"/>
          <ac:spMkLst>
            <pc:docMk/>
            <pc:sldMk cId="1509583044" sldId="317"/>
            <ac:spMk id="5" creationId="{6C6D81AE-9FB6-8F43-BA44-A14325CD0876}"/>
          </ac:spMkLst>
        </pc:spChg>
        <pc:spChg chg="del">
          <ac:chgData name="Zhang Yifan" userId="c9b86b9a-8bad-4e1d-80e2-8f55c3c19e2c" providerId="ADAL" clId="{F648376A-4BFC-BB43-88E7-B5D12E27A905}" dt="2021-10-24T08:14:42.340" v="322" actId="478"/>
          <ac:spMkLst>
            <pc:docMk/>
            <pc:sldMk cId="1509583044" sldId="317"/>
            <ac:spMk id="6" creationId="{EA275730-3E53-C64D-BD59-5155FA5B9502}"/>
          </ac:spMkLst>
        </pc:spChg>
        <pc:spChg chg="add del mod">
          <ac:chgData name="Zhang Yifan" userId="c9b86b9a-8bad-4e1d-80e2-8f55c3c19e2c" providerId="ADAL" clId="{F648376A-4BFC-BB43-88E7-B5D12E27A905}" dt="2021-10-24T08:14:43.504" v="324"/>
          <ac:spMkLst>
            <pc:docMk/>
            <pc:sldMk cId="1509583044" sldId="317"/>
            <ac:spMk id="7" creationId="{226AF9B1-9FB1-9043-A9DE-C476E5E951B1}"/>
          </ac:spMkLst>
        </pc:spChg>
        <pc:spChg chg="add mod">
          <ac:chgData name="Zhang Yifan" userId="c9b86b9a-8bad-4e1d-80e2-8f55c3c19e2c" providerId="ADAL" clId="{F648376A-4BFC-BB43-88E7-B5D12E27A905}" dt="2021-10-24T08:14:49.176" v="327" actId="14100"/>
          <ac:spMkLst>
            <pc:docMk/>
            <pc:sldMk cId="1509583044" sldId="317"/>
            <ac:spMk id="8" creationId="{903415B6-60C5-EC43-88FC-F9D9139C4FE5}"/>
          </ac:spMkLst>
        </pc:spChg>
      </pc:sldChg>
      <pc:sldChg chg="del">
        <pc:chgData name="Zhang Yifan" userId="c9b86b9a-8bad-4e1d-80e2-8f55c3c19e2c" providerId="ADAL" clId="{F648376A-4BFC-BB43-88E7-B5D12E27A905}" dt="2021-10-24T07:57:44.655" v="2" actId="2696"/>
        <pc:sldMkLst>
          <pc:docMk/>
          <pc:sldMk cId="1275634903" sldId="318"/>
        </pc:sldMkLst>
      </pc:sldChg>
      <pc:sldChg chg="modSp new mod">
        <pc:chgData name="Zhang Yifan" userId="c9b86b9a-8bad-4e1d-80e2-8f55c3c19e2c" providerId="ADAL" clId="{F648376A-4BFC-BB43-88E7-B5D12E27A905}" dt="2021-10-24T08:16:35.024" v="443" actId="115"/>
        <pc:sldMkLst>
          <pc:docMk/>
          <pc:sldMk cId="1441826903" sldId="318"/>
        </pc:sldMkLst>
        <pc:spChg chg="mod">
          <ac:chgData name="Zhang Yifan" userId="c9b86b9a-8bad-4e1d-80e2-8f55c3c19e2c" providerId="ADAL" clId="{F648376A-4BFC-BB43-88E7-B5D12E27A905}" dt="2021-10-24T08:15:10.750" v="335"/>
          <ac:spMkLst>
            <pc:docMk/>
            <pc:sldMk cId="1441826903" sldId="318"/>
            <ac:spMk id="2" creationId="{033552EA-E06F-3046-AFD0-8144AE8376F3}"/>
          </ac:spMkLst>
        </pc:spChg>
        <pc:spChg chg="mod">
          <ac:chgData name="Zhang Yifan" userId="c9b86b9a-8bad-4e1d-80e2-8f55c3c19e2c" providerId="ADAL" clId="{F648376A-4BFC-BB43-88E7-B5D12E27A905}" dt="2021-10-24T08:16:35.024" v="443" actId="115"/>
          <ac:spMkLst>
            <pc:docMk/>
            <pc:sldMk cId="1441826903" sldId="318"/>
            <ac:spMk id="3" creationId="{6BF05146-AF85-DE4B-8B15-EFE50544E1FF}"/>
          </ac:spMkLst>
        </pc:spChg>
      </pc:sldChg>
      <pc:sldChg chg="del">
        <pc:chgData name="Zhang Yifan" userId="c9b86b9a-8bad-4e1d-80e2-8f55c3c19e2c" providerId="ADAL" clId="{F648376A-4BFC-BB43-88E7-B5D12E27A905}" dt="2021-10-24T07:57:44.655" v="2" actId="2696"/>
        <pc:sldMkLst>
          <pc:docMk/>
          <pc:sldMk cId="1184128627" sldId="319"/>
        </pc:sldMkLst>
      </pc:sldChg>
      <pc:sldChg chg="addSp delSp modSp add mod">
        <pc:chgData name="Zhang Yifan" userId="c9b86b9a-8bad-4e1d-80e2-8f55c3c19e2c" providerId="ADAL" clId="{F648376A-4BFC-BB43-88E7-B5D12E27A905}" dt="2021-10-26T00:16:45.758" v="1293" actId="21"/>
        <pc:sldMkLst>
          <pc:docMk/>
          <pc:sldMk cId="2817209684" sldId="319"/>
        </pc:sldMkLst>
        <pc:spChg chg="mod">
          <ac:chgData name="Zhang Yifan" userId="c9b86b9a-8bad-4e1d-80e2-8f55c3c19e2c" providerId="ADAL" clId="{F648376A-4BFC-BB43-88E7-B5D12E27A905}" dt="2021-10-24T08:17:21.693" v="516" actId="115"/>
          <ac:spMkLst>
            <pc:docMk/>
            <pc:sldMk cId="2817209684" sldId="319"/>
            <ac:spMk id="3" creationId="{6BF05146-AF85-DE4B-8B15-EFE50544E1FF}"/>
          </ac:spMkLst>
        </pc:spChg>
        <pc:spChg chg="add del mod">
          <ac:chgData name="Zhang Yifan" userId="c9b86b9a-8bad-4e1d-80e2-8f55c3c19e2c" providerId="ADAL" clId="{F648376A-4BFC-BB43-88E7-B5D12E27A905}" dt="2021-10-26T00:16:45.758" v="1293" actId="21"/>
          <ac:spMkLst>
            <pc:docMk/>
            <pc:sldMk cId="2817209684" sldId="319"/>
            <ac:spMk id="4" creationId="{0E9193D9-78AA-CE47-AC6B-9C99E750EDAD}"/>
          </ac:spMkLst>
        </pc:spChg>
      </pc:sldChg>
      <pc:sldChg chg="del">
        <pc:chgData name="Zhang Yifan" userId="c9b86b9a-8bad-4e1d-80e2-8f55c3c19e2c" providerId="ADAL" clId="{F648376A-4BFC-BB43-88E7-B5D12E27A905}" dt="2021-10-24T07:57:44.655" v="2" actId="2696"/>
        <pc:sldMkLst>
          <pc:docMk/>
          <pc:sldMk cId="1812902652" sldId="320"/>
        </pc:sldMkLst>
      </pc:sldChg>
      <pc:sldChg chg="addSp modSp add mod addCm modCm">
        <pc:chgData name="Zhang Yifan" userId="c9b86b9a-8bad-4e1d-80e2-8f55c3c19e2c" providerId="ADAL" clId="{F648376A-4BFC-BB43-88E7-B5D12E27A905}" dt="2021-10-26T00:17:29.982" v="1389" actId="1076"/>
        <pc:sldMkLst>
          <pc:docMk/>
          <pc:sldMk cId="2532101401" sldId="320"/>
        </pc:sldMkLst>
        <pc:spChg chg="mod">
          <ac:chgData name="Zhang Yifan" userId="c9b86b9a-8bad-4e1d-80e2-8f55c3c19e2c" providerId="ADAL" clId="{F648376A-4BFC-BB43-88E7-B5D12E27A905}" dt="2021-10-24T08:20:26.182" v="599" actId="115"/>
          <ac:spMkLst>
            <pc:docMk/>
            <pc:sldMk cId="2532101401" sldId="320"/>
            <ac:spMk id="3" creationId="{6BF05146-AF85-DE4B-8B15-EFE50544E1FF}"/>
          </ac:spMkLst>
        </pc:spChg>
        <pc:spChg chg="add mod">
          <ac:chgData name="Zhang Yifan" userId="c9b86b9a-8bad-4e1d-80e2-8f55c3c19e2c" providerId="ADAL" clId="{F648376A-4BFC-BB43-88E7-B5D12E27A905}" dt="2021-10-24T08:20:52.895" v="602" actId="1076"/>
          <ac:spMkLst>
            <pc:docMk/>
            <pc:sldMk cId="2532101401" sldId="320"/>
            <ac:spMk id="4" creationId="{53F28DCC-461B-C340-96EE-0D36F1B3631E}"/>
          </ac:spMkLst>
        </pc:spChg>
        <pc:spChg chg="add mod">
          <ac:chgData name="Zhang Yifan" userId="c9b86b9a-8bad-4e1d-80e2-8f55c3c19e2c" providerId="ADAL" clId="{F648376A-4BFC-BB43-88E7-B5D12E27A905}" dt="2021-10-26T00:17:29.982" v="1389" actId="1076"/>
          <ac:spMkLst>
            <pc:docMk/>
            <pc:sldMk cId="2532101401" sldId="320"/>
            <ac:spMk id="122" creationId="{146EA75C-D26F-6046-9DC7-7473F115EE6A}"/>
          </ac:spMkLst>
        </pc:spChg>
      </pc:sldChg>
      <pc:sldChg chg="del">
        <pc:chgData name="Zhang Yifan" userId="c9b86b9a-8bad-4e1d-80e2-8f55c3c19e2c" providerId="ADAL" clId="{F648376A-4BFC-BB43-88E7-B5D12E27A905}" dt="2021-10-24T07:57:44.655" v="2" actId="2696"/>
        <pc:sldMkLst>
          <pc:docMk/>
          <pc:sldMk cId="1499478811" sldId="321"/>
        </pc:sldMkLst>
      </pc:sldChg>
      <pc:sldChg chg="addSp modSp new mod addCm modCm">
        <pc:chgData name="Zhang Yifan" userId="c9b86b9a-8bad-4e1d-80e2-8f55c3c19e2c" providerId="ADAL" clId="{F648376A-4BFC-BB43-88E7-B5D12E27A905}" dt="2021-10-26T00:18:01.993" v="1391" actId="1076"/>
        <pc:sldMkLst>
          <pc:docMk/>
          <pc:sldMk cId="3275082226" sldId="321"/>
        </pc:sldMkLst>
        <pc:spChg chg="mod">
          <ac:chgData name="Zhang Yifan" userId="c9b86b9a-8bad-4e1d-80e2-8f55c3c19e2c" providerId="ADAL" clId="{F648376A-4BFC-BB43-88E7-B5D12E27A905}" dt="2021-10-24T08:21:21.252" v="610"/>
          <ac:spMkLst>
            <pc:docMk/>
            <pc:sldMk cId="3275082226" sldId="321"/>
            <ac:spMk id="2" creationId="{7AFD0C79-852F-FD47-9365-F45FFD598EEF}"/>
          </ac:spMkLst>
        </pc:spChg>
        <pc:spChg chg="mod">
          <ac:chgData name="Zhang Yifan" userId="c9b86b9a-8bad-4e1d-80e2-8f55c3c19e2c" providerId="ADAL" clId="{F648376A-4BFC-BB43-88E7-B5D12E27A905}" dt="2021-10-24T08:22:31.244" v="622" actId="12"/>
          <ac:spMkLst>
            <pc:docMk/>
            <pc:sldMk cId="3275082226" sldId="321"/>
            <ac:spMk id="3" creationId="{26072D1A-30D0-9941-AE8E-F2D95DC8855A}"/>
          </ac:spMkLst>
        </pc:spChg>
        <pc:grpChg chg="add mod">
          <ac:chgData name="Zhang Yifan" userId="c9b86b9a-8bad-4e1d-80e2-8f55c3c19e2c" providerId="ADAL" clId="{F648376A-4BFC-BB43-88E7-B5D12E27A905}" dt="2021-10-26T00:18:01.993" v="1391" actId="1076"/>
          <ac:grpSpMkLst>
            <pc:docMk/>
            <pc:sldMk cId="3275082226" sldId="321"/>
            <ac:grpSpMk id="4" creationId="{C7294537-44E5-044B-A594-92C58FA7D8CB}"/>
          </ac:grpSpMkLst>
        </pc:grpChg>
        <pc:inkChg chg="mod">
          <ac:chgData name="Zhang Yifan" userId="c9b86b9a-8bad-4e1d-80e2-8f55c3c19e2c" providerId="ADAL" clId="{F648376A-4BFC-BB43-88E7-B5D12E27A905}" dt="2021-10-26T00:17:57.862" v="1390"/>
          <ac:inkMkLst>
            <pc:docMk/>
            <pc:sldMk cId="3275082226" sldId="321"/>
            <ac:inkMk id="5" creationId="{47F402D3-2B66-134E-B96E-7E7231BA1FFC}"/>
          </ac:inkMkLst>
        </pc:inkChg>
        <pc:inkChg chg="mod">
          <ac:chgData name="Zhang Yifan" userId="c9b86b9a-8bad-4e1d-80e2-8f55c3c19e2c" providerId="ADAL" clId="{F648376A-4BFC-BB43-88E7-B5D12E27A905}" dt="2021-10-26T00:17:57.862" v="1390"/>
          <ac:inkMkLst>
            <pc:docMk/>
            <pc:sldMk cId="3275082226" sldId="321"/>
            <ac:inkMk id="6" creationId="{BB8A6C0A-EAE2-064E-BFA0-376CB0A1FB75}"/>
          </ac:inkMkLst>
        </pc:inkChg>
        <pc:inkChg chg="mod">
          <ac:chgData name="Zhang Yifan" userId="c9b86b9a-8bad-4e1d-80e2-8f55c3c19e2c" providerId="ADAL" clId="{F648376A-4BFC-BB43-88E7-B5D12E27A905}" dt="2021-10-26T00:17:57.862" v="1390"/>
          <ac:inkMkLst>
            <pc:docMk/>
            <pc:sldMk cId="3275082226" sldId="321"/>
            <ac:inkMk id="7" creationId="{4383C104-5A23-7C41-A47F-7C90C0425964}"/>
          </ac:inkMkLst>
        </pc:inkChg>
        <pc:inkChg chg="mod">
          <ac:chgData name="Zhang Yifan" userId="c9b86b9a-8bad-4e1d-80e2-8f55c3c19e2c" providerId="ADAL" clId="{F648376A-4BFC-BB43-88E7-B5D12E27A905}" dt="2021-10-26T00:17:57.862" v="1390"/>
          <ac:inkMkLst>
            <pc:docMk/>
            <pc:sldMk cId="3275082226" sldId="321"/>
            <ac:inkMk id="8" creationId="{8BF41976-EFA9-BA4A-AC2C-BC8035470EA9}"/>
          </ac:inkMkLst>
        </pc:inkChg>
        <pc:inkChg chg="mod">
          <ac:chgData name="Zhang Yifan" userId="c9b86b9a-8bad-4e1d-80e2-8f55c3c19e2c" providerId="ADAL" clId="{F648376A-4BFC-BB43-88E7-B5D12E27A905}" dt="2021-10-26T00:17:57.862" v="1390"/>
          <ac:inkMkLst>
            <pc:docMk/>
            <pc:sldMk cId="3275082226" sldId="321"/>
            <ac:inkMk id="9" creationId="{3E853E11-7FAD-3A4C-937B-FFBB55EBB7C7}"/>
          </ac:inkMkLst>
        </pc:inkChg>
        <pc:inkChg chg="mod">
          <ac:chgData name="Zhang Yifan" userId="c9b86b9a-8bad-4e1d-80e2-8f55c3c19e2c" providerId="ADAL" clId="{F648376A-4BFC-BB43-88E7-B5D12E27A905}" dt="2021-10-26T00:17:57.862" v="1390"/>
          <ac:inkMkLst>
            <pc:docMk/>
            <pc:sldMk cId="3275082226" sldId="321"/>
            <ac:inkMk id="10" creationId="{18E68CA9-2811-0B4B-A3AF-3832019A08C5}"/>
          </ac:inkMkLst>
        </pc:inkChg>
        <pc:inkChg chg="mod">
          <ac:chgData name="Zhang Yifan" userId="c9b86b9a-8bad-4e1d-80e2-8f55c3c19e2c" providerId="ADAL" clId="{F648376A-4BFC-BB43-88E7-B5D12E27A905}" dt="2021-10-26T00:17:57.862" v="1390"/>
          <ac:inkMkLst>
            <pc:docMk/>
            <pc:sldMk cId="3275082226" sldId="321"/>
            <ac:inkMk id="11" creationId="{3419502F-CB61-CC45-9C86-0604C6FA8CE3}"/>
          </ac:inkMkLst>
        </pc:inkChg>
        <pc:inkChg chg="mod">
          <ac:chgData name="Zhang Yifan" userId="c9b86b9a-8bad-4e1d-80e2-8f55c3c19e2c" providerId="ADAL" clId="{F648376A-4BFC-BB43-88E7-B5D12E27A905}" dt="2021-10-26T00:17:57.862" v="1390"/>
          <ac:inkMkLst>
            <pc:docMk/>
            <pc:sldMk cId="3275082226" sldId="321"/>
            <ac:inkMk id="12" creationId="{CA2D2F27-C2E5-BD49-97B0-4853ED29D79E}"/>
          </ac:inkMkLst>
        </pc:inkChg>
        <pc:inkChg chg="mod">
          <ac:chgData name="Zhang Yifan" userId="c9b86b9a-8bad-4e1d-80e2-8f55c3c19e2c" providerId="ADAL" clId="{F648376A-4BFC-BB43-88E7-B5D12E27A905}" dt="2021-10-26T00:17:57.862" v="1390"/>
          <ac:inkMkLst>
            <pc:docMk/>
            <pc:sldMk cId="3275082226" sldId="321"/>
            <ac:inkMk id="13" creationId="{528A92B8-FC95-2C4B-9314-1678B16F9B1E}"/>
          </ac:inkMkLst>
        </pc:inkChg>
        <pc:inkChg chg="mod">
          <ac:chgData name="Zhang Yifan" userId="c9b86b9a-8bad-4e1d-80e2-8f55c3c19e2c" providerId="ADAL" clId="{F648376A-4BFC-BB43-88E7-B5D12E27A905}" dt="2021-10-26T00:17:57.862" v="1390"/>
          <ac:inkMkLst>
            <pc:docMk/>
            <pc:sldMk cId="3275082226" sldId="321"/>
            <ac:inkMk id="14" creationId="{EF80E5BC-31F7-4945-A69A-3BBFFA960A2D}"/>
          </ac:inkMkLst>
        </pc:inkChg>
        <pc:inkChg chg="mod">
          <ac:chgData name="Zhang Yifan" userId="c9b86b9a-8bad-4e1d-80e2-8f55c3c19e2c" providerId="ADAL" clId="{F648376A-4BFC-BB43-88E7-B5D12E27A905}" dt="2021-10-26T00:17:57.862" v="1390"/>
          <ac:inkMkLst>
            <pc:docMk/>
            <pc:sldMk cId="3275082226" sldId="321"/>
            <ac:inkMk id="15" creationId="{23DAAE2A-F67F-994B-BAB5-FD1F36517FC4}"/>
          </ac:inkMkLst>
        </pc:inkChg>
        <pc:inkChg chg="mod">
          <ac:chgData name="Zhang Yifan" userId="c9b86b9a-8bad-4e1d-80e2-8f55c3c19e2c" providerId="ADAL" clId="{F648376A-4BFC-BB43-88E7-B5D12E27A905}" dt="2021-10-26T00:17:57.862" v="1390"/>
          <ac:inkMkLst>
            <pc:docMk/>
            <pc:sldMk cId="3275082226" sldId="321"/>
            <ac:inkMk id="16" creationId="{322D2FAD-9DB5-DC40-B1A0-8AC8224717CB}"/>
          </ac:inkMkLst>
        </pc:inkChg>
        <pc:inkChg chg="mod">
          <ac:chgData name="Zhang Yifan" userId="c9b86b9a-8bad-4e1d-80e2-8f55c3c19e2c" providerId="ADAL" clId="{F648376A-4BFC-BB43-88E7-B5D12E27A905}" dt="2021-10-26T00:17:57.862" v="1390"/>
          <ac:inkMkLst>
            <pc:docMk/>
            <pc:sldMk cId="3275082226" sldId="321"/>
            <ac:inkMk id="17" creationId="{522E7DC3-E538-4942-8FF8-70234B4A2CF8}"/>
          </ac:inkMkLst>
        </pc:inkChg>
        <pc:inkChg chg="mod">
          <ac:chgData name="Zhang Yifan" userId="c9b86b9a-8bad-4e1d-80e2-8f55c3c19e2c" providerId="ADAL" clId="{F648376A-4BFC-BB43-88E7-B5D12E27A905}" dt="2021-10-26T00:17:57.862" v="1390"/>
          <ac:inkMkLst>
            <pc:docMk/>
            <pc:sldMk cId="3275082226" sldId="321"/>
            <ac:inkMk id="18" creationId="{F6973531-2D68-2C49-B259-16CE736CF40C}"/>
          </ac:inkMkLst>
        </pc:inkChg>
        <pc:inkChg chg="mod">
          <ac:chgData name="Zhang Yifan" userId="c9b86b9a-8bad-4e1d-80e2-8f55c3c19e2c" providerId="ADAL" clId="{F648376A-4BFC-BB43-88E7-B5D12E27A905}" dt="2021-10-26T00:17:57.862" v="1390"/>
          <ac:inkMkLst>
            <pc:docMk/>
            <pc:sldMk cId="3275082226" sldId="321"/>
            <ac:inkMk id="19" creationId="{2C98E4A8-DB5F-1E44-8804-0590896AF0BE}"/>
          </ac:inkMkLst>
        </pc:inkChg>
        <pc:inkChg chg="mod">
          <ac:chgData name="Zhang Yifan" userId="c9b86b9a-8bad-4e1d-80e2-8f55c3c19e2c" providerId="ADAL" clId="{F648376A-4BFC-BB43-88E7-B5D12E27A905}" dt="2021-10-26T00:17:57.862" v="1390"/>
          <ac:inkMkLst>
            <pc:docMk/>
            <pc:sldMk cId="3275082226" sldId="321"/>
            <ac:inkMk id="20" creationId="{F6CC58E7-AC95-7744-A92D-EAAA21845A4E}"/>
          </ac:inkMkLst>
        </pc:inkChg>
        <pc:inkChg chg="mod">
          <ac:chgData name="Zhang Yifan" userId="c9b86b9a-8bad-4e1d-80e2-8f55c3c19e2c" providerId="ADAL" clId="{F648376A-4BFC-BB43-88E7-B5D12E27A905}" dt="2021-10-26T00:17:57.862" v="1390"/>
          <ac:inkMkLst>
            <pc:docMk/>
            <pc:sldMk cId="3275082226" sldId="321"/>
            <ac:inkMk id="21" creationId="{F7F20128-44CB-CB4E-895D-D9F239119A79}"/>
          </ac:inkMkLst>
        </pc:inkChg>
        <pc:inkChg chg="mod">
          <ac:chgData name="Zhang Yifan" userId="c9b86b9a-8bad-4e1d-80e2-8f55c3c19e2c" providerId="ADAL" clId="{F648376A-4BFC-BB43-88E7-B5D12E27A905}" dt="2021-10-26T00:17:57.862" v="1390"/>
          <ac:inkMkLst>
            <pc:docMk/>
            <pc:sldMk cId="3275082226" sldId="321"/>
            <ac:inkMk id="22" creationId="{60DD17FE-26C8-E44E-878E-413571807304}"/>
          </ac:inkMkLst>
        </pc:inkChg>
        <pc:inkChg chg="mod">
          <ac:chgData name="Zhang Yifan" userId="c9b86b9a-8bad-4e1d-80e2-8f55c3c19e2c" providerId="ADAL" clId="{F648376A-4BFC-BB43-88E7-B5D12E27A905}" dt="2021-10-26T00:17:57.862" v="1390"/>
          <ac:inkMkLst>
            <pc:docMk/>
            <pc:sldMk cId="3275082226" sldId="321"/>
            <ac:inkMk id="23" creationId="{DC962732-C114-C440-AB17-E7F7DA140F68}"/>
          </ac:inkMkLst>
        </pc:inkChg>
        <pc:inkChg chg="mod">
          <ac:chgData name="Zhang Yifan" userId="c9b86b9a-8bad-4e1d-80e2-8f55c3c19e2c" providerId="ADAL" clId="{F648376A-4BFC-BB43-88E7-B5D12E27A905}" dt="2021-10-26T00:17:57.862" v="1390"/>
          <ac:inkMkLst>
            <pc:docMk/>
            <pc:sldMk cId="3275082226" sldId="321"/>
            <ac:inkMk id="24" creationId="{726E726D-0488-9A47-A7F6-094E9C64D69B}"/>
          </ac:inkMkLst>
        </pc:inkChg>
        <pc:inkChg chg="mod">
          <ac:chgData name="Zhang Yifan" userId="c9b86b9a-8bad-4e1d-80e2-8f55c3c19e2c" providerId="ADAL" clId="{F648376A-4BFC-BB43-88E7-B5D12E27A905}" dt="2021-10-26T00:17:57.862" v="1390"/>
          <ac:inkMkLst>
            <pc:docMk/>
            <pc:sldMk cId="3275082226" sldId="321"/>
            <ac:inkMk id="25" creationId="{0275F452-E55A-244F-AACE-2BF3165E562E}"/>
          </ac:inkMkLst>
        </pc:inkChg>
        <pc:inkChg chg="mod">
          <ac:chgData name="Zhang Yifan" userId="c9b86b9a-8bad-4e1d-80e2-8f55c3c19e2c" providerId="ADAL" clId="{F648376A-4BFC-BB43-88E7-B5D12E27A905}" dt="2021-10-26T00:17:57.862" v="1390"/>
          <ac:inkMkLst>
            <pc:docMk/>
            <pc:sldMk cId="3275082226" sldId="321"/>
            <ac:inkMk id="26" creationId="{965D7ABF-0622-774D-86ED-5D5532ED5A3B}"/>
          </ac:inkMkLst>
        </pc:inkChg>
        <pc:inkChg chg="mod">
          <ac:chgData name="Zhang Yifan" userId="c9b86b9a-8bad-4e1d-80e2-8f55c3c19e2c" providerId="ADAL" clId="{F648376A-4BFC-BB43-88E7-B5D12E27A905}" dt="2021-10-26T00:17:57.862" v="1390"/>
          <ac:inkMkLst>
            <pc:docMk/>
            <pc:sldMk cId="3275082226" sldId="321"/>
            <ac:inkMk id="27" creationId="{5F980693-5AD2-2648-B824-B8740A3E1C1E}"/>
          </ac:inkMkLst>
        </pc:inkChg>
        <pc:inkChg chg="mod">
          <ac:chgData name="Zhang Yifan" userId="c9b86b9a-8bad-4e1d-80e2-8f55c3c19e2c" providerId="ADAL" clId="{F648376A-4BFC-BB43-88E7-B5D12E27A905}" dt="2021-10-26T00:17:57.862" v="1390"/>
          <ac:inkMkLst>
            <pc:docMk/>
            <pc:sldMk cId="3275082226" sldId="321"/>
            <ac:inkMk id="28" creationId="{9391A6F0-6387-FF4C-95A0-FB4384E2646A}"/>
          </ac:inkMkLst>
        </pc:inkChg>
        <pc:inkChg chg="mod">
          <ac:chgData name="Zhang Yifan" userId="c9b86b9a-8bad-4e1d-80e2-8f55c3c19e2c" providerId="ADAL" clId="{F648376A-4BFC-BB43-88E7-B5D12E27A905}" dt="2021-10-26T00:17:57.862" v="1390"/>
          <ac:inkMkLst>
            <pc:docMk/>
            <pc:sldMk cId="3275082226" sldId="321"/>
            <ac:inkMk id="29" creationId="{553ACFB3-391D-CC44-A8C7-1C055188BDBA}"/>
          </ac:inkMkLst>
        </pc:inkChg>
        <pc:inkChg chg="mod">
          <ac:chgData name="Zhang Yifan" userId="c9b86b9a-8bad-4e1d-80e2-8f55c3c19e2c" providerId="ADAL" clId="{F648376A-4BFC-BB43-88E7-B5D12E27A905}" dt="2021-10-26T00:17:57.862" v="1390"/>
          <ac:inkMkLst>
            <pc:docMk/>
            <pc:sldMk cId="3275082226" sldId="321"/>
            <ac:inkMk id="30" creationId="{1F1EA2CC-72A8-DD4B-8D35-3B2FDCF21D8E}"/>
          </ac:inkMkLst>
        </pc:inkChg>
        <pc:inkChg chg="mod">
          <ac:chgData name="Zhang Yifan" userId="c9b86b9a-8bad-4e1d-80e2-8f55c3c19e2c" providerId="ADAL" clId="{F648376A-4BFC-BB43-88E7-B5D12E27A905}" dt="2021-10-26T00:17:57.862" v="1390"/>
          <ac:inkMkLst>
            <pc:docMk/>
            <pc:sldMk cId="3275082226" sldId="321"/>
            <ac:inkMk id="31" creationId="{9D1D6FCF-2073-5F47-B1AC-44F417C3A52A}"/>
          </ac:inkMkLst>
        </pc:inkChg>
        <pc:inkChg chg="mod">
          <ac:chgData name="Zhang Yifan" userId="c9b86b9a-8bad-4e1d-80e2-8f55c3c19e2c" providerId="ADAL" clId="{F648376A-4BFC-BB43-88E7-B5D12E27A905}" dt="2021-10-26T00:17:57.862" v="1390"/>
          <ac:inkMkLst>
            <pc:docMk/>
            <pc:sldMk cId="3275082226" sldId="321"/>
            <ac:inkMk id="32" creationId="{009961A6-B6B0-674A-BFD8-F9C0E7AF9A07}"/>
          </ac:inkMkLst>
        </pc:inkChg>
        <pc:inkChg chg="mod">
          <ac:chgData name="Zhang Yifan" userId="c9b86b9a-8bad-4e1d-80e2-8f55c3c19e2c" providerId="ADAL" clId="{F648376A-4BFC-BB43-88E7-B5D12E27A905}" dt="2021-10-26T00:17:57.862" v="1390"/>
          <ac:inkMkLst>
            <pc:docMk/>
            <pc:sldMk cId="3275082226" sldId="321"/>
            <ac:inkMk id="33" creationId="{C706A8D8-5BAC-D94A-B9F4-66D462080823}"/>
          </ac:inkMkLst>
        </pc:inkChg>
        <pc:inkChg chg="mod">
          <ac:chgData name="Zhang Yifan" userId="c9b86b9a-8bad-4e1d-80e2-8f55c3c19e2c" providerId="ADAL" clId="{F648376A-4BFC-BB43-88E7-B5D12E27A905}" dt="2021-10-26T00:17:57.862" v="1390"/>
          <ac:inkMkLst>
            <pc:docMk/>
            <pc:sldMk cId="3275082226" sldId="321"/>
            <ac:inkMk id="34" creationId="{330A5AB8-4F69-EA45-A7B9-7A08FA0B2D12}"/>
          </ac:inkMkLst>
        </pc:inkChg>
        <pc:inkChg chg="mod">
          <ac:chgData name="Zhang Yifan" userId="c9b86b9a-8bad-4e1d-80e2-8f55c3c19e2c" providerId="ADAL" clId="{F648376A-4BFC-BB43-88E7-B5D12E27A905}" dt="2021-10-26T00:17:57.862" v="1390"/>
          <ac:inkMkLst>
            <pc:docMk/>
            <pc:sldMk cId="3275082226" sldId="321"/>
            <ac:inkMk id="35" creationId="{47696788-F7E9-0941-84E1-5BB37BCA61CF}"/>
          </ac:inkMkLst>
        </pc:inkChg>
        <pc:inkChg chg="mod">
          <ac:chgData name="Zhang Yifan" userId="c9b86b9a-8bad-4e1d-80e2-8f55c3c19e2c" providerId="ADAL" clId="{F648376A-4BFC-BB43-88E7-B5D12E27A905}" dt="2021-10-26T00:17:57.862" v="1390"/>
          <ac:inkMkLst>
            <pc:docMk/>
            <pc:sldMk cId="3275082226" sldId="321"/>
            <ac:inkMk id="36" creationId="{77103E75-0CED-A04F-8243-0DF648C22CB9}"/>
          </ac:inkMkLst>
        </pc:inkChg>
        <pc:inkChg chg="mod">
          <ac:chgData name="Zhang Yifan" userId="c9b86b9a-8bad-4e1d-80e2-8f55c3c19e2c" providerId="ADAL" clId="{F648376A-4BFC-BB43-88E7-B5D12E27A905}" dt="2021-10-26T00:17:57.862" v="1390"/>
          <ac:inkMkLst>
            <pc:docMk/>
            <pc:sldMk cId="3275082226" sldId="321"/>
            <ac:inkMk id="37" creationId="{AECD5142-2656-BA4B-9DE7-A993C8809574}"/>
          </ac:inkMkLst>
        </pc:inkChg>
        <pc:inkChg chg="mod">
          <ac:chgData name="Zhang Yifan" userId="c9b86b9a-8bad-4e1d-80e2-8f55c3c19e2c" providerId="ADAL" clId="{F648376A-4BFC-BB43-88E7-B5D12E27A905}" dt="2021-10-26T00:17:57.862" v="1390"/>
          <ac:inkMkLst>
            <pc:docMk/>
            <pc:sldMk cId="3275082226" sldId="321"/>
            <ac:inkMk id="38" creationId="{CFCA410C-8B06-EB46-B0CE-03439334EBA6}"/>
          </ac:inkMkLst>
        </pc:inkChg>
        <pc:inkChg chg="mod">
          <ac:chgData name="Zhang Yifan" userId="c9b86b9a-8bad-4e1d-80e2-8f55c3c19e2c" providerId="ADAL" clId="{F648376A-4BFC-BB43-88E7-B5D12E27A905}" dt="2021-10-26T00:17:57.862" v="1390"/>
          <ac:inkMkLst>
            <pc:docMk/>
            <pc:sldMk cId="3275082226" sldId="321"/>
            <ac:inkMk id="39" creationId="{C55DDA94-529E-BB4F-9614-151C292F1869}"/>
          </ac:inkMkLst>
        </pc:inkChg>
        <pc:inkChg chg="mod">
          <ac:chgData name="Zhang Yifan" userId="c9b86b9a-8bad-4e1d-80e2-8f55c3c19e2c" providerId="ADAL" clId="{F648376A-4BFC-BB43-88E7-B5D12E27A905}" dt="2021-10-26T00:17:57.862" v="1390"/>
          <ac:inkMkLst>
            <pc:docMk/>
            <pc:sldMk cId="3275082226" sldId="321"/>
            <ac:inkMk id="40" creationId="{D01C8239-66FE-6E4E-9328-8D514F5280C6}"/>
          </ac:inkMkLst>
        </pc:inkChg>
        <pc:inkChg chg="mod">
          <ac:chgData name="Zhang Yifan" userId="c9b86b9a-8bad-4e1d-80e2-8f55c3c19e2c" providerId="ADAL" clId="{F648376A-4BFC-BB43-88E7-B5D12E27A905}" dt="2021-10-26T00:17:57.862" v="1390"/>
          <ac:inkMkLst>
            <pc:docMk/>
            <pc:sldMk cId="3275082226" sldId="321"/>
            <ac:inkMk id="41" creationId="{A41642BF-88B0-B443-8900-9A22D0BD86BA}"/>
          </ac:inkMkLst>
        </pc:inkChg>
        <pc:inkChg chg="mod">
          <ac:chgData name="Zhang Yifan" userId="c9b86b9a-8bad-4e1d-80e2-8f55c3c19e2c" providerId="ADAL" clId="{F648376A-4BFC-BB43-88E7-B5D12E27A905}" dt="2021-10-26T00:17:57.862" v="1390"/>
          <ac:inkMkLst>
            <pc:docMk/>
            <pc:sldMk cId="3275082226" sldId="321"/>
            <ac:inkMk id="42" creationId="{F6A48A52-E550-2647-8B61-A8A976D6F815}"/>
          </ac:inkMkLst>
        </pc:inkChg>
        <pc:inkChg chg="mod">
          <ac:chgData name="Zhang Yifan" userId="c9b86b9a-8bad-4e1d-80e2-8f55c3c19e2c" providerId="ADAL" clId="{F648376A-4BFC-BB43-88E7-B5D12E27A905}" dt="2021-10-26T00:17:57.862" v="1390"/>
          <ac:inkMkLst>
            <pc:docMk/>
            <pc:sldMk cId="3275082226" sldId="321"/>
            <ac:inkMk id="43" creationId="{D5891E92-80DD-7F41-AB4B-CD80089C0BEC}"/>
          </ac:inkMkLst>
        </pc:inkChg>
        <pc:inkChg chg="mod">
          <ac:chgData name="Zhang Yifan" userId="c9b86b9a-8bad-4e1d-80e2-8f55c3c19e2c" providerId="ADAL" clId="{F648376A-4BFC-BB43-88E7-B5D12E27A905}" dt="2021-10-26T00:17:57.862" v="1390"/>
          <ac:inkMkLst>
            <pc:docMk/>
            <pc:sldMk cId="3275082226" sldId="321"/>
            <ac:inkMk id="44" creationId="{AA9C08E9-97C3-B549-A60C-90665582C972}"/>
          </ac:inkMkLst>
        </pc:inkChg>
        <pc:inkChg chg="mod">
          <ac:chgData name="Zhang Yifan" userId="c9b86b9a-8bad-4e1d-80e2-8f55c3c19e2c" providerId="ADAL" clId="{F648376A-4BFC-BB43-88E7-B5D12E27A905}" dt="2021-10-26T00:17:57.862" v="1390"/>
          <ac:inkMkLst>
            <pc:docMk/>
            <pc:sldMk cId="3275082226" sldId="321"/>
            <ac:inkMk id="45" creationId="{EFB6C36F-DC03-EE40-ABF3-8F48136A32C4}"/>
          </ac:inkMkLst>
        </pc:inkChg>
        <pc:inkChg chg="mod">
          <ac:chgData name="Zhang Yifan" userId="c9b86b9a-8bad-4e1d-80e2-8f55c3c19e2c" providerId="ADAL" clId="{F648376A-4BFC-BB43-88E7-B5D12E27A905}" dt="2021-10-26T00:17:57.862" v="1390"/>
          <ac:inkMkLst>
            <pc:docMk/>
            <pc:sldMk cId="3275082226" sldId="321"/>
            <ac:inkMk id="46" creationId="{EAAA5B67-621E-0B48-A1B4-003684C38DE3}"/>
          </ac:inkMkLst>
        </pc:inkChg>
        <pc:inkChg chg="mod">
          <ac:chgData name="Zhang Yifan" userId="c9b86b9a-8bad-4e1d-80e2-8f55c3c19e2c" providerId="ADAL" clId="{F648376A-4BFC-BB43-88E7-B5D12E27A905}" dt="2021-10-26T00:17:57.862" v="1390"/>
          <ac:inkMkLst>
            <pc:docMk/>
            <pc:sldMk cId="3275082226" sldId="321"/>
            <ac:inkMk id="47" creationId="{4A221463-C2F5-D346-A2F5-6D1722D71AD2}"/>
          </ac:inkMkLst>
        </pc:inkChg>
        <pc:inkChg chg="mod">
          <ac:chgData name="Zhang Yifan" userId="c9b86b9a-8bad-4e1d-80e2-8f55c3c19e2c" providerId="ADAL" clId="{F648376A-4BFC-BB43-88E7-B5D12E27A905}" dt="2021-10-26T00:17:57.862" v="1390"/>
          <ac:inkMkLst>
            <pc:docMk/>
            <pc:sldMk cId="3275082226" sldId="321"/>
            <ac:inkMk id="48" creationId="{6764E465-EE02-AB40-AED6-46F77AEBAD63}"/>
          </ac:inkMkLst>
        </pc:inkChg>
        <pc:inkChg chg="mod">
          <ac:chgData name="Zhang Yifan" userId="c9b86b9a-8bad-4e1d-80e2-8f55c3c19e2c" providerId="ADAL" clId="{F648376A-4BFC-BB43-88E7-B5D12E27A905}" dt="2021-10-26T00:17:57.862" v="1390"/>
          <ac:inkMkLst>
            <pc:docMk/>
            <pc:sldMk cId="3275082226" sldId="321"/>
            <ac:inkMk id="49" creationId="{DD836066-5AE0-7B40-BD6E-B9FA0BA59D2C}"/>
          </ac:inkMkLst>
        </pc:inkChg>
        <pc:inkChg chg="mod">
          <ac:chgData name="Zhang Yifan" userId="c9b86b9a-8bad-4e1d-80e2-8f55c3c19e2c" providerId="ADAL" clId="{F648376A-4BFC-BB43-88E7-B5D12E27A905}" dt="2021-10-26T00:17:57.862" v="1390"/>
          <ac:inkMkLst>
            <pc:docMk/>
            <pc:sldMk cId="3275082226" sldId="321"/>
            <ac:inkMk id="50" creationId="{A59FABBB-CAAF-844E-BCD9-C22BE6B26B95}"/>
          </ac:inkMkLst>
        </pc:inkChg>
        <pc:inkChg chg="mod">
          <ac:chgData name="Zhang Yifan" userId="c9b86b9a-8bad-4e1d-80e2-8f55c3c19e2c" providerId="ADAL" clId="{F648376A-4BFC-BB43-88E7-B5D12E27A905}" dt="2021-10-26T00:17:57.862" v="1390"/>
          <ac:inkMkLst>
            <pc:docMk/>
            <pc:sldMk cId="3275082226" sldId="321"/>
            <ac:inkMk id="51" creationId="{32988155-AEC2-4D4F-B843-502D16EE5F80}"/>
          </ac:inkMkLst>
        </pc:inkChg>
        <pc:inkChg chg="mod">
          <ac:chgData name="Zhang Yifan" userId="c9b86b9a-8bad-4e1d-80e2-8f55c3c19e2c" providerId="ADAL" clId="{F648376A-4BFC-BB43-88E7-B5D12E27A905}" dt="2021-10-26T00:17:57.862" v="1390"/>
          <ac:inkMkLst>
            <pc:docMk/>
            <pc:sldMk cId="3275082226" sldId="321"/>
            <ac:inkMk id="52" creationId="{E4F4799F-6975-E64E-B0A8-BBF9C42A5590}"/>
          </ac:inkMkLst>
        </pc:inkChg>
        <pc:inkChg chg="mod">
          <ac:chgData name="Zhang Yifan" userId="c9b86b9a-8bad-4e1d-80e2-8f55c3c19e2c" providerId="ADAL" clId="{F648376A-4BFC-BB43-88E7-B5D12E27A905}" dt="2021-10-26T00:17:57.862" v="1390"/>
          <ac:inkMkLst>
            <pc:docMk/>
            <pc:sldMk cId="3275082226" sldId="321"/>
            <ac:inkMk id="53" creationId="{D0B9FBE1-3414-694B-AC4B-18E2C75C1990}"/>
          </ac:inkMkLst>
        </pc:inkChg>
        <pc:inkChg chg="mod">
          <ac:chgData name="Zhang Yifan" userId="c9b86b9a-8bad-4e1d-80e2-8f55c3c19e2c" providerId="ADAL" clId="{F648376A-4BFC-BB43-88E7-B5D12E27A905}" dt="2021-10-26T00:17:57.862" v="1390"/>
          <ac:inkMkLst>
            <pc:docMk/>
            <pc:sldMk cId="3275082226" sldId="321"/>
            <ac:inkMk id="54" creationId="{1592B03E-B9E6-5944-9EA5-3F24BC920BAE}"/>
          </ac:inkMkLst>
        </pc:inkChg>
        <pc:inkChg chg="mod">
          <ac:chgData name="Zhang Yifan" userId="c9b86b9a-8bad-4e1d-80e2-8f55c3c19e2c" providerId="ADAL" clId="{F648376A-4BFC-BB43-88E7-B5D12E27A905}" dt="2021-10-26T00:17:57.862" v="1390"/>
          <ac:inkMkLst>
            <pc:docMk/>
            <pc:sldMk cId="3275082226" sldId="321"/>
            <ac:inkMk id="55" creationId="{C3B13867-8269-664B-90A7-A4D8D557F546}"/>
          </ac:inkMkLst>
        </pc:inkChg>
        <pc:inkChg chg="mod">
          <ac:chgData name="Zhang Yifan" userId="c9b86b9a-8bad-4e1d-80e2-8f55c3c19e2c" providerId="ADAL" clId="{F648376A-4BFC-BB43-88E7-B5D12E27A905}" dt="2021-10-26T00:17:57.862" v="1390"/>
          <ac:inkMkLst>
            <pc:docMk/>
            <pc:sldMk cId="3275082226" sldId="321"/>
            <ac:inkMk id="56" creationId="{BAE8E7B1-8126-9D4A-907C-ACD9BCB98446}"/>
          </ac:inkMkLst>
        </pc:inkChg>
        <pc:inkChg chg="mod">
          <ac:chgData name="Zhang Yifan" userId="c9b86b9a-8bad-4e1d-80e2-8f55c3c19e2c" providerId="ADAL" clId="{F648376A-4BFC-BB43-88E7-B5D12E27A905}" dt="2021-10-26T00:17:57.862" v="1390"/>
          <ac:inkMkLst>
            <pc:docMk/>
            <pc:sldMk cId="3275082226" sldId="321"/>
            <ac:inkMk id="57" creationId="{46C6DA56-CF56-6A45-87C1-6D9F2528AAA7}"/>
          </ac:inkMkLst>
        </pc:inkChg>
        <pc:inkChg chg="mod">
          <ac:chgData name="Zhang Yifan" userId="c9b86b9a-8bad-4e1d-80e2-8f55c3c19e2c" providerId="ADAL" clId="{F648376A-4BFC-BB43-88E7-B5D12E27A905}" dt="2021-10-26T00:17:57.862" v="1390"/>
          <ac:inkMkLst>
            <pc:docMk/>
            <pc:sldMk cId="3275082226" sldId="321"/>
            <ac:inkMk id="58" creationId="{EA248387-CD13-094A-A7F5-F6347DBB8A2C}"/>
          </ac:inkMkLst>
        </pc:inkChg>
        <pc:inkChg chg="mod">
          <ac:chgData name="Zhang Yifan" userId="c9b86b9a-8bad-4e1d-80e2-8f55c3c19e2c" providerId="ADAL" clId="{F648376A-4BFC-BB43-88E7-B5D12E27A905}" dt="2021-10-26T00:17:57.862" v="1390"/>
          <ac:inkMkLst>
            <pc:docMk/>
            <pc:sldMk cId="3275082226" sldId="321"/>
            <ac:inkMk id="59" creationId="{FACD1F46-E194-E64E-82C4-F123FB4573C3}"/>
          </ac:inkMkLst>
        </pc:inkChg>
        <pc:inkChg chg="mod">
          <ac:chgData name="Zhang Yifan" userId="c9b86b9a-8bad-4e1d-80e2-8f55c3c19e2c" providerId="ADAL" clId="{F648376A-4BFC-BB43-88E7-B5D12E27A905}" dt="2021-10-26T00:17:57.862" v="1390"/>
          <ac:inkMkLst>
            <pc:docMk/>
            <pc:sldMk cId="3275082226" sldId="321"/>
            <ac:inkMk id="60" creationId="{8F42B6C6-64EF-CD4F-80B9-F44FCFD72B10}"/>
          </ac:inkMkLst>
        </pc:inkChg>
        <pc:inkChg chg="mod">
          <ac:chgData name="Zhang Yifan" userId="c9b86b9a-8bad-4e1d-80e2-8f55c3c19e2c" providerId="ADAL" clId="{F648376A-4BFC-BB43-88E7-B5D12E27A905}" dt="2021-10-26T00:17:57.862" v="1390"/>
          <ac:inkMkLst>
            <pc:docMk/>
            <pc:sldMk cId="3275082226" sldId="321"/>
            <ac:inkMk id="61" creationId="{E756FE8B-D488-694F-A069-B99C00F2B248}"/>
          </ac:inkMkLst>
        </pc:inkChg>
        <pc:inkChg chg="mod">
          <ac:chgData name="Zhang Yifan" userId="c9b86b9a-8bad-4e1d-80e2-8f55c3c19e2c" providerId="ADAL" clId="{F648376A-4BFC-BB43-88E7-B5D12E27A905}" dt="2021-10-26T00:17:57.862" v="1390"/>
          <ac:inkMkLst>
            <pc:docMk/>
            <pc:sldMk cId="3275082226" sldId="321"/>
            <ac:inkMk id="62" creationId="{FBD1CD03-937A-E54F-AEE8-CF2401ABE5DD}"/>
          </ac:inkMkLst>
        </pc:inkChg>
        <pc:inkChg chg="mod">
          <ac:chgData name="Zhang Yifan" userId="c9b86b9a-8bad-4e1d-80e2-8f55c3c19e2c" providerId="ADAL" clId="{F648376A-4BFC-BB43-88E7-B5D12E27A905}" dt="2021-10-26T00:17:57.862" v="1390"/>
          <ac:inkMkLst>
            <pc:docMk/>
            <pc:sldMk cId="3275082226" sldId="321"/>
            <ac:inkMk id="63" creationId="{15462FD7-2A85-D24A-91BD-E996402BDEE2}"/>
          </ac:inkMkLst>
        </pc:inkChg>
        <pc:inkChg chg="mod">
          <ac:chgData name="Zhang Yifan" userId="c9b86b9a-8bad-4e1d-80e2-8f55c3c19e2c" providerId="ADAL" clId="{F648376A-4BFC-BB43-88E7-B5D12E27A905}" dt="2021-10-26T00:17:57.862" v="1390"/>
          <ac:inkMkLst>
            <pc:docMk/>
            <pc:sldMk cId="3275082226" sldId="321"/>
            <ac:inkMk id="64" creationId="{C1CBCEAA-AD29-8143-AA91-71A2D6D46FF6}"/>
          </ac:inkMkLst>
        </pc:inkChg>
        <pc:inkChg chg="mod">
          <ac:chgData name="Zhang Yifan" userId="c9b86b9a-8bad-4e1d-80e2-8f55c3c19e2c" providerId="ADAL" clId="{F648376A-4BFC-BB43-88E7-B5D12E27A905}" dt="2021-10-26T00:17:57.862" v="1390"/>
          <ac:inkMkLst>
            <pc:docMk/>
            <pc:sldMk cId="3275082226" sldId="321"/>
            <ac:inkMk id="65" creationId="{59A10795-84F6-CD48-AF10-9DA338AEB04D}"/>
          </ac:inkMkLst>
        </pc:inkChg>
        <pc:inkChg chg="mod">
          <ac:chgData name="Zhang Yifan" userId="c9b86b9a-8bad-4e1d-80e2-8f55c3c19e2c" providerId="ADAL" clId="{F648376A-4BFC-BB43-88E7-B5D12E27A905}" dt="2021-10-26T00:17:57.862" v="1390"/>
          <ac:inkMkLst>
            <pc:docMk/>
            <pc:sldMk cId="3275082226" sldId="321"/>
            <ac:inkMk id="66" creationId="{074BA94B-3795-EB49-B334-4E4B922D2FF7}"/>
          </ac:inkMkLst>
        </pc:inkChg>
        <pc:inkChg chg="mod">
          <ac:chgData name="Zhang Yifan" userId="c9b86b9a-8bad-4e1d-80e2-8f55c3c19e2c" providerId="ADAL" clId="{F648376A-4BFC-BB43-88E7-B5D12E27A905}" dt="2021-10-26T00:17:57.862" v="1390"/>
          <ac:inkMkLst>
            <pc:docMk/>
            <pc:sldMk cId="3275082226" sldId="321"/>
            <ac:inkMk id="67" creationId="{35E5EE09-0703-F242-86FC-031F7C8E282B}"/>
          </ac:inkMkLst>
        </pc:inkChg>
        <pc:inkChg chg="mod">
          <ac:chgData name="Zhang Yifan" userId="c9b86b9a-8bad-4e1d-80e2-8f55c3c19e2c" providerId="ADAL" clId="{F648376A-4BFC-BB43-88E7-B5D12E27A905}" dt="2021-10-26T00:17:57.862" v="1390"/>
          <ac:inkMkLst>
            <pc:docMk/>
            <pc:sldMk cId="3275082226" sldId="321"/>
            <ac:inkMk id="68" creationId="{F95035A5-3325-1143-8A94-1EB56C822AF7}"/>
          </ac:inkMkLst>
        </pc:inkChg>
      </pc:sldChg>
      <pc:sldChg chg="del">
        <pc:chgData name="Zhang Yifan" userId="c9b86b9a-8bad-4e1d-80e2-8f55c3c19e2c" providerId="ADAL" clId="{F648376A-4BFC-BB43-88E7-B5D12E27A905}" dt="2021-10-24T07:57:44.655" v="2" actId="2696"/>
        <pc:sldMkLst>
          <pc:docMk/>
          <pc:sldMk cId="1308823563" sldId="322"/>
        </pc:sldMkLst>
      </pc:sldChg>
      <pc:sldChg chg="modSp add mod">
        <pc:chgData name="Zhang Yifan" userId="c9b86b9a-8bad-4e1d-80e2-8f55c3c19e2c" providerId="ADAL" clId="{F648376A-4BFC-BB43-88E7-B5D12E27A905}" dt="2021-10-24T08:23:46.571" v="649" actId="20577"/>
        <pc:sldMkLst>
          <pc:docMk/>
          <pc:sldMk cId="3807807528" sldId="322"/>
        </pc:sldMkLst>
        <pc:spChg chg="mod">
          <ac:chgData name="Zhang Yifan" userId="c9b86b9a-8bad-4e1d-80e2-8f55c3c19e2c" providerId="ADAL" clId="{F648376A-4BFC-BB43-88E7-B5D12E27A905}" dt="2021-10-24T08:23:35.399" v="629" actId="20577"/>
          <ac:spMkLst>
            <pc:docMk/>
            <pc:sldMk cId="3807807528" sldId="322"/>
            <ac:spMk id="106" creationId="{00000000-0000-0000-0000-000000000000}"/>
          </ac:spMkLst>
        </pc:spChg>
        <pc:spChg chg="mod">
          <ac:chgData name="Zhang Yifan" userId="c9b86b9a-8bad-4e1d-80e2-8f55c3c19e2c" providerId="ADAL" clId="{F648376A-4BFC-BB43-88E7-B5D12E27A905}" dt="2021-10-24T08:23:46.571" v="649" actId="20577"/>
          <ac:spMkLst>
            <pc:docMk/>
            <pc:sldMk cId="3807807528" sldId="322"/>
            <ac:spMk id="107" creationId="{00000000-0000-0000-0000-000000000000}"/>
          </ac:spMkLst>
        </pc:spChg>
      </pc:sldChg>
      <pc:sldChg chg="del">
        <pc:chgData name="Zhang Yifan" userId="c9b86b9a-8bad-4e1d-80e2-8f55c3c19e2c" providerId="ADAL" clId="{F648376A-4BFC-BB43-88E7-B5D12E27A905}" dt="2021-10-24T07:57:44.655" v="2" actId="2696"/>
        <pc:sldMkLst>
          <pc:docMk/>
          <pc:sldMk cId="95005077" sldId="323"/>
        </pc:sldMkLst>
      </pc:sldChg>
      <pc:sldChg chg="addSp modSp new mod">
        <pc:chgData name="Zhang Yifan" userId="c9b86b9a-8bad-4e1d-80e2-8f55c3c19e2c" providerId="ADAL" clId="{F648376A-4BFC-BB43-88E7-B5D12E27A905}" dt="2021-10-25T09:22:07.062" v="923" actId="1076"/>
        <pc:sldMkLst>
          <pc:docMk/>
          <pc:sldMk cId="2684497632" sldId="323"/>
        </pc:sldMkLst>
        <pc:spChg chg="mod">
          <ac:chgData name="Zhang Yifan" userId="c9b86b9a-8bad-4e1d-80e2-8f55c3c19e2c" providerId="ADAL" clId="{F648376A-4BFC-BB43-88E7-B5D12E27A905}" dt="2021-10-25T09:22:00.788" v="920" actId="20577"/>
          <ac:spMkLst>
            <pc:docMk/>
            <pc:sldMk cId="2684497632" sldId="323"/>
            <ac:spMk id="2" creationId="{05EAC1AB-BD04-7B4C-B92B-51FA69291D5A}"/>
          </ac:spMkLst>
        </pc:spChg>
        <pc:picChg chg="add mod">
          <ac:chgData name="Zhang Yifan" userId="c9b86b9a-8bad-4e1d-80e2-8f55c3c19e2c" providerId="ADAL" clId="{F648376A-4BFC-BB43-88E7-B5D12E27A905}" dt="2021-10-25T09:22:07.062" v="923" actId="1076"/>
          <ac:picMkLst>
            <pc:docMk/>
            <pc:sldMk cId="2684497632" sldId="323"/>
            <ac:picMk id="4" creationId="{411F2FEE-D711-8F43-9CE3-A8AFCD84883A}"/>
          </ac:picMkLst>
        </pc:picChg>
      </pc:sldChg>
      <pc:sldChg chg="del">
        <pc:chgData name="Zhang Yifan" userId="c9b86b9a-8bad-4e1d-80e2-8f55c3c19e2c" providerId="ADAL" clId="{F648376A-4BFC-BB43-88E7-B5D12E27A905}" dt="2021-10-24T07:57:44.655" v="2" actId="2696"/>
        <pc:sldMkLst>
          <pc:docMk/>
          <pc:sldMk cId="1837330351" sldId="324"/>
        </pc:sldMkLst>
      </pc:sldChg>
      <pc:sldChg chg="addSp modSp add mod">
        <pc:chgData name="Zhang Yifan" userId="c9b86b9a-8bad-4e1d-80e2-8f55c3c19e2c" providerId="ADAL" clId="{F648376A-4BFC-BB43-88E7-B5D12E27A905}" dt="2021-10-25T08:55:27.254" v="762" actId="20577"/>
        <pc:sldMkLst>
          <pc:docMk/>
          <pc:sldMk cId="4179357854" sldId="324"/>
        </pc:sldMkLst>
        <pc:spChg chg="mod">
          <ac:chgData name="Zhang Yifan" userId="c9b86b9a-8bad-4e1d-80e2-8f55c3c19e2c" providerId="ADAL" clId="{F648376A-4BFC-BB43-88E7-B5D12E27A905}" dt="2021-10-25T08:55:27.254" v="762" actId="20577"/>
          <ac:spMkLst>
            <pc:docMk/>
            <pc:sldMk cId="4179357854" sldId="324"/>
            <ac:spMk id="3" creationId="{635A1944-E156-CC4F-8CB6-192EA60763FF}"/>
          </ac:spMkLst>
        </pc:spChg>
        <pc:spChg chg="add mod">
          <ac:chgData name="Zhang Yifan" userId="c9b86b9a-8bad-4e1d-80e2-8f55c3c19e2c" providerId="ADAL" clId="{F648376A-4BFC-BB43-88E7-B5D12E27A905}" dt="2021-10-25T08:52:28.185" v="702"/>
          <ac:spMkLst>
            <pc:docMk/>
            <pc:sldMk cId="4179357854" sldId="324"/>
            <ac:spMk id="5" creationId="{81827AF8-1122-0942-BFC2-476CFF906457}"/>
          </ac:spMkLst>
        </pc:spChg>
        <pc:spChg chg="add mod">
          <ac:chgData name="Zhang Yifan" userId="c9b86b9a-8bad-4e1d-80e2-8f55c3c19e2c" providerId="ADAL" clId="{F648376A-4BFC-BB43-88E7-B5D12E27A905}" dt="2021-10-25T08:52:28.185" v="702"/>
          <ac:spMkLst>
            <pc:docMk/>
            <pc:sldMk cId="4179357854" sldId="324"/>
            <ac:spMk id="6" creationId="{751A3594-589E-C644-AF97-D0DDB9F43F82}"/>
          </ac:spMkLst>
        </pc:spChg>
      </pc:sldChg>
      <pc:sldChg chg="del">
        <pc:chgData name="Zhang Yifan" userId="c9b86b9a-8bad-4e1d-80e2-8f55c3c19e2c" providerId="ADAL" clId="{F648376A-4BFC-BB43-88E7-B5D12E27A905}" dt="2021-10-24T07:57:44.655" v="2" actId="2696"/>
        <pc:sldMkLst>
          <pc:docMk/>
          <pc:sldMk cId="817719775" sldId="325"/>
        </pc:sldMkLst>
      </pc:sldChg>
      <pc:sldChg chg="addSp delSp modSp add mod ord">
        <pc:chgData name="Zhang Yifan" userId="c9b86b9a-8bad-4e1d-80e2-8f55c3c19e2c" providerId="ADAL" clId="{F648376A-4BFC-BB43-88E7-B5D12E27A905}" dt="2021-10-25T08:56:47.950" v="764"/>
        <pc:sldMkLst>
          <pc:docMk/>
          <pc:sldMk cId="3526014205" sldId="325"/>
        </pc:sldMkLst>
        <pc:spChg chg="mod">
          <ac:chgData name="Zhang Yifan" userId="c9b86b9a-8bad-4e1d-80e2-8f55c3c19e2c" providerId="ADAL" clId="{F648376A-4BFC-BB43-88E7-B5D12E27A905}" dt="2021-10-25T08:53:59.668" v="717" actId="20577"/>
          <ac:spMkLst>
            <pc:docMk/>
            <pc:sldMk cId="3526014205" sldId="325"/>
            <ac:spMk id="2" creationId="{FCE0EF15-90C0-6D41-A29E-A5FB63C0D10C}"/>
          </ac:spMkLst>
        </pc:spChg>
        <pc:spChg chg="mod">
          <ac:chgData name="Zhang Yifan" userId="c9b86b9a-8bad-4e1d-80e2-8f55c3c19e2c" providerId="ADAL" clId="{F648376A-4BFC-BB43-88E7-B5D12E27A905}" dt="2021-10-25T08:55:19.182" v="739"/>
          <ac:spMkLst>
            <pc:docMk/>
            <pc:sldMk cId="3526014205" sldId="325"/>
            <ac:spMk id="3" creationId="{635A1944-E156-CC4F-8CB6-192EA60763FF}"/>
          </ac:spMkLst>
        </pc:spChg>
        <pc:spChg chg="add del mod">
          <ac:chgData name="Zhang Yifan" userId="c9b86b9a-8bad-4e1d-80e2-8f55c3c19e2c" providerId="ADAL" clId="{F648376A-4BFC-BB43-88E7-B5D12E27A905}" dt="2021-10-25T08:56:47.950" v="764"/>
          <ac:spMkLst>
            <pc:docMk/>
            <pc:sldMk cId="3526014205" sldId="325"/>
            <ac:spMk id="7" creationId="{B3D90241-7ACE-BC46-A6EE-9037001CD609}"/>
          </ac:spMkLst>
        </pc:spChg>
      </pc:sldChg>
      <pc:sldChg chg="del">
        <pc:chgData name="Zhang Yifan" userId="c9b86b9a-8bad-4e1d-80e2-8f55c3c19e2c" providerId="ADAL" clId="{F648376A-4BFC-BB43-88E7-B5D12E27A905}" dt="2021-10-24T07:57:44.655" v="2" actId="2696"/>
        <pc:sldMkLst>
          <pc:docMk/>
          <pc:sldMk cId="288302135" sldId="326"/>
        </pc:sldMkLst>
      </pc:sldChg>
      <pc:sldChg chg="modSp add mod">
        <pc:chgData name="Zhang Yifan" userId="c9b86b9a-8bad-4e1d-80e2-8f55c3c19e2c" providerId="ADAL" clId="{F648376A-4BFC-BB43-88E7-B5D12E27A905}" dt="2021-10-25T09:11:31.774" v="868" actId="14100"/>
        <pc:sldMkLst>
          <pc:docMk/>
          <pc:sldMk cId="949174363" sldId="326"/>
        </pc:sldMkLst>
        <pc:spChg chg="mod">
          <ac:chgData name="Zhang Yifan" userId="c9b86b9a-8bad-4e1d-80e2-8f55c3c19e2c" providerId="ADAL" clId="{F648376A-4BFC-BB43-88E7-B5D12E27A905}" dt="2021-10-25T09:11:31.774" v="868" actId="14100"/>
          <ac:spMkLst>
            <pc:docMk/>
            <pc:sldMk cId="949174363" sldId="326"/>
            <ac:spMk id="3" creationId="{635A1944-E156-CC4F-8CB6-192EA60763FF}"/>
          </ac:spMkLst>
        </pc:spChg>
      </pc:sldChg>
      <pc:sldChg chg="modSp add mod">
        <pc:chgData name="Zhang Yifan" userId="c9b86b9a-8bad-4e1d-80e2-8f55c3c19e2c" providerId="ADAL" clId="{F648376A-4BFC-BB43-88E7-B5D12E27A905}" dt="2021-10-25T09:11:00.379" v="866" actId="57"/>
        <pc:sldMkLst>
          <pc:docMk/>
          <pc:sldMk cId="971692241" sldId="327"/>
        </pc:sldMkLst>
        <pc:spChg chg="mod">
          <ac:chgData name="Zhang Yifan" userId="c9b86b9a-8bad-4e1d-80e2-8f55c3c19e2c" providerId="ADAL" clId="{F648376A-4BFC-BB43-88E7-B5D12E27A905}" dt="2021-10-25T09:11:00.379" v="866" actId="57"/>
          <ac:spMkLst>
            <pc:docMk/>
            <pc:sldMk cId="971692241" sldId="327"/>
            <ac:spMk id="3" creationId="{635A1944-E156-CC4F-8CB6-192EA60763FF}"/>
          </ac:spMkLst>
        </pc:spChg>
      </pc:sldChg>
      <pc:sldChg chg="del">
        <pc:chgData name="Zhang Yifan" userId="c9b86b9a-8bad-4e1d-80e2-8f55c3c19e2c" providerId="ADAL" clId="{F648376A-4BFC-BB43-88E7-B5D12E27A905}" dt="2021-10-24T07:57:44.655" v="2" actId="2696"/>
        <pc:sldMkLst>
          <pc:docMk/>
          <pc:sldMk cId="2176034890" sldId="327"/>
        </pc:sldMkLst>
      </pc:sldChg>
      <pc:sldChg chg="del">
        <pc:chgData name="Zhang Yifan" userId="c9b86b9a-8bad-4e1d-80e2-8f55c3c19e2c" providerId="ADAL" clId="{F648376A-4BFC-BB43-88E7-B5D12E27A905}" dt="2021-10-24T07:57:44.655" v="2" actId="2696"/>
        <pc:sldMkLst>
          <pc:docMk/>
          <pc:sldMk cId="1249456483" sldId="328"/>
        </pc:sldMkLst>
      </pc:sldChg>
      <pc:sldChg chg="modSp add mod">
        <pc:chgData name="Zhang Yifan" userId="c9b86b9a-8bad-4e1d-80e2-8f55c3c19e2c" providerId="ADAL" clId="{F648376A-4BFC-BB43-88E7-B5D12E27A905}" dt="2021-10-25T09:17:55.430" v="881" actId="20577"/>
        <pc:sldMkLst>
          <pc:docMk/>
          <pc:sldMk cId="3879769081" sldId="328"/>
        </pc:sldMkLst>
        <pc:spChg chg="mod">
          <ac:chgData name="Zhang Yifan" userId="c9b86b9a-8bad-4e1d-80e2-8f55c3c19e2c" providerId="ADAL" clId="{F648376A-4BFC-BB43-88E7-B5D12E27A905}" dt="2021-10-25T09:12:28.414" v="872" actId="20577"/>
          <ac:spMkLst>
            <pc:docMk/>
            <pc:sldMk cId="3879769081" sldId="328"/>
            <ac:spMk id="2" creationId="{FCE0EF15-90C0-6D41-A29E-A5FB63C0D10C}"/>
          </ac:spMkLst>
        </pc:spChg>
        <pc:spChg chg="mod">
          <ac:chgData name="Zhang Yifan" userId="c9b86b9a-8bad-4e1d-80e2-8f55c3c19e2c" providerId="ADAL" clId="{F648376A-4BFC-BB43-88E7-B5D12E27A905}" dt="2021-10-25T09:17:55.430" v="881" actId="20577"/>
          <ac:spMkLst>
            <pc:docMk/>
            <pc:sldMk cId="3879769081" sldId="328"/>
            <ac:spMk id="3" creationId="{635A1944-E156-CC4F-8CB6-192EA60763FF}"/>
          </ac:spMkLst>
        </pc:spChg>
      </pc:sldChg>
      <pc:sldChg chg="add">
        <pc:chgData name="Zhang Yifan" userId="c9b86b9a-8bad-4e1d-80e2-8f55c3c19e2c" providerId="ADAL" clId="{F648376A-4BFC-BB43-88E7-B5D12E27A905}" dt="2021-10-25T09:17:51.455" v="878"/>
        <pc:sldMkLst>
          <pc:docMk/>
          <pc:sldMk cId="985293387" sldId="329"/>
        </pc:sldMkLst>
      </pc:sldChg>
      <pc:sldChg chg="del">
        <pc:chgData name="Zhang Yifan" userId="c9b86b9a-8bad-4e1d-80e2-8f55c3c19e2c" providerId="ADAL" clId="{F648376A-4BFC-BB43-88E7-B5D12E27A905}" dt="2021-10-24T07:57:44.655" v="2" actId="2696"/>
        <pc:sldMkLst>
          <pc:docMk/>
          <pc:sldMk cId="2022444089" sldId="329"/>
        </pc:sldMkLst>
      </pc:sldChg>
      <pc:sldChg chg="del">
        <pc:chgData name="Zhang Yifan" userId="c9b86b9a-8bad-4e1d-80e2-8f55c3c19e2c" providerId="ADAL" clId="{F648376A-4BFC-BB43-88E7-B5D12E27A905}" dt="2021-10-24T07:57:44.655" v="2" actId="2696"/>
        <pc:sldMkLst>
          <pc:docMk/>
          <pc:sldMk cId="1841263539" sldId="330"/>
        </pc:sldMkLst>
      </pc:sldChg>
      <pc:sldChg chg="modSp add mod">
        <pc:chgData name="Zhang Yifan" userId="c9b86b9a-8bad-4e1d-80e2-8f55c3c19e2c" providerId="ADAL" clId="{F648376A-4BFC-BB43-88E7-B5D12E27A905}" dt="2021-10-25T09:18:25.909" v="887" actId="20577"/>
        <pc:sldMkLst>
          <pc:docMk/>
          <pc:sldMk cId="2564765401" sldId="330"/>
        </pc:sldMkLst>
        <pc:spChg chg="mod">
          <ac:chgData name="Zhang Yifan" userId="c9b86b9a-8bad-4e1d-80e2-8f55c3c19e2c" providerId="ADAL" clId="{F648376A-4BFC-BB43-88E7-B5D12E27A905}" dt="2021-10-25T09:18:25.909" v="887" actId="20577"/>
          <ac:spMkLst>
            <pc:docMk/>
            <pc:sldMk cId="2564765401" sldId="330"/>
            <ac:spMk id="3" creationId="{635A1944-E156-CC4F-8CB6-192EA60763FF}"/>
          </ac:spMkLst>
        </pc:spChg>
      </pc:sldChg>
      <pc:sldChg chg="del">
        <pc:chgData name="Zhang Yifan" userId="c9b86b9a-8bad-4e1d-80e2-8f55c3c19e2c" providerId="ADAL" clId="{F648376A-4BFC-BB43-88E7-B5D12E27A905}" dt="2021-10-24T07:57:44.655" v="2" actId="2696"/>
        <pc:sldMkLst>
          <pc:docMk/>
          <pc:sldMk cId="1137058280" sldId="331"/>
        </pc:sldMkLst>
      </pc:sldChg>
      <pc:sldChg chg="modSp add mod">
        <pc:chgData name="Zhang Yifan" userId="c9b86b9a-8bad-4e1d-80e2-8f55c3c19e2c" providerId="ADAL" clId="{F648376A-4BFC-BB43-88E7-B5D12E27A905}" dt="2021-10-25T09:18:56.209" v="906" actId="20577"/>
        <pc:sldMkLst>
          <pc:docMk/>
          <pc:sldMk cId="1930034391" sldId="331"/>
        </pc:sldMkLst>
        <pc:spChg chg="mod">
          <ac:chgData name="Zhang Yifan" userId="c9b86b9a-8bad-4e1d-80e2-8f55c3c19e2c" providerId="ADAL" clId="{F648376A-4BFC-BB43-88E7-B5D12E27A905}" dt="2021-10-25T09:18:51.902" v="890" actId="20577"/>
          <ac:spMkLst>
            <pc:docMk/>
            <pc:sldMk cId="1930034391" sldId="331"/>
            <ac:spMk id="106" creationId="{00000000-0000-0000-0000-000000000000}"/>
          </ac:spMkLst>
        </pc:spChg>
        <pc:spChg chg="mod">
          <ac:chgData name="Zhang Yifan" userId="c9b86b9a-8bad-4e1d-80e2-8f55c3c19e2c" providerId="ADAL" clId="{F648376A-4BFC-BB43-88E7-B5D12E27A905}" dt="2021-10-25T09:18:56.209" v="906" actId="20577"/>
          <ac:spMkLst>
            <pc:docMk/>
            <pc:sldMk cId="1930034391" sldId="331"/>
            <ac:spMk id="107" creationId="{00000000-0000-0000-0000-000000000000}"/>
          </ac:spMkLst>
        </pc:spChg>
      </pc:sldChg>
      <pc:sldChg chg="del">
        <pc:chgData name="Zhang Yifan" userId="c9b86b9a-8bad-4e1d-80e2-8f55c3c19e2c" providerId="ADAL" clId="{F648376A-4BFC-BB43-88E7-B5D12E27A905}" dt="2021-10-24T07:57:44.655" v="2" actId="2696"/>
        <pc:sldMkLst>
          <pc:docMk/>
          <pc:sldMk cId="905179341" sldId="332"/>
        </pc:sldMkLst>
      </pc:sldChg>
      <pc:sldChg chg="addSp modSp new mod">
        <pc:chgData name="Zhang Yifan" userId="c9b86b9a-8bad-4e1d-80e2-8f55c3c19e2c" providerId="ADAL" clId="{F648376A-4BFC-BB43-88E7-B5D12E27A905}" dt="2021-10-25T09:27:48.106" v="947" actId="12"/>
        <pc:sldMkLst>
          <pc:docMk/>
          <pc:sldMk cId="3985963338" sldId="332"/>
        </pc:sldMkLst>
        <pc:spChg chg="mod">
          <ac:chgData name="Zhang Yifan" userId="c9b86b9a-8bad-4e1d-80e2-8f55c3c19e2c" providerId="ADAL" clId="{F648376A-4BFC-BB43-88E7-B5D12E27A905}" dt="2021-10-25T09:26:37.415" v="931" actId="20577"/>
          <ac:spMkLst>
            <pc:docMk/>
            <pc:sldMk cId="3985963338" sldId="332"/>
            <ac:spMk id="2" creationId="{EF5BAB61-D3CC-A344-8F12-3C9B18E810D0}"/>
          </ac:spMkLst>
        </pc:spChg>
        <pc:spChg chg="mod">
          <ac:chgData name="Zhang Yifan" userId="c9b86b9a-8bad-4e1d-80e2-8f55c3c19e2c" providerId="ADAL" clId="{F648376A-4BFC-BB43-88E7-B5D12E27A905}" dt="2021-10-25T09:27:48.106" v="947" actId="12"/>
          <ac:spMkLst>
            <pc:docMk/>
            <pc:sldMk cId="3985963338" sldId="332"/>
            <ac:spMk id="3" creationId="{02A6EB97-6BC3-5F4C-9058-1439FF2591ED}"/>
          </ac:spMkLst>
        </pc:spChg>
        <pc:picChg chg="add mod modCrop">
          <ac:chgData name="Zhang Yifan" userId="c9b86b9a-8bad-4e1d-80e2-8f55c3c19e2c" providerId="ADAL" clId="{F648376A-4BFC-BB43-88E7-B5D12E27A905}" dt="2021-10-25T09:26:52.420" v="936" actId="732"/>
          <ac:picMkLst>
            <pc:docMk/>
            <pc:sldMk cId="3985963338" sldId="332"/>
            <ac:picMk id="4" creationId="{99CEFCEE-8734-5B41-9388-F350399F8AE1}"/>
          </ac:picMkLst>
        </pc:picChg>
      </pc:sldChg>
      <pc:sldChg chg="del">
        <pc:chgData name="Zhang Yifan" userId="c9b86b9a-8bad-4e1d-80e2-8f55c3c19e2c" providerId="ADAL" clId="{F648376A-4BFC-BB43-88E7-B5D12E27A905}" dt="2021-10-24T07:57:44.655" v="2" actId="2696"/>
        <pc:sldMkLst>
          <pc:docMk/>
          <pc:sldMk cId="2848239075" sldId="333"/>
        </pc:sldMkLst>
      </pc:sldChg>
      <pc:sldChg chg="modSp add mod addCm modCm">
        <pc:chgData name="Zhang Yifan" userId="c9b86b9a-8bad-4e1d-80e2-8f55c3c19e2c" providerId="ADAL" clId="{F648376A-4BFC-BB43-88E7-B5D12E27A905}" dt="2021-10-25T09:30:12.939" v="989"/>
        <pc:sldMkLst>
          <pc:docMk/>
          <pc:sldMk cId="3107204974" sldId="333"/>
        </pc:sldMkLst>
        <pc:spChg chg="mod">
          <ac:chgData name="Zhang Yifan" userId="c9b86b9a-8bad-4e1d-80e2-8f55c3c19e2c" providerId="ADAL" clId="{F648376A-4BFC-BB43-88E7-B5D12E27A905}" dt="2021-10-25T09:27:51.877" v="948" actId="12"/>
          <ac:spMkLst>
            <pc:docMk/>
            <pc:sldMk cId="3107204974" sldId="333"/>
            <ac:spMk id="3" creationId="{02A6EB97-6BC3-5F4C-9058-1439FF2591ED}"/>
          </ac:spMkLst>
        </pc:spChg>
      </pc:sldChg>
      <pc:sldChg chg="addSp modSp add del mod">
        <pc:chgData name="Zhang Yifan" userId="c9b86b9a-8bad-4e1d-80e2-8f55c3c19e2c" providerId="ADAL" clId="{F648376A-4BFC-BB43-88E7-B5D12E27A905}" dt="2021-10-26T00:30:29.221" v="1392"/>
        <pc:sldMkLst>
          <pc:docMk/>
          <pc:sldMk cId="3090942845" sldId="334"/>
        </pc:sldMkLst>
        <pc:spChg chg="mod">
          <ac:chgData name="Zhang Yifan" userId="c9b86b9a-8bad-4e1d-80e2-8f55c3c19e2c" providerId="ADAL" clId="{F648376A-4BFC-BB43-88E7-B5D12E27A905}" dt="2021-10-25T09:27:36.156" v="945" actId="20577"/>
          <ac:spMkLst>
            <pc:docMk/>
            <pc:sldMk cId="3090942845" sldId="334"/>
            <ac:spMk id="2" creationId="{EF5BAB61-D3CC-A344-8F12-3C9B18E810D0}"/>
          </ac:spMkLst>
        </pc:spChg>
        <pc:spChg chg="mod">
          <ac:chgData name="Zhang Yifan" userId="c9b86b9a-8bad-4e1d-80e2-8f55c3c19e2c" providerId="ADAL" clId="{F648376A-4BFC-BB43-88E7-B5D12E27A905}" dt="2021-10-25T09:29:31.167" v="977" actId="1035"/>
          <ac:spMkLst>
            <pc:docMk/>
            <pc:sldMk cId="3090942845" sldId="334"/>
            <ac:spMk id="3" creationId="{02A6EB97-6BC3-5F4C-9058-1439FF2591ED}"/>
          </ac:spMkLst>
        </pc:spChg>
        <pc:grpChg chg="add mod">
          <ac:chgData name="Zhang Yifan" userId="c9b86b9a-8bad-4e1d-80e2-8f55c3c19e2c" providerId="ADAL" clId="{F648376A-4BFC-BB43-88E7-B5D12E27A905}" dt="2021-10-26T00:30:29.221" v="1392"/>
          <ac:grpSpMkLst>
            <pc:docMk/>
            <pc:sldMk cId="3090942845" sldId="334"/>
            <ac:grpSpMk id="11" creationId="{4CE4CB55-8C5E-BB41-94DE-89A9B5C309A5}"/>
          </ac:grpSpMkLst>
        </pc:grpChg>
        <pc:grpChg chg="add mod">
          <ac:chgData name="Zhang Yifan" userId="c9b86b9a-8bad-4e1d-80e2-8f55c3c19e2c" providerId="ADAL" clId="{F648376A-4BFC-BB43-88E7-B5D12E27A905}" dt="2021-10-26T00:30:29.221" v="1392"/>
          <ac:grpSpMkLst>
            <pc:docMk/>
            <pc:sldMk cId="3090942845" sldId="334"/>
            <ac:grpSpMk id="14" creationId="{E6ECB5ED-DD36-BE41-9ADC-F9150E59F2AA}"/>
          </ac:grpSpMkLst>
        </pc:grpChg>
        <pc:grpChg chg="add mod">
          <ac:chgData name="Zhang Yifan" userId="c9b86b9a-8bad-4e1d-80e2-8f55c3c19e2c" providerId="ADAL" clId="{F648376A-4BFC-BB43-88E7-B5D12E27A905}" dt="2021-10-26T00:30:29.221" v="1392"/>
          <ac:grpSpMkLst>
            <pc:docMk/>
            <pc:sldMk cId="3090942845" sldId="334"/>
            <ac:grpSpMk id="17" creationId="{7EA6127A-79BB-5442-8595-3CCEAEE51D37}"/>
          </ac:grpSpMkLst>
        </pc:grpChg>
        <pc:inkChg chg="mod">
          <ac:chgData name="Zhang Yifan" userId="c9b86b9a-8bad-4e1d-80e2-8f55c3c19e2c" providerId="ADAL" clId="{F648376A-4BFC-BB43-88E7-B5D12E27A905}" dt="2021-10-26T00:30:29.221" v="1392"/>
          <ac:inkMkLst>
            <pc:docMk/>
            <pc:sldMk cId="3090942845" sldId="334"/>
            <ac:inkMk id="12" creationId="{4CA7AC2C-48D8-E846-ABA0-287E0F1C48AF}"/>
          </ac:inkMkLst>
        </pc:inkChg>
        <pc:inkChg chg="mod">
          <ac:chgData name="Zhang Yifan" userId="c9b86b9a-8bad-4e1d-80e2-8f55c3c19e2c" providerId="ADAL" clId="{F648376A-4BFC-BB43-88E7-B5D12E27A905}" dt="2021-10-26T00:30:29.221" v="1392"/>
          <ac:inkMkLst>
            <pc:docMk/>
            <pc:sldMk cId="3090942845" sldId="334"/>
            <ac:inkMk id="13" creationId="{7AA2251F-1D31-0E43-80C4-3DAD68DAC180}"/>
          </ac:inkMkLst>
        </pc:inkChg>
        <pc:inkChg chg="mod">
          <ac:chgData name="Zhang Yifan" userId="c9b86b9a-8bad-4e1d-80e2-8f55c3c19e2c" providerId="ADAL" clId="{F648376A-4BFC-BB43-88E7-B5D12E27A905}" dt="2021-10-26T00:30:29.221" v="1392"/>
          <ac:inkMkLst>
            <pc:docMk/>
            <pc:sldMk cId="3090942845" sldId="334"/>
            <ac:inkMk id="15" creationId="{2F59A6C5-2ECB-F048-94DB-5092CBAFEF7D}"/>
          </ac:inkMkLst>
        </pc:inkChg>
        <pc:inkChg chg="mod">
          <ac:chgData name="Zhang Yifan" userId="c9b86b9a-8bad-4e1d-80e2-8f55c3c19e2c" providerId="ADAL" clId="{F648376A-4BFC-BB43-88E7-B5D12E27A905}" dt="2021-10-26T00:30:29.221" v="1392"/>
          <ac:inkMkLst>
            <pc:docMk/>
            <pc:sldMk cId="3090942845" sldId="334"/>
            <ac:inkMk id="16" creationId="{DE8E1DBF-DAE0-CF41-84C6-8F850C061264}"/>
          </ac:inkMkLst>
        </pc:inkChg>
        <pc:inkChg chg="mod">
          <ac:chgData name="Zhang Yifan" userId="c9b86b9a-8bad-4e1d-80e2-8f55c3c19e2c" providerId="ADAL" clId="{F648376A-4BFC-BB43-88E7-B5D12E27A905}" dt="2021-10-26T00:30:29.221" v="1392"/>
          <ac:inkMkLst>
            <pc:docMk/>
            <pc:sldMk cId="3090942845" sldId="334"/>
            <ac:inkMk id="18" creationId="{84F37786-7B5B-7544-B2EB-459C65D03606}"/>
          </ac:inkMkLst>
        </pc:inkChg>
        <pc:inkChg chg="mod">
          <ac:chgData name="Zhang Yifan" userId="c9b86b9a-8bad-4e1d-80e2-8f55c3c19e2c" providerId="ADAL" clId="{F648376A-4BFC-BB43-88E7-B5D12E27A905}" dt="2021-10-26T00:30:29.221" v="1392"/>
          <ac:inkMkLst>
            <pc:docMk/>
            <pc:sldMk cId="3090942845" sldId="334"/>
            <ac:inkMk id="19" creationId="{20F26E9A-0FF9-C944-ABE9-B4C7446D0383}"/>
          </ac:inkMkLst>
        </pc:inkChg>
      </pc:sldChg>
      <pc:sldChg chg="del">
        <pc:chgData name="Zhang Yifan" userId="c9b86b9a-8bad-4e1d-80e2-8f55c3c19e2c" providerId="ADAL" clId="{F648376A-4BFC-BB43-88E7-B5D12E27A905}" dt="2021-10-24T07:57:44.655" v="2" actId="2696"/>
        <pc:sldMkLst>
          <pc:docMk/>
          <pc:sldMk cId="3563481831" sldId="334"/>
        </pc:sldMkLst>
      </pc:sldChg>
      <pc:sldChg chg="del">
        <pc:chgData name="Zhang Yifan" userId="c9b86b9a-8bad-4e1d-80e2-8f55c3c19e2c" providerId="ADAL" clId="{F648376A-4BFC-BB43-88E7-B5D12E27A905}" dt="2021-10-24T07:57:44.655" v="2" actId="2696"/>
        <pc:sldMkLst>
          <pc:docMk/>
          <pc:sldMk cId="3756765413" sldId="335"/>
        </pc:sldMkLst>
      </pc:sldChg>
      <pc:sldChg chg="addSp modSp add mod">
        <pc:chgData name="Zhang Yifan" userId="c9b86b9a-8bad-4e1d-80e2-8f55c3c19e2c" providerId="ADAL" clId="{F648376A-4BFC-BB43-88E7-B5D12E27A905}" dt="2021-10-26T00:30:31.614" v="1393"/>
        <pc:sldMkLst>
          <pc:docMk/>
          <pc:sldMk cId="3927467498" sldId="335"/>
        </pc:sldMkLst>
        <pc:spChg chg="mod">
          <ac:chgData name="Zhang Yifan" userId="c9b86b9a-8bad-4e1d-80e2-8f55c3c19e2c" providerId="ADAL" clId="{F648376A-4BFC-BB43-88E7-B5D12E27A905}" dt="2021-10-25T09:29:40.167" v="981" actId="20577"/>
          <ac:spMkLst>
            <pc:docMk/>
            <pc:sldMk cId="3927467498" sldId="335"/>
            <ac:spMk id="3" creationId="{02A6EB97-6BC3-5F4C-9058-1439FF2591ED}"/>
          </ac:spMkLst>
        </pc:spChg>
        <pc:spChg chg="add mod">
          <ac:chgData name="Zhang Yifan" userId="c9b86b9a-8bad-4e1d-80e2-8f55c3c19e2c" providerId="ADAL" clId="{F648376A-4BFC-BB43-88E7-B5D12E27A905}" dt="2021-10-25T09:43:56.300" v="1120" actId="1076"/>
          <ac:spMkLst>
            <pc:docMk/>
            <pc:sldMk cId="3927467498" sldId="335"/>
            <ac:spMk id="6" creationId="{13AA1A00-FF77-744F-9BEC-9E0EC8238156}"/>
          </ac:spMkLst>
        </pc:spChg>
        <pc:grpChg chg="add mod">
          <ac:chgData name="Zhang Yifan" userId="c9b86b9a-8bad-4e1d-80e2-8f55c3c19e2c" providerId="ADAL" clId="{F648376A-4BFC-BB43-88E7-B5D12E27A905}" dt="2021-10-26T00:30:31.614" v="1393"/>
          <ac:grpSpMkLst>
            <pc:docMk/>
            <pc:sldMk cId="3927467498" sldId="335"/>
            <ac:grpSpMk id="13" creationId="{695DFCEE-98BF-FD46-90E0-93B1FEA1E249}"/>
          </ac:grpSpMkLst>
        </pc:grpChg>
        <pc:grpChg chg="add mod">
          <ac:chgData name="Zhang Yifan" userId="c9b86b9a-8bad-4e1d-80e2-8f55c3c19e2c" providerId="ADAL" clId="{F648376A-4BFC-BB43-88E7-B5D12E27A905}" dt="2021-10-26T00:30:31.614" v="1393"/>
          <ac:grpSpMkLst>
            <pc:docMk/>
            <pc:sldMk cId="3927467498" sldId="335"/>
            <ac:grpSpMk id="16" creationId="{7D30B697-5E49-0A4C-97B4-13BEAADA9E52}"/>
          </ac:grpSpMkLst>
        </pc:grpChg>
        <pc:grpChg chg="add mod">
          <ac:chgData name="Zhang Yifan" userId="c9b86b9a-8bad-4e1d-80e2-8f55c3c19e2c" providerId="ADAL" clId="{F648376A-4BFC-BB43-88E7-B5D12E27A905}" dt="2021-10-26T00:30:31.614" v="1393"/>
          <ac:grpSpMkLst>
            <pc:docMk/>
            <pc:sldMk cId="3927467498" sldId="335"/>
            <ac:grpSpMk id="19" creationId="{A6D4FB54-D9E1-C541-9583-600AB59BF6E7}"/>
          </ac:grpSpMkLst>
        </pc:grpChg>
        <pc:graphicFrameChg chg="add mod modGraphic">
          <ac:chgData name="Zhang Yifan" userId="c9b86b9a-8bad-4e1d-80e2-8f55c3c19e2c" providerId="ADAL" clId="{F648376A-4BFC-BB43-88E7-B5D12E27A905}" dt="2021-10-25T09:43:56.300" v="1120" actId="1076"/>
          <ac:graphicFrameMkLst>
            <pc:docMk/>
            <pc:sldMk cId="3927467498" sldId="335"/>
            <ac:graphicFrameMk id="5" creationId="{C4710A1D-5A26-E146-BD37-377E522DC024}"/>
          </ac:graphicFrameMkLst>
        </pc:graphicFrameChg>
        <pc:inkChg chg="mod">
          <ac:chgData name="Zhang Yifan" userId="c9b86b9a-8bad-4e1d-80e2-8f55c3c19e2c" providerId="ADAL" clId="{F648376A-4BFC-BB43-88E7-B5D12E27A905}" dt="2021-10-26T00:30:31.614" v="1393"/>
          <ac:inkMkLst>
            <pc:docMk/>
            <pc:sldMk cId="3927467498" sldId="335"/>
            <ac:inkMk id="14" creationId="{52126AC5-41E7-474A-8645-8B5A21A82BD1}"/>
          </ac:inkMkLst>
        </pc:inkChg>
        <pc:inkChg chg="mod">
          <ac:chgData name="Zhang Yifan" userId="c9b86b9a-8bad-4e1d-80e2-8f55c3c19e2c" providerId="ADAL" clId="{F648376A-4BFC-BB43-88E7-B5D12E27A905}" dt="2021-10-26T00:30:31.614" v="1393"/>
          <ac:inkMkLst>
            <pc:docMk/>
            <pc:sldMk cId="3927467498" sldId="335"/>
            <ac:inkMk id="15" creationId="{8CC4A298-9E10-A14D-ADF5-C8D551B77A2B}"/>
          </ac:inkMkLst>
        </pc:inkChg>
        <pc:inkChg chg="mod">
          <ac:chgData name="Zhang Yifan" userId="c9b86b9a-8bad-4e1d-80e2-8f55c3c19e2c" providerId="ADAL" clId="{F648376A-4BFC-BB43-88E7-B5D12E27A905}" dt="2021-10-26T00:30:31.614" v="1393"/>
          <ac:inkMkLst>
            <pc:docMk/>
            <pc:sldMk cId="3927467498" sldId="335"/>
            <ac:inkMk id="17" creationId="{46DBED69-EC26-9D4F-8B01-7876384205BF}"/>
          </ac:inkMkLst>
        </pc:inkChg>
        <pc:inkChg chg="mod">
          <ac:chgData name="Zhang Yifan" userId="c9b86b9a-8bad-4e1d-80e2-8f55c3c19e2c" providerId="ADAL" clId="{F648376A-4BFC-BB43-88E7-B5D12E27A905}" dt="2021-10-26T00:30:31.614" v="1393"/>
          <ac:inkMkLst>
            <pc:docMk/>
            <pc:sldMk cId="3927467498" sldId="335"/>
            <ac:inkMk id="18" creationId="{F60F6CB5-D490-9849-B2E7-D19D84A48491}"/>
          </ac:inkMkLst>
        </pc:inkChg>
        <pc:inkChg chg="mod">
          <ac:chgData name="Zhang Yifan" userId="c9b86b9a-8bad-4e1d-80e2-8f55c3c19e2c" providerId="ADAL" clId="{F648376A-4BFC-BB43-88E7-B5D12E27A905}" dt="2021-10-26T00:30:31.614" v="1393"/>
          <ac:inkMkLst>
            <pc:docMk/>
            <pc:sldMk cId="3927467498" sldId="335"/>
            <ac:inkMk id="20" creationId="{7E9AD994-2CD5-7442-A404-725784802CCF}"/>
          </ac:inkMkLst>
        </pc:inkChg>
        <pc:inkChg chg="mod">
          <ac:chgData name="Zhang Yifan" userId="c9b86b9a-8bad-4e1d-80e2-8f55c3c19e2c" providerId="ADAL" clId="{F648376A-4BFC-BB43-88E7-B5D12E27A905}" dt="2021-10-26T00:30:31.614" v="1393"/>
          <ac:inkMkLst>
            <pc:docMk/>
            <pc:sldMk cId="3927467498" sldId="335"/>
            <ac:inkMk id="21" creationId="{2477A796-EF56-EA44-BA4D-BCADE1D4C05F}"/>
          </ac:inkMkLst>
        </pc:inkChg>
      </pc:sldChg>
      <pc:sldChg chg="modSp new del mod">
        <pc:chgData name="Zhang Yifan" userId="c9b86b9a-8bad-4e1d-80e2-8f55c3c19e2c" providerId="ADAL" clId="{F648376A-4BFC-BB43-88E7-B5D12E27A905}" dt="2021-10-25T11:22:56.257" v="1183" actId="2696"/>
        <pc:sldMkLst>
          <pc:docMk/>
          <pc:sldMk cId="3920136002" sldId="336"/>
        </pc:sldMkLst>
        <pc:spChg chg="mod">
          <ac:chgData name="Zhang Yifan" userId="c9b86b9a-8bad-4e1d-80e2-8f55c3c19e2c" providerId="ADAL" clId="{F648376A-4BFC-BB43-88E7-B5D12E27A905}" dt="2021-10-25T09:29:45.194" v="983" actId="27636"/>
          <ac:spMkLst>
            <pc:docMk/>
            <pc:sldMk cId="3920136002" sldId="336"/>
            <ac:spMk id="2" creationId="{9BB66B75-AB6F-FA4B-85A3-0F904BD6027A}"/>
          </ac:spMkLst>
        </pc:spChg>
      </pc:sldChg>
      <pc:sldChg chg="modSp add mod">
        <pc:chgData name="Zhang Yifan" userId="c9b86b9a-8bad-4e1d-80e2-8f55c3c19e2c" providerId="ADAL" clId="{F648376A-4BFC-BB43-88E7-B5D12E27A905}" dt="2021-10-25T09:30:00.695" v="987" actId="12"/>
        <pc:sldMkLst>
          <pc:docMk/>
          <pc:sldMk cId="1113699929" sldId="337"/>
        </pc:sldMkLst>
        <pc:spChg chg="mod">
          <ac:chgData name="Zhang Yifan" userId="c9b86b9a-8bad-4e1d-80e2-8f55c3c19e2c" providerId="ADAL" clId="{F648376A-4BFC-BB43-88E7-B5D12E27A905}" dt="2021-10-25T09:29:47.879" v="985" actId="20577"/>
          <ac:spMkLst>
            <pc:docMk/>
            <pc:sldMk cId="1113699929" sldId="337"/>
            <ac:spMk id="2" creationId="{EF5BAB61-D3CC-A344-8F12-3C9B18E810D0}"/>
          </ac:spMkLst>
        </pc:spChg>
        <pc:spChg chg="mod">
          <ac:chgData name="Zhang Yifan" userId="c9b86b9a-8bad-4e1d-80e2-8f55c3c19e2c" providerId="ADAL" clId="{F648376A-4BFC-BB43-88E7-B5D12E27A905}" dt="2021-10-25T09:30:00.695" v="987" actId="12"/>
          <ac:spMkLst>
            <pc:docMk/>
            <pc:sldMk cId="1113699929" sldId="337"/>
            <ac:spMk id="3" creationId="{02A6EB97-6BC3-5F4C-9058-1439FF2591ED}"/>
          </ac:spMkLst>
        </pc:spChg>
      </pc:sldChg>
      <pc:sldChg chg="del">
        <pc:chgData name="Zhang Yifan" userId="c9b86b9a-8bad-4e1d-80e2-8f55c3c19e2c" providerId="ADAL" clId="{F648376A-4BFC-BB43-88E7-B5D12E27A905}" dt="2021-10-24T07:57:44.655" v="2" actId="2696"/>
        <pc:sldMkLst>
          <pc:docMk/>
          <pc:sldMk cId="2606330225" sldId="337"/>
        </pc:sldMkLst>
      </pc:sldChg>
      <pc:sldChg chg="addSp modSp add mod addCm modCm">
        <pc:chgData name="Zhang Yifan" userId="c9b86b9a-8bad-4e1d-80e2-8f55c3c19e2c" providerId="ADAL" clId="{F648376A-4BFC-BB43-88E7-B5D12E27A905}" dt="2021-10-26T00:32:20.517" v="1394"/>
        <pc:sldMkLst>
          <pc:docMk/>
          <pc:sldMk cId="3258639002" sldId="338"/>
        </pc:sldMkLst>
        <pc:spChg chg="add mod">
          <ac:chgData name="Zhang Yifan" userId="c9b86b9a-8bad-4e1d-80e2-8f55c3c19e2c" providerId="ADAL" clId="{F648376A-4BFC-BB43-88E7-B5D12E27A905}" dt="2021-10-25T09:44:49.359" v="1125" actId="1076"/>
          <ac:spMkLst>
            <pc:docMk/>
            <pc:sldMk cId="3258639002" sldId="338"/>
            <ac:spMk id="6" creationId="{C0CC1B00-D359-A04E-AAA7-C5AE96CCBA50}"/>
          </ac:spMkLst>
        </pc:spChg>
        <pc:grpChg chg="add mod">
          <ac:chgData name="Zhang Yifan" userId="c9b86b9a-8bad-4e1d-80e2-8f55c3c19e2c" providerId="ADAL" clId="{F648376A-4BFC-BB43-88E7-B5D12E27A905}" dt="2021-10-26T00:32:20.517" v="1394"/>
          <ac:grpSpMkLst>
            <pc:docMk/>
            <pc:sldMk cId="3258639002" sldId="338"/>
            <ac:grpSpMk id="19" creationId="{814F174F-1135-5545-B621-EB5F14CEFF70}"/>
          </ac:grpSpMkLst>
        </pc:grpChg>
        <pc:graphicFrameChg chg="add mod">
          <ac:chgData name="Zhang Yifan" userId="c9b86b9a-8bad-4e1d-80e2-8f55c3c19e2c" providerId="ADAL" clId="{F648376A-4BFC-BB43-88E7-B5D12E27A905}" dt="2021-10-25T09:44:49.359" v="1125" actId="1076"/>
          <ac:graphicFrameMkLst>
            <pc:docMk/>
            <pc:sldMk cId="3258639002" sldId="338"/>
            <ac:graphicFrameMk id="5" creationId="{B950B7A8-F38F-2042-A805-F88CA77B9CBA}"/>
          </ac:graphicFrameMkLst>
        </pc:graphicFrameChg>
        <pc:inkChg chg="mod">
          <ac:chgData name="Zhang Yifan" userId="c9b86b9a-8bad-4e1d-80e2-8f55c3c19e2c" providerId="ADAL" clId="{F648376A-4BFC-BB43-88E7-B5D12E27A905}" dt="2021-10-26T00:32:20.517" v="1394"/>
          <ac:inkMkLst>
            <pc:docMk/>
            <pc:sldMk cId="3258639002" sldId="338"/>
            <ac:inkMk id="20" creationId="{30AB74C5-15E5-B240-8240-25DF333C5CAA}"/>
          </ac:inkMkLst>
        </pc:inkChg>
        <pc:inkChg chg="mod">
          <ac:chgData name="Zhang Yifan" userId="c9b86b9a-8bad-4e1d-80e2-8f55c3c19e2c" providerId="ADAL" clId="{F648376A-4BFC-BB43-88E7-B5D12E27A905}" dt="2021-10-26T00:32:20.517" v="1394"/>
          <ac:inkMkLst>
            <pc:docMk/>
            <pc:sldMk cId="3258639002" sldId="338"/>
            <ac:inkMk id="21" creationId="{8BC10910-80D8-BD4A-A1AF-994B964AA5FB}"/>
          </ac:inkMkLst>
        </pc:inkChg>
        <pc:inkChg chg="mod">
          <ac:chgData name="Zhang Yifan" userId="c9b86b9a-8bad-4e1d-80e2-8f55c3c19e2c" providerId="ADAL" clId="{F648376A-4BFC-BB43-88E7-B5D12E27A905}" dt="2021-10-26T00:32:20.517" v="1394"/>
          <ac:inkMkLst>
            <pc:docMk/>
            <pc:sldMk cId="3258639002" sldId="338"/>
            <ac:inkMk id="22" creationId="{D3E88B29-F085-D648-80F4-91353DF3E061}"/>
          </ac:inkMkLst>
        </pc:inkChg>
        <pc:inkChg chg="mod">
          <ac:chgData name="Zhang Yifan" userId="c9b86b9a-8bad-4e1d-80e2-8f55c3c19e2c" providerId="ADAL" clId="{F648376A-4BFC-BB43-88E7-B5D12E27A905}" dt="2021-10-26T00:32:20.517" v="1394"/>
          <ac:inkMkLst>
            <pc:docMk/>
            <pc:sldMk cId="3258639002" sldId="338"/>
            <ac:inkMk id="23" creationId="{DD9BFB07-C159-AE47-988B-373B712B8E36}"/>
          </ac:inkMkLst>
        </pc:inkChg>
        <pc:inkChg chg="mod">
          <ac:chgData name="Zhang Yifan" userId="c9b86b9a-8bad-4e1d-80e2-8f55c3c19e2c" providerId="ADAL" clId="{F648376A-4BFC-BB43-88E7-B5D12E27A905}" dt="2021-10-26T00:32:20.517" v="1394"/>
          <ac:inkMkLst>
            <pc:docMk/>
            <pc:sldMk cId="3258639002" sldId="338"/>
            <ac:inkMk id="24" creationId="{063B14C4-F6C6-3E4C-AB13-B6EDBD99BB5D}"/>
          </ac:inkMkLst>
        </pc:inkChg>
      </pc:sldChg>
      <pc:sldChg chg="del">
        <pc:chgData name="Zhang Yifan" userId="c9b86b9a-8bad-4e1d-80e2-8f55c3c19e2c" providerId="ADAL" clId="{F648376A-4BFC-BB43-88E7-B5D12E27A905}" dt="2021-10-24T07:57:44.655" v="2" actId="2696"/>
        <pc:sldMkLst>
          <pc:docMk/>
          <pc:sldMk cId="3438513384" sldId="338"/>
        </pc:sldMkLst>
      </pc:sldChg>
      <pc:sldChg chg="del">
        <pc:chgData name="Zhang Yifan" userId="c9b86b9a-8bad-4e1d-80e2-8f55c3c19e2c" providerId="ADAL" clId="{F648376A-4BFC-BB43-88E7-B5D12E27A905}" dt="2021-10-24T07:57:44.655" v="2" actId="2696"/>
        <pc:sldMkLst>
          <pc:docMk/>
          <pc:sldMk cId="1489895929" sldId="339"/>
        </pc:sldMkLst>
      </pc:sldChg>
      <pc:sldChg chg="add del">
        <pc:chgData name="Zhang Yifan" userId="c9b86b9a-8bad-4e1d-80e2-8f55c3c19e2c" providerId="ADAL" clId="{F648376A-4BFC-BB43-88E7-B5D12E27A905}" dt="2021-10-25T09:30:36.024" v="994"/>
        <pc:sldMkLst>
          <pc:docMk/>
          <pc:sldMk cId="1759587015" sldId="339"/>
        </pc:sldMkLst>
      </pc:sldChg>
      <pc:sldChg chg="addSp modSp add mod ord">
        <pc:chgData name="Zhang Yifan" userId="c9b86b9a-8bad-4e1d-80e2-8f55c3c19e2c" providerId="ADAL" clId="{F648376A-4BFC-BB43-88E7-B5D12E27A905}" dt="2021-10-26T00:33:29.872" v="1395"/>
        <pc:sldMkLst>
          <pc:docMk/>
          <pc:sldMk cId="3427767385" sldId="339"/>
        </pc:sldMkLst>
        <pc:spChg chg="mod">
          <ac:chgData name="Zhang Yifan" userId="c9b86b9a-8bad-4e1d-80e2-8f55c3c19e2c" providerId="ADAL" clId="{F648376A-4BFC-BB43-88E7-B5D12E27A905}" dt="2021-10-25T09:30:42.223" v="998" actId="20577"/>
          <ac:spMkLst>
            <pc:docMk/>
            <pc:sldMk cId="3427767385" sldId="339"/>
            <ac:spMk id="2" creationId="{EF5BAB61-D3CC-A344-8F12-3C9B18E810D0}"/>
          </ac:spMkLst>
        </pc:spChg>
        <pc:spChg chg="mod">
          <ac:chgData name="Zhang Yifan" userId="c9b86b9a-8bad-4e1d-80e2-8f55c3c19e2c" providerId="ADAL" clId="{F648376A-4BFC-BB43-88E7-B5D12E27A905}" dt="2021-10-25T09:30:52.755" v="1000" actId="12"/>
          <ac:spMkLst>
            <pc:docMk/>
            <pc:sldMk cId="3427767385" sldId="339"/>
            <ac:spMk id="3" creationId="{02A6EB97-6BC3-5F4C-9058-1439FF2591ED}"/>
          </ac:spMkLst>
        </pc:spChg>
        <pc:grpChg chg="add mod">
          <ac:chgData name="Zhang Yifan" userId="c9b86b9a-8bad-4e1d-80e2-8f55c3c19e2c" providerId="ADAL" clId="{F648376A-4BFC-BB43-88E7-B5D12E27A905}" dt="2021-10-26T00:33:29.872" v="1395"/>
          <ac:grpSpMkLst>
            <pc:docMk/>
            <pc:sldMk cId="3427767385" sldId="339"/>
            <ac:grpSpMk id="5" creationId="{D92D1797-6AF1-4F43-AA06-59FB94267EE5}"/>
          </ac:grpSpMkLst>
        </pc:grpChg>
        <pc:grpChg chg="add mod">
          <ac:chgData name="Zhang Yifan" userId="c9b86b9a-8bad-4e1d-80e2-8f55c3c19e2c" providerId="ADAL" clId="{F648376A-4BFC-BB43-88E7-B5D12E27A905}" dt="2021-10-26T00:33:29.872" v="1395"/>
          <ac:grpSpMkLst>
            <pc:docMk/>
            <pc:sldMk cId="3427767385" sldId="339"/>
            <ac:grpSpMk id="8" creationId="{3E8EE898-3E47-5E4D-9DAC-17E643F31EDA}"/>
          </ac:grpSpMkLst>
        </pc:grpChg>
        <pc:grpChg chg="add mod">
          <ac:chgData name="Zhang Yifan" userId="c9b86b9a-8bad-4e1d-80e2-8f55c3c19e2c" providerId="ADAL" clId="{F648376A-4BFC-BB43-88E7-B5D12E27A905}" dt="2021-10-26T00:33:29.872" v="1395"/>
          <ac:grpSpMkLst>
            <pc:docMk/>
            <pc:sldMk cId="3427767385" sldId="339"/>
            <ac:grpSpMk id="11" creationId="{246422A9-EE25-CD45-9AE9-4091919A53D5}"/>
          </ac:grpSpMkLst>
        </pc:grpChg>
        <pc:grpChg chg="add mod">
          <ac:chgData name="Zhang Yifan" userId="c9b86b9a-8bad-4e1d-80e2-8f55c3c19e2c" providerId="ADAL" clId="{F648376A-4BFC-BB43-88E7-B5D12E27A905}" dt="2021-10-26T00:33:29.872" v="1395"/>
          <ac:grpSpMkLst>
            <pc:docMk/>
            <pc:sldMk cId="3427767385" sldId="339"/>
            <ac:grpSpMk id="14" creationId="{1BB50D36-4306-8A43-A20B-B591720F0C6E}"/>
          </ac:grpSpMkLst>
        </pc:grpChg>
        <pc:grpChg chg="add mod">
          <ac:chgData name="Zhang Yifan" userId="c9b86b9a-8bad-4e1d-80e2-8f55c3c19e2c" providerId="ADAL" clId="{F648376A-4BFC-BB43-88E7-B5D12E27A905}" dt="2021-10-26T00:33:29.872" v="1395"/>
          <ac:grpSpMkLst>
            <pc:docMk/>
            <pc:sldMk cId="3427767385" sldId="339"/>
            <ac:grpSpMk id="17" creationId="{D3A1CED1-D832-554B-B3AC-720998A98742}"/>
          </ac:grpSpMkLst>
        </pc:grpChg>
        <pc:grpChg chg="add mod">
          <ac:chgData name="Zhang Yifan" userId="c9b86b9a-8bad-4e1d-80e2-8f55c3c19e2c" providerId="ADAL" clId="{F648376A-4BFC-BB43-88E7-B5D12E27A905}" dt="2021-10-26T00:33:29.872" v="1395"/>
          <ac:grpSpMkLst>
            <pc:docMk/>
            <pc:sldMk cId="3427767385" sldId="339"/>
            <ac:grpSpMk id="23" creationId="{2D8C5D35-C1D1-6D40-B894-086ED62B8525}"/>
          </ac:grpSpMkLst>
        </pc:grpChg>
        <pc:inkChg chg="mod">
          <ac:chgData name="Zhang Yifan" userId="c9b86b9a-8bad-4e1d-80e2-8f55c3c19e2c" providerId="ADAL" clId="{F648376A-4BFC-BB43-88E7-B5D12E27A905}" dt="2021-10-26T00:33:29.872" v="1395"/>
          <ac:inkMkLst>
            <pc:docMk/>
            <pc:sldMk cId="3427767385" sldId="339"/>
            <ac:inkMk id="6" creationId="{06B71BAA-CAFF-AF48-9586-ECAFC9C16853}"/>
          </ac:inkMkLst>
        </pc:inkChg>
        <pc:inkChg chg="mod">
          <ac:chgData name="Zhang Yifan" userId="c9b86b9a-8bad-4e1d-80e2-8f55c3c19e2c" providerId="ADAL" clId="{F648376A-4BFC-BB43-88E7-B5D12E27A905}" dt="2021-10-26T00:33:29.872" v="1395"/>
          <ac:inkMkLst>
            <pc:docMk/>
            <pc:sldMk cId="3427767385" sldId="339"/>
            <ac:inkMk id="7" creationId="{8093AA3C-021D-9D46-89FC-26A71DCA670C}"/>
          </ac:inkMkLst>
        </pc:inkChg>
        <pc:inkChg chg="mod">
          <ac:chgData name="Zhang Yifan" userId="c9b86b9a-8bad-4e1d-80e2-8f55c3c19e2c" providerId="ADAL" clId="{F648376A-4BFC-BB43-88E7-B5D12E27A905}" dt="2021-10-26T00:33:29.872" v="1395"/>
          <ac:inkMkLst>
            <pc:docMk/>
            <pc:sldMk cId="3427767385" sldId="339"/>
            <ac:inkMk id="9" creationId="{F95A1E8B-D4A6-C34C-A975-62E2752794CF}"/>
          </ac:inkMkLst>
        </pc:inkChg>
        <pc:inkChg chg="mod">
          <ac:chgData name="Zhang Yifan" userId="c9b86b9a-8bad-4e1d-80e2-8f55c3c19e2c" providerId="ADAL" clId="{F648376A-4BFC-BB43-88E7-B5D12E27A905}" dt="2021-10-26T00:33:29.872" v="1395"/>
          <ac:inkMkLst>
            <pc:docMk/>
            <pc:sldMk cId="3427767385" sldId="339"/>
            <ac:inkMk id="10" creationId="{C614B3E5-EF34-1147-8FE2-D4A5FFE74392}"/>
          </ac:inkMkLst>
        </pc:inkChg>
        <pc:inkChg chg="mod">
          <ac:chgData name="Zhang Yifan" userId="c9b86b9a-8bad-4e1d-80e2-8f55c3c19e2c" providerId="ADAL" clId="{F648376A-4BFC-BB43-88E7-B5D12E27A905}" dt="2021-10-26T00:33:29.872" v="1395"/>
          <ac:inkMkLst>
            <pc:docMk/>
            <pc:sldMk cId="3427767385" sldId="339"/>
            <ac:inkMk id="12" creationId="{5BA4DCE3-32BC-0E41-AE61-335857D2FBB9}"/>
          </ac:inkMkLst>
        </pc:inkChg>
        <pc:inkChg chg="mod">
          <ac:chgData name="Zhang Yifan" userId="c9b86b9a-8bad-4e1d-80e2-8f55c3c19e2c" providerId="ADAL" clId="{F648376A-4BFC-BB43-88E7-B5D12E27A905}" dt="2021-10-26T00:33:29.872" v="1395"/>
          <ac:inkMkLst>
            <pc:docMk/>
            <pc:sldMk cId="3427767385" sldId="339"/>
            <ac:inkMk id="13" creationId="{B8E33D03-AD53-8746-8A04-5F06A1DB4712}"/>
          </ac:inkMkLst>
        </pc:inkChg>
        <pc:inkChg chg="mod">
          <ac:chgData name="Zhang Yifan" userId="c9b86b9a-8bad-4e1d-80e2-8f55c3c19e2c" providerId="ADAL" clId="{F648376A-4BFC-BB43-88E7-B5D12E27A905}" dt="2021-10-26T00:33:29.872" v="1395"/>
          <ac:inkMkLst>
            <pc:docMk/>
            <pc:sldMk cId="3427767385" sldId="339"/>
            <ac:inkMk id="15" creationId="{94048800-3C9B-AF4E-A01A-FBA8B324F44E}"/>
          </ac:inkMkLst>
        </pc:inkChg>
        <pc:inkChg chg="mod">
          <ac:chgData name="Zhang Yifan" userId="c9b86b9a-8bad-4e1d-80e2-8f55c3c19e2c" providerId="ADAL" clId="{F648376A-4BFC-BB43-88E7-B5D12E27A905}" dt="2021-10-26T00:33:29.872" v="1395"/>
          <ac:inkMkLst>
            <pc:docMk/>
            <pc:sldMk cId="3427767385" sldId="339"/>
            <ac:inkMk id="16" creationId="{1883E2C2-1C48-0441-8DC9-8535B3888DED}"/>
          </ac:inkMkLst>
        </pc:inkChg>
        <pc:inkChg chg="mod">
          <ac:chgData name="Zhang Yifan" userId="c9b86b9a-8bad-4e1d-80e2-8f55c3c19e2c" providerId="ADAL" clId="{F648376A-4BFC-BB43-88E7-B5D12E27A905}" dt="2021-10-26T00:33:29.872" v="1395"/>
          <ac:inkMkLst>
            <pc:docMk/>
            <pc:sldMk cId="3427767385" sldId="339"/>
            <ac:inkMk id="18" creationId="{0DA1631B-0E35-1F42-946F-B2B3B3900EC4}"/>
          </ac:inkMkLst>
        </pc:inkChg>
        <pc:inkChg chg="mod">
          <ac:chgData name="Zhang Yifan" userId="c9b86b9a-8bad-4e1d-80e2-8f55c3c19e2c" providerId="ADAL" clId="{F648376A-4BFC-BB43-88E7-B5D12E27A905}" dt="2021-10-26T00:33:29.872" v="1395"/>
          <ac:inkMkLst>
            <pc:docMk/>
            <pc:sldMk cId="3427767385" sldId="339"/>
            <ac:inkMk id="19" creationId="{19093A9C-5109-784E-B685-30B909A13307}"/>
          </ac:inkMkLst>
        </pc:inkChg>
        <pc:inkChg chg="mod">
          <ac:chgData name="Zhang Yifan" userId="c9b86b9a-8bad-4e1d-80e2-8f55c3c19e2c" providerId="ADAL" clId="{F648376A-4BFC-BB43-88E7-B5D12E27A905}" dt="2021-10-26T00:33:29.872" v="1395"/>
          <ac:inkMkLst>
            <pc:docMk/>
            <pc:sldMk cId="3427767385" sldId="339"/>
            <ac:inkMk id="20" creationId="{FC08ED14-AAE2-A847-AC5C-F343AEB26E76}"/>
          </ac:inkMkLst>
        </pc:inkChg>
        <pc:inkChg chg="mod">
          <ac:chgData name="Zhang Yifan" userId="c9b86b9a-8bad-4e1d-80e2-8f55c3c19e2c" providerId="ADAL" clId="{F648376A-4BFC-BB43-88E7-B5D12E27A905}" dt="2021-10-26T00:33:29.872" v="1395"/>
          <ac:inkMkLst>
            <pc:docMk/>
            <pc:sldMk cId="3427767385" sldId="339"/>
            <ac:inkMk id="21" creationId="{01C1D021-E5B6-FD4B-8715-46D5BFEB8705}"/>
          </ac:inkMkLst>
        </pc:inkChg>
        <pc:inkChg chg="mod">
          <ac:chgData name="Zhang Yifan" userId="c9b86b9a-8bad-4e1d-80e2-8f55c3c19e2c" providerId="ADAL" clId="{F648376A-4BFC-BB43-88E7-B5D12E27A905}" dt="2021-10-26T00:33:29.872" v="1395"/>
          <ac:inkMkLst>
            <pc:docMk/>
            <pc:sldMk cId="3427767385" sldId="339"/>
            <ac:inkMk id="22" creationId="{BB937BCC-E753-CE4E-9D89-46D0A3B8E645}"/>
          </ac:inkMkLst>
        </pc:inkChg>
        <pc:inkChg chg="mod">
          <ac:chgData name="Zhang Yifan" userId="c9b86b9a-8bad-4e1d-80e2-8f55c3c19e2c" providerId="ADAL" clId="{F648376A-4BFC-BB43-88E7-B5D12E27A905}" dt="2021-10-26T00:33:29.872" v="1395"/>
          <ac:inkMkLst>
            <pc:docMk/>
            <pc:sldMk cId="3427767385" sldId="339"/>
            <ac:inkMk id="24" creationId="{DFCFB337-693B-7B4A-8AAE-CE3A40722C22}"/>
          </ac:inkMkLst>
        </pc:inkChg>
        <pc:inkChg chg="mod">
          <ac:chgData name="Zhang Yifan" userId="c9b86b9a-8bad-4e1d-80e2-8f55c3c19e2c" providerId="ADAL" clId="{F648376A-4BFC-BB43-88E7-B5D12E27A905}" dt="2021-10-26T00:33:29.872" v="1395"/>
          <ac:inkMkLst>
            <pc:docMk/>
            <pc:sldMk cId="3427767385" sldId="339"/>
            <ac:inkMk id="25" creationId="{D579DA33-C8B2-3241-BA26-65FB34BDEAC4}"/>
          </ac:inkMkLst>
        </pc:inkChg>
        <pc:inkChg chg="mod">
          <ac:chgData name="Zhang Yifan" userId="c9b86b9a-8bad-4e1d-80e2-8f55c3c19e2c" providerId="ADAL" clId="{F648376A-4BFC-BB43-88E7-B5D12E27A905}" dt="2021-10-26T00:33:29.872" v="1395"/>
          <ac:inkMkLst>
            <pc:docMk/>
            <pc:sldMk cId="3427767385" sldId="339"/>
            <ac:inkMk id="26" creationId="{5C9BC323-D360-2F42-A22D-2B3A378EB5B8}"/>
          </ac:inkMkLst>
        </pc:inkChg>
        <pc:inkChg chg="mod">
          <ac:chgData name="Zhang Yifan" userId="c9b86b9a-8bad-4e1d-80e2-8f55c3c19e2c" providerId="ADAL" clId="{F648376A-4BFC-BB43-88E7-B5D12E27A905}" dt="2021-10-26T00:33:29.872" v="1395"/>
          <ac:inkMkLst>
            <pc:docMk/>
            <pc:sldMk cId="3427767385" sldId="339"/>
            <ac:inkMk id="27" creationId="{8EB88975-4069-3A4B-9829-2404B11E1E39}"/>
          </ac:inkMkLst>
        </pc:inkChg>
        <pc:inkChg chg="mod">
          <ac:chgData name="Zhang Yifan" userId="c9b86b9a-8bad-4e1d-80e2-8f55c3c19e2c" providerId="ADAL" clId="{F648376A-4BFC-BB43-88E7-B5D12E27A905}" dt="2021-10-26T00:33:29.872" v="1395"/>
          <ac:inkMkLst>
            <pc:docMk/>
            <pc:sldMk cId="3427767385" sldId="339"/>
            <ac:inkMk id="28" creationId="{29594794-CAF6-A34E-ADEB-23B2A07EFCA6}"/>
          </ac:inkMkLst>
        </pc:inkChg>
      </pc:sldChg>
      <pc:sldChg chg="add del addCm modCm">
        <pc:chgData name="Zhang Yifan" userId="c9b86b9a-8bad-4e1d-80e2-8f55c3c19e2c" providerId="ADAL" clId="{F648376A-4BFC-BB43-88E7-B5D12E27A905}" dt="2021-10-26T00:33:31.604" v="1396" actId="2696"/>
        <pc:sldMkLst>
          <pc:docMk/>
          <pc:sldMk cId="2579293627" sldId="340"/>
        </pc:sldMkLst>
      </pc:sldChg>
      <pc:sldChg chg="del">
        <pc:chgData name="Zhang Yifan" userId="c9b86b9a-8bad-4e1d-80e2-8f55c3c19e2c" providerId="ADAL" clId="{F648376A-4BFC-BB43-88E7-B5D12E27A905}" dt="2021-10-24T07:57:44.655" v="2" actId="2696"/>
        <pc:sldMkLst>
          <pc:docMk/>
          <pc:sldMk cId="2731395601" sldId="340"/>
        </pc:sldMkLst>
      </pc:sldChg>
      <pc:sldChg chg="del">
        <pc:chgData name="Zhang Yifan" userId="c9b86b9a-8bad-4e1d-80e2-8f55c3c19e2c" providerId="ADAL" clId="{F648376A-4BFC-BB43-88E7-B5D12E27A905}" dt="2021-10-24T07:57:44.655" v="2" actId="2696"/>
        <pc:sldMkLst>
          <pc:docMk/>
          <pc:sldMk cId="451553388" sldId="341"/>
        </pc:sldMkLst>
      </pc:sldChg>
      <pc:sldChg chg="addSp modSp add mod">
        <pc:chgData name="Zhang Yifan" userId="c9b86b9a-8bad-4e1d-80e2-8f55c3c19e2c" providerId="ADAL" clId="{F648376A-4BFC-BB43-88E7-B5D12E27A905}" dt="2021-10-26T00:33:36.803" v="1397"/>
        <pc:sldMkLst>
          <pc:docMk/>
          <pc:sldMk cId="3608626129" sldId="341"/>
        </pc:sldMkLst>
        <pc:spChg chg="mod">
          <ac:chgData name="Zhang Yifan" userId="c9b86b9a-8bad-4e1d-80e2-8f55c3c19e2c" providerId="ADAL" clId="{F648376A-4BFC-BB43-88E7-B5D12E27A905}" dt="2021-10-25T09:33:38.555" v="1006" actId="20577"/>
          <ac:spMkLst>
            <pc:docMk/>
            <pc:sldMk cId="3608626129" sldId="341"/>
            <ac:spMk id="2" creationId="{EF5BAB61-D3CC-A344-8F12-3C9B18E810D0}"/>
          </ac:spMkLst>
        </pc:spChg>
        <pc:spChg chg="mod">
          <ac:chgData name="Zhang Yifan" userId="c9b86b9a-8bad-4e1d-80e2-8f55c3c19e2c" providerId="ADAL" clId="{F648376A-4BFC-BB43-88E7-B5D12E27A905}" dt="2021-10-25T09:33:55.445" v="1008" actId="5793"/>
          <ac:spMkLst>
            <pc:docMk/>
            <pc:sldMk cId="3608626129" sldId="341"/>
            <ac:spMk id="3" creationId="{02A6EB97-6BC3-5F4C-9058-1439FF2591ED}"/>
          </ac:spMkLst>
        </pc:spChg>
        <pc:grpChg chg="add mod">
          <ac:chgData name="Zhang Yifan" userId="c9b86b9a-8bad-4e1d-80e2-8f55c3c19e2c" providerId="ADAL" clId="{F648376A-4BFC-BB43-88E7-B5D12E27A905}" dt="2021-10-26T00:33:36.803" v="1397"/>
          <ac:grpSpMkLst>
            <pc:docMk/>
            <pc:sldMk cId="3608626129" sldId="341"/>
            <ac:grpSpMk id="5" creationId="{BC11F437-9DF6-464C-8C8A-4580AD715ACB}"/>
          </ac:grpSpMkLst>
        </pc:grpChg>
        <pc:grpChg chg="add mod">
          <ac:chgData name="Zhang Yifan" userId="c9b86b9a-8bad-4e1d-80e2-8f55c3c19e2c" providerId="ADAL" clId="{F648376A-4BFC-BB43-88E7-B5D12E27A905}" dt="2021-10-26T00:33:36.803" v="1397"/>
          <ac:grpSpMkLst>
            <pc:docMk/>
            <pc:sldMk cId="3608626129" sldId="341"/>
            <ac:grpSpMk id="8" creationId="{0E096B99-731C-224F-BF8A-2149A61EBCCE}"/>
          </ac:grpSpMkLst>
        </pc:grpChg>
        <pc:grpChg chg="add mod">
          <ac:chgData name="Zhang Yifan" userId="c9b86b9a-8bad-4e1d-80e2-8f55c3c19e2c" providerId="ADAL" clId="{F648376A-4BFC-BB43-88E7-B5D12E27A905}" dt="2021-10-26T00:33:36.803" v="1397"/>
          <ac:grpSpMkLst>
            <pc:docMk/>
            <pc:sldMk cId="3608626129" sldId="341"/>
            <ac:grpSpMk id="11" creationId="{10FCDDDF-DFEA-D446-88DD-C16166695FA2}"/>
          </ac:grpSpMkLst>
        </pc:grpChg>
        <pc:grpChg chg="add mod">
          <ac:chgData name="Zhang Yifan" userId="c9b86b9a-8bad-4e1d-80e2-8f55c3c19e2c" providerId="ADAL" clId="{F648376A-4BFC-BB43-88E7-B5D12E27A905}" dt="2021-10-26T00:33:36.803" v="1397"/>
          <ac:grpSpMkLst>
            <pc:docMk/>
            <pc:sldMk cId="3608626129" sldId="341"/>
            <ac:grpSpMk id="14" creationId="{DF3A3DFF-4836-1E47-A66A-86E1AE0BC4FC}"/>
          </ac:grpSpMkLst>
        </pc:grpChg>
        <pc:grpChg chg="add mod">
          <ac:chgData name="Zhang Yifan" userId="c9b86b9a-8bad-4e1d-80e2-8f55c3c19e2c" providerId="ADAL" clId="{F648376A-4BFC-BB43-88E7-B5D12E27A905}" dt="2021-10-26T00:33:36.803" v="1397"/>
          <ac:grpSpMkLst>
            <pc:docMk/>
            <pc:sldMk cId="3608626129" sldId="341"/>
            <ac:grpSpMk id="17" creationId="{92E6489D-A42A-BF4B-A3A0-1C4BBD7369E8}"/>
          </ac:grpSpMkLst>
        </pc:grpChg>
        <pc:grpChg chg="add mod">
          <ac:chgData name="Zhang Yifan" userId="c9b86b9a-8bad-4e1d-80e2-8f55c3c19e2c" providerId="ADAL" clId="{F648376A-4BFC-BB43-88E7-B5D12E27A905}" dt="2021-10-26T00:33:36.803" v="1397"/>
          <ac:grpSpMkLst>
            <pc:docMk/>
            <pc:sldMk cId="3608626129" sldId="341"/>
            <ac:grpSpMk id="23" creationId="{12FACADC-2F04-5B4A-810E-52294578A99D}"/>
          </ac:grpSpMkLst>
        </pc:grpChg>
        <pc:inkChg chg="mod">
          <ac:chgData name="Zhang Yifan" userId="c9b86b9a-8bad-4e1d-80e2-8f55c3c19e2c" providerId="ADAL" clId="{F648376A-4BFC-BB43-88E7-B5D12E27A905}" dt="2021-10-26T00:33:36.803" v="1397"/>
          <ac:inkMkLst>
            <pc:docMk/>
            <pc:sldMk cId="3608626129" sldId="341"/>
            <ac:inkMk id="6" creationId="{C33C0DE4-101E-7243-82B2-577AB005624D}"/>
          </ac:inkMkLst>
        </pc:inkChg>
        <pc:inkChg chg="mod">
          <ac:chgData name="Zhang Yifan" userId="c9b86b9a-8bad-4e1d-80e2-8f55c3c19e2c" providerId="ADAL" clId="{F648376A-4BFC-BB43-88E7-B5D12E27A905}" dt="2021-10-26T00:33:36.803" v="1397"/>
          <ac:inkMkLst>
            <pc:docMk/>
            <pc:sldMk cId="3608626129" sldId="341"/>
            <ac:inkMk id="7" creationId="{0A7307D6-9DE1-0746-A51F-48DFE2F3BEEF}"/>
          </ac:inkMkLst>
        </pc:inkChg>
        <pc:inkChg chg="mod">
          <ac:chgData name="Zhang Yifan" userId="c9b86b9a-8bad-4e1d-80e2-8f55c3c19e2c" providerId="ADAL" clId="{F648376A-4BFC-BB43-88E7-B5D12E27A905}" dt="2021-10-26T00:33:36.803" v="1397"/>
          <ac:inkMkLst>
            <pc:docMk/>
            <pc:sldMk cId="3608626129" sldId="341"/>
            <ac:inkMk id="9" creationId="{99A82895-BF33-CF45-837C-FDEB7486608D}"/>
          </ac:inkMkLst>
        </pc:inkChg>
        <pc:inkChg chg="mod">
          <ac:chgData name="Zhang Yifan" userId="c9b86b9a-8bad-4e1d-80e2-8f55c3c19e2c" providerId="ADAL" clId="{F648376A-4BFC-BB43-88E7-B5D12E27A905}" dt="2021-10-26T00:33:36.803" v="1397"/>
          <ac:inkMkLst>
            <pc:docMk/>
            <pc:sldMk cId="3608626129" sldId="341"/>
            <ac:inkMk id="10" creationId="{01D6CD25-FABE-564F-92AB-A1A9D9E95E22}"/>
          </ac:inkMkLst>
        </pc:inkChg>
        <pc:inkChg chg="mod">
          <ac:chgData name="Zhang Yifan" userId="c9b86b9a-8bad-4e1d-80e2-8f55c3c19e2c" providerId="ADAL" clId="{F648376A-4BFC-BB43-88E7-B5D12E27A905}" dt="2021-10-26T00:33:36.803" v="1397"/>
          <ac:inkMkLst>
            <pc:docMk/>
            <pc:sldMk cId="3608626129" sldId="341"/>
            <ac:inkMk id="12" creationId="{2D0ED447-F438-9E43-A501-D76D4CCDCD42}"/>
          </ac:inkMkLst>
        </pc:inkChg>
        <pc:inkChg chg="mod">
          <ac:chgData name="Zhang Yifan" userId="c9b86b9a-8bad-4e1d-80e2-8f55c3c19e2c" providerId="ADAL" clId="{F648376A-4BFC-BB43-88E7-B5D12E27A905}" dt="2021-10-26T00:33:36.803" v="1397"/>
          <ac:inkMkLst>
            <pc:docMk/>
            <pc:sldMk cId="3608626129" sldId="341"/>
            <ac:inkMk id="13" creationId="{755050F4-F247-7F42-B825-BA541A4C1A9A}"/>
          </ac:inkMkLst>
        </pc:inkChg>
        <pc:inkChg chg="mod">
          <ac:chgData name="Zhang Yifan" userId="c9b86b9a-8bad-4e1d-80e2-8f55c3c19e2c" providerId="ADAL" clId="{F648376A-4BFC-BB43-88E7-B5D12E27A905}" dt="2021-10-26T00:33:36.803" v="1397"/>
          <ac:inkMkLst>
            <pc:docMk/>
            <pc:sldMk cId="3608626129" sldId="341"/>
            <ac:inkMk id="15" creationId="{7C086E78-73ED-6341-8B9B-FE105657B156}"/>
          </ac:inkMkLst>
        </pc:inkChg>
        <pc:inkChg chg="mod">
          <ac:chgData name="Zhang Yifan" userId="c9b86b9a-8bad-4e1d-80e2-8f55c3c19e2c" providerId="ADAL" clId="{F648376A-4BFC-BB43-88E7-B5D12E27A905}" dt="2021-10-26T00:33:36.803" v="1397"/>
          <ac:inkMkLst>
            <pc:docMk/>
            <pc:sldMk cId="3608626129" sldId="341"/>
            <ac:inkMk id="16" creationId="{6C30F550-8033-BE4C-AC6F-B18D234F701D}"/>
          </ac:inkMkLst>
        </pc:inkChg>
        <pc:inkChg chg="mod">
          <ac:chgData name="Zhang Yifan" userId="c9b86b9a-8bad-4e1d-80e2-8f55c3c19e2c" providerId="ADAL" clId="{F648376A-4BFC-BB43-88E7-B5D12E27A905}" dt="2021-10-26T00:33:36.803" v="1397"/>
          <ac:inkMkLst>
            <pc:docMk/>
            <pc:sldMk cId="3608626129" sldId="341"/>
            <ac:inkMk id="18" creationId="{7CD3C0DB-5D18-A54A-9139-D54EB4080EBA}"/>
          </ac:inkMkLst>
        </pc:inkChg>
        <pc:inkChg chg="mod">
          <ac:chgData name="Zhang Yifan" userId="c9b86b9a-8bad-4e1d-80e2-8f55c3c19e2c" providerId="ADAL" clId="{F648376A-4BFC-BB43-88E7-B5D12E27A905}" dt="2021-10-26T00:33:36.803" v="1397"/>
          <ac:inkMkLst>
            <pc:docMk/>
            <pc:sldMk cId="3608626129" sldId="341"/>
            <ac:inkMk id="19" creationId="{8186A5A1-A83A-C449-9DA0-8D90097041F7}"/>
          </ac:inkMkLst>
        </pc:inkChg>
        <pc:inkChg chg="mod">
          <ac:chgData name="Zhang Yifan" userId="c9b86b9a-8bad-4e1d-80e2-8f55c3c19e2c" providerId="ADAL" clId="{F648376A-4BFC-BB43-88E7-B5D12E27A905}" dt="2021-10-26T00:33:36.803" v="1397"/>
          <ac:inkMkLst>
            <pc:docMk/>
            <pc:sldMk cId="3608626129" sldId="341"/>
            <ac:inkMk id="20" creationId="{F5371319-E38E-164B-827F-F18117BA4CD2}"/>
          </ac:inkMkLst>
        </pc:inkChg>
        <pc:inkChg chg="mod">
          <ac:chgData name="Zhang Yifan" userId="c9b86b9a-8bad-4e1d-80e2-8f55c3c19e2c" providerId="ADAL" clId="{F648376A-4BFC-BB43-88E7-B5D12E27A905}" dt="2021-10-26T00:33:36.803" v="1397"/>
          <ac:inkMkLst>
            <pc:docMk/>
            <pc:sldMk cId="3608626129" sldId="341"/>
            <ac:inkMk id="21" creationId="{20B7122B-9002-1649-8558-D0F45F60D316}"/>
          </ac:inkMkLst>
        </pc:inkChg>
        <pc:inkChg chg="mod">
          <ac:chgData name="Zhang Yifan" userId="c9b86b9a-8bad-4e1d-80e2-8f55c3c19e2c" providerId="ADAL" clId="{F648376A-4BFC-BB43-88E7-B5D12E27A905}" dt="2021-10-26T00:33:36.803" v="1397"/>
          <ac:inkMkLst>
            <pc:docMk/>
            <pc:sldMk cId="3608626129" sldId="341"/>
            <ac:inkMk id="22" creationId="{76B48A15-CA06-EF4C-92FC-8C9B992EDBB2}"/>
          </ac:inkMkLst>
        </pc:inkChg>
        <pc:inkChg chg="mod">
          <ac:chgData name="Zhang Yifan" userId="c9b86b9a-8bad-4e1d-80e2-8f55c3c19e2c" providerId="ADAL" clId="{F648376A-4BFC-BB43-88E7-B5D12E27A905}" dt="2021-10-26T00:33:36.803" v="1397"/>
          <ac:inkMkLst>
            <pc:docMk/>
            <pc:sldMk cId="3608626129" sldId="341"/>
            <ac:inkMk id="24" creationId="{B0480017-0180-824C-ADA2-004AB5739718}"/>
          </ac:inkMkLst>
        </pc:inkChg>
        <pc:inkChg chg="mod">
          <ac:chgData name="Zhang Yifan" userId="c9b86b9a-8bad-4e1d-80e2-8f55c3c19e2c" providerId="ADAL" clId="{F648376A-4BFC-BB43-88E7-B5D12E27A905}" dt="2021-10-26T00:33:36.803" v="1397"/>
          <ac:inkMkLst>
            <pc:docMk/>
            <pc:sldMk cId="3608626129" sldId="341"/>
            <ac:inkMk id="25" creationId="{0EA51F39-644C-0249-B6CB-C2346BD6F4A7}"/>
          </ac:inkMkLst>
        </pc:inkChg>
        <pc:inkChg chg="mod">
          <ac:chgData name="Zhang Yifan" userId="c9b86b9a-8bad-4e1d-80e2-8f55c3c19e2c" providerId="ADAL" clId="{F648376A-4BFC-BB43-88E7-B5D12E27A905}" dt="2021-10-26T00:33:36.803" v="1397"/>
          <ac:inkMkLst>
            <pc:docMk/>
            <pc:sldMk cId="3608626129" sldId="341"/>
            <ac:inkMk id="26" creationId="{DEF82109-00A4-9B40-B72B-83C0EECBF482}"/>
          </ac:inkMkLst>
        </pc:inkChg>
        <pc:inkChg chg="mod">
          <ac:chgData name="Zhang Yifan" userId="c9b86b9a-8bad-4e1d-80e2-8f55c3c19e2c" providerId="ADAL" clId="{F648376A-4BFC-BB43-88E7-B5D12E27A905}" dt="2021-10-26T00:33:36.803" v="1397"/>
          <ac:inkMkLst>
            <pc:docMk/>
            <pc:sldMk cId="3608626129" sldId="341"/>
            <ac:inkMk id="27" creationId="{DFC2D383-714A-4446-9219-BF69A2DE8E73}"/>
          </ac:inkMkLst>
        </pc:inkChg>
        <pc:inkChg chg="mod">
          <ac:chgData name="Zhang Yifan" userId="c9b86b9a-8bad-4e1d-80e2-8f55c3c19e2c" providerId="ADAL" clId="{F648376A-4BFC-BB43-88E7-B5D12E27A905}" dt="2021-10-26T00:33:36.803" v="1397"/>
          <ac:inkMkLst>
            <pc:docMk/>
            <pc:sldMk cId="3608626129" sldId="341"/>
            <ac:inkMk id="28" creationId="{9D04FE48-0176-904E-AA78-F6C6617A5637}"/>
          </ac:inkMkLst>
        </pc:inkChg>
      </pc:sldChg>
      <pc:sldChg chg="addSp delSp modSp add mod addCm delCm">
        <pc:chgData name="Zhang Yifan" userId="c9b86b9a-8bad-4e1d-80e2-8f55c3c19e2c" providerId="ADAL" clId="{F648376A-4BFC-BB43-88E7-B5D12E27A905}" dt="2021-10-26T00:34:40.553" v="1442" actId="478"/>
        <pc:sldMkLst>
          <pc:docMk/>
          <pc:sldMk cId="1394503203" sldId="342"/>
        </pc:sldMkLst>
        <pc:spChg chg="add mod">
          <ac:chgData name="Zhang Yifan" userId="c9b86b9a-8bad-4e1d-80e2-8f55c3c19e2c" providerId="ADAL" clId="{F648376A-4BFC-BB43-88E7-B5D12E27A905}" dt="2021-10-25T09:42:19.607" v="1088" actId="1076"/>
          <ac:spMkLst>
            <pc:docMk/>
            <pc:sldMk cId="1394503203" sldId="342"/>
            <ac:spMk id="6" creationId="{5E5A06C2-C73B-584F-BCC5-8F29992D966A}"/>
          </ac:spMkLst>
        </pc:spChg>
        <pc:spChg chg="add mod">
          <ac:chgData name="Zhang Yifan" userId="c9b86b9a-8bad-4e1d-80e2-8f55c3c19e2c" providerId="ADAL" clId="{F648376A-4BFC-BB43-88E7-B5D12E27A905}" dt="2021-10-25T09:42:31.081" v="1094" actId="20577"/>
          <ac:spMkLst>
            <pc:docMk/>
            <pc:sldMk cId="1394503203" sldId="342"/>
            <ac:spMk id="8" creationId="{5B2B357C-5160-964B-97C6-5C54871B8E71}"/>
          </ac:spMkLst>
        </pc:spChg>
        <pc:spChg chg="add del mod">
          <ac:chgData name="Zhang Yifan" userId="c9b86b9a-8bad-4e1d-80e2-8f55c3c19e2c" providerId="ADAL" clId="{F648376A-4BFC-BB43-88E7-B5D12E27A905}" dt="2021-10-25T09:44:26.868" v="1123"/>
          <ac:spMkLst>
            <pc:docMk/>
            <pc:sldMk cId="1394503203" sldId="342"/>
            <ac:spMk id="9" creationId="{930DF93A-076A-BC4A-A0AA-E504360963E9}"/>
          </ac:spMkLst>
        </pc:spChg>
        <pc:spChg chg="add del mod">
          <ac:chgData name="Zhang Yifan" userId="c9b86b9a-8bad-4e1d-80e2-8f55c3c19e2c" providerId="ADAL" clId="{F648376A-4BFC-BB43-88E7-B5D12E27A905}" dt="2021-10-26T00:34:40.553" v="1442" actId="478"/>
          <ac:spMkLst>
            <pc:docMk/>
            <pc:sldMk cId="1394503203" sldId="342"/>
            <ac:spMk id="34" creationId="{A2373952-7D82-A44F-8966-0BCFAB57C9B8}"/>
          </ac:spMkLst>
        </pc:spChg>
        <pc:grpChg chg="add mod">
          <ac:chgData name="Zhang Yifan" userId="c9b86b9a-8bad-4e1d-80e2-8f55c3c19e2c" providerId="ADAL" clId="{F648376A-4BFC-BB43-88E7-B5D12E27A905}" dt="2021-10-26T00:33:38.318" v="1398"/>
          <ac:grpSpMkLst>
            <pc:docMk/>
            <pc:sldMk cId="1394503203" sldId="342"/>
            <ac:grpSpMk id="10" creationId="{89808A20-98C1-DD43-8E29-D91E2AFADECD}"/>
          </ac:grpSpMkLst>
        </pc:grpChg>
        <pc:grpChg chg="add mod">
          <ac:chgData name="Zhang Yifan" userId="c9b86b9a-8bad-4e1d-80e2-8f55c3c19e2c" providerId="ADAL" clId="{F648376A-4BFC-BB43-88E7-B5D12E27A905}" dt="2021-10-26T00:33:38.318" v="1398"/>
          <ac:grpSpMkLst>
            <pc:docMk/>
            <pc:sldMk cId="1394503203" sldId="342"/>
            <ac:grpSpMk id="13" creationId="{B4AAE4E0-47F2-F640-9EED-5D466BDA3314}"/>
          </ac:grpSpMkLst>
        </pc:grpChg>
        <pc:grpChg chg="add mod">
          <ac:chgData name="Zhang Yifan" userId="c9b86b9a-8bad-4e1d-80e2-8f55c3c19e2c" providerId="ADAL" clId="{F648376A-4BFC-BB43-88E7-B5D12E27A905}" dt="2021-10-26T00:33:38.318" v="1398"/>
          <ac:grpSpMkLst>
            <pc:docMk/>
            <pc:sldMk cId="1394503203" sldId="342"/>
            <ac:grpSpMk id="16" creationId="{3616B2BA-8725-104A-A1B2-69DC21DFCA0F}"/>
          </ac:grpSpMkLst>
        </pc:grpChg>
        <pc:grpChg chg="add mod">
          <ac:chgData name="Zhang Yifan" userId="c9b86b9a-8bad-4e1d-80e2-8f55c3c19e2c" providerId="ADAL" clId="{F648376A-4BFC-BB43-88E7-B5D12E27A905}" dt="2021-10-26T00:33:38.318" v="1398"/>
          <ac:grpSpMkLst>
            <pc:docMk/>
            <pc:sldMk cId="1394503203" sldId="342"/>
            <ac:grpSpMk id="19" creationId="{982F34B4-200F-F64A-B935-6C59CFCD62D7}"/>
          </ac:grpSpMkLst>
        </pc:grpChg>
        <pc:grpChg chg="add mod">
          <ac:chgData name="Zhang Yifan" userId="c9b86b9a-8bad-4e1d-80e2-8f55c3c19e2c" providerId="ADAL" clId="{F648376A-4BFC-BB43-88E7-B5D12E27A905}" dt="2021-10-26T00:33:38.318" v="1398"/>
          <ac:grpSpMkLst>
            <pc:docMk/>
            <pc:sldMk cId="1394503203" sldId="342"/>
            <ac:grpSpMk id="22" creationId="{5C2045A2-9877-3F4C-A88C-C0BAE9E7697E}"/>
          </ac:grpSpMkLst>
        </pc:grpChg>
        <pc:grpChg chg="add mod">
          <ac:chgData name="Zhang Yifan" userId="c9b86b9a-8bad-4e1d-80e2-8f55c3c19e2c" providerId="ADAL" clId="{F648376A-4BFC-BB43-88E7-B5D12E27A905}" dt="2021-10-26T00:33:38.318" v="1398"/>
          <ac:grpSpMkLst>
            <pc:docMk/>
            <pc:sldMk cId="1394503203" sldId="342"/>
            <ac:grpSpMk id="28" creationId="{4C1EC2D6-DCC2-4F42-9D0F-DFD9B4799D6E}"/>
          </ac:grpSpMkLst>
        </pc:grpChg>
        <pc:graphicFrameChg chg="add mod modGraphic">
          <ac:chgData name="Zhang Yifan" userId="c9b86b9a-8bad-4e1d-80e2-8f55c3c19e2c" providerId="ADAL" clId="{F648376A-4BFC-BB43-88E7-B5D12E27A905}" dt="2021-10-25T09:41:46.298" v="1064" actId="1076"/>
          <ac:graphicFrameMkLst>
            <pc:docMk/>
            <pc:sldMk cId="1394503203" sldId="342"/>
            <ac:graphicFrameMk id="5" creationId="{E0659B28-4762-AE49-9E6C-798ECD11FB6A}"/>
          </ac:graphicFrameMkLst>
        </pc:graphicFrameChg>
        <pc:graphicFrameChg chg="add mod modGraphic">
          <ac:chgData name="Zhang Yifan" userId="c9b86b9a-8bad-4e1d-80e2-8f55c3c19e2c" providerId="ADAL" clId="{F648376A-4BFC-BB43-88E7-B5D12E27A905}" dt="2021-10-25T09:42:38.186" v="1104" actId="20577"/>
          <ac:graphicFrameMkLst>
            <pc:docMk/>
            <pc:sldMk cId="1394503203" sldId="342"/>
            <ac:graphicFrameMk id="7" creationId="{41E412D0-A052-5240-856C-14DC4603E9F1}"/>
          </ac:graphicFrameMkLst>
        </pc:graphicFrameChg>
        <pc:inkChg chg="mod">
          <ac:chgData name="Zhang Yifan" userId="c9b86b9a-8bad-4e1d-80e2-8f55c3c19e2c" providerId="ADAL" clId="{F648376A-4BFC-BB43-88E7-B5D12E27A905}" dt="2021-10-26T00:33:38.318" v="1398"/>
          <ac:inkMkLst>
            <pc:docMk/>
            <pc:sldMk cId="1394503203" sldId="342"/>
            <ac:inkMk id="11" creationId="{8B98DA70-1E38-BF4B-838D-97C1CC59EC77}"/>
          </ac:inkMkLst>
        </pc:inkChg>
        <pc:inkChg chg="mod">
          <ac:chgData name="Zhang Yifan" userId="c9b86b9a-8bad-4e1d-80e2-8f55c3c19e2c" providerId="ADAL" clId="{F648376A-4BFC-BB43-88E7-B5D12E27A905}" dt="2021-10-26T00:33:38.318" v="1398"/>
          <ac:inkMkLst>
            <pc:docMk/>
            <pc:sldMk cId="1394503203" sldId="342"/>
            <ac:inkMk id="12" creationId="{0EE38692-1360-9748-B21D-6F7012694D05}"/>
          </ac:inkMkLst>
        </pc:inkChg>
        <pc:inkChg chg="mod">
          <ac:chgData name="Zhang Yifan" userId="c9b86b9a-8bad-4e1d-80e2-8f55c3c19e2c" providerId="ADAL" clId="{F648376A-4BFC-BB43-88E7-B5D12E27A905}" dt="2021-10-26T00:33:38.318" v="1398"/>
          <ac:inkMkLst>
            <pc:docMk/>
            <pc:sldMk cId="1394503203" sldId="342"/>
            <ac:inkMk id="14" creationId="{D46E5D2B-A94B-7A41-AB69-4F5CEEBFCCA8}"/>
          </ac:inkMkLst>
        </pc:inkChg>
        <pc:inkChg chg="mod">
          <ac:chgData name="Zhang Yifan" userId="c9b86b9a-8bad-4e1d-80e2-8f55c3c19e2c" providerId="ADAL" clId="{F648376A-4BFC-BB43-88E7-B5D12E27A905}" dt="2021-10-26T00:33:38.318" v="1398"/>
          <ac:inkMkLst>
            <pc:docMk/>
            <pc:sldMk cId="1394503203" sldId="342"/>
            <ac:inkMk id="15" creationId="{F3FC2787-4D19-904F-9D84-1248CE21F944}"/>
          </ac:inkMkLst>
        </pc:inkChg>
        <pc:inkChg chg="mod">
          <ac:chgData name="Zhang Yifan" userId="c9b86b9a-8bad-4e1d-80e2-8f55c3c19e2c" providerId="ADAL" clId="{F648376A-4BFC-BB43-88E7-B5D12E27A905}" dt="2021-10-26T00:33:38.318" v="1398"/>
          <ac:inkMkLst>
            <pc:docMk/>
            <pc:sldMk cId="1394503203" sldId="342"/>
            <ac:inkMk id="17" creationId="{1FC8B07E-493D-E641-8F33-28596404C692}"/>
          </ac:inkMkLst>
        </pc:inkChg>
        <pc:inkChg chg="mod">
          <ac:chgData name="Zhang Yifan" userId="c9b86b9a-8bad-4e1d-80e2-8f55c3c19e2c" providerId="ADAL" clId="{F648376A-4BFC-BB43-88E7-B5D12E27A905}" dt="2021-10-26T00:33:38.318" v="1398"/>
          <ac:inkMkLst>
            <pc:docMk/>
            <pc:sldMk cId="1394503203" sldId="342"/>
            <ac:inkMk id="18" creationId="{9DD1F7A2-1440-7843-8DF0-29833DD7F750}"/>
          </ac:inkMkLst>
        </pc:inkChg>
        <pc:inkChg chg="mod">
          <ac:chgData name="Zhang Yifan" userId="c9b86b9a-8bad-4e1d-80e2-8f55c3c19e2c" providerId="ADAL" clId="{F648376A-4BFC-BB43-88E7-B5D12E27A905}" dt="2021-10-26T00:33:38.318" v="1398"/>
          <ac:inkMkLst>
            <pc:docMk/>
            <pc:sldMk cId="1394503203" sldId="342"/>
            <ac:inkMk id="20" creationId="{24BC674C-1453-8B45-BC97-5B53A59B8AC5}"/>
          </ac:inkMkLst>
        </pc:inkChg>
        <pc:inkChg chg="mod">
          <ac:chgData name="Zhang Yifan" userId="c9b86b9a-8bad-4e1d-80e2-8f55c3c19e2c" providerId="ADAL" clId="{F648376A-4BFC-BB43-88E7-B5D12E27A905}" dt="2021-10-26T00:33:38.318" v="1398"/>
          <ac:inkMkLst>
            <pc:docMk/>
            <pc:sldMk cId="1394503203" sldId="342"/>
            <ac:inkMk id="21" creationId="{A1BBB57C-1FAB-F146-9181-6F85908BB557}"/>
          </ac:inkMkLst>
        </pc:inkChg>
        <pc:inkChg chg="mod">
          <ac:chgData name="Zhang Yifan" userId="c9b86b9a-8bad-4e1d-80e2-8f55c3c19e2c" providerId="ADAL" clId="{F648376A-4BFC-BB43-88E7-B5D12E27A905}" dt="2021-10-26T00:33:38.318" v="1398"/>
          <ac:inkMkLst>
            <pc:docMk/>
            <pc:sldMk cId="1394503203" sldId="342"/>
            <ac:inkMk id="23" creationId="{DF87EC55-67A6-6F4E-9DD9-AFAA893AFBA2}"/>
          </ac:inkMkLst>
        </pc:inkChg>
        <pc:inkChg chg="mod">
          <ac:chgData name="Zhang Yifan" userId="c9b86b9a-8bad-4e1d-80e2-8f55c3c19e2c" providerId="ADAL" clId="{F648376A-4BFC-BB43-88E7-B5D12E27A905}" dt="2021-10-26T00:33:38.318" v="1398"/>
          <ac:inkMkLst>
            <pc:docMk/>
            <pc:sldMk cId="1394503203" sldId="342"/>
            <ac:inkMk id="24" creationId="{438BB54B-6BCB-C144-94EC-45DA6C7444E7}"/>
          </ac:inkMkLst>
        </pc:inkChg>
        <pc:inkChg chg="mod">
          <ac:chgData name="Zhang Yifan" userId="c9b86b9a-8bad-4e1d-80e2-8f55c3c19e2c" providerId="ADAL" clId="{F648376A-4BFC-BB43-88E7-B5D12E27A905}" dt="2021-10-26T00:33:38.318" v="1398"/>
          <ac:inkMkLst>
            <pc:docMk/>
            <pc:sldMk cId="1394503203" sldId="342"/>
            <ac:inkMk id="25" creationId="{9D121874-1528-1C44-8BF2-558C8DC68C74}"/>
          </ac:inkMkLst>
        </pc:inkChg>
        <pc:inkChg chg="mod">
          <ac:chgData name="Zhang Yifan" userId="c9b86b9a-8bad-4e1d-80e2-8f55c3c19e2c" providerId="ADAL" clId="{F648376A-4BFC-BB43-88E7-B5D12E27A905}" dt="2021-10-26T00:33:38.318" v="1398"/>
          <ac:inkMkLst>
            <pc:docMk/>
            <pc:sldMk cId="1394503203" sldId="342"/>
            <ac:inkMk id="26" creationId="{C7A17A43-0F2D-024D-B37C-5227261A0561}"/>
          </ac:inkMkLst>
        </pc:inkChg>
        <pc:inkChg chg="mod">
          <ac:chgData name="Zhang Yifan" userId="c9b86b9a-8bad-4e1d-80e2-8f55c3c19e2c" providerId="ADAL" clId="{F648376A-4BFC-BB43-88E7-B5D12E27A905}" dt="2021-10-26T00:33:38.318" v="1398"/>
          <ac:inkMkLst>
            <pc:docMk/>
            <pc:sldMk cId="1394503203" sldId="342"/>
            <ac:inkMk id="27" creationId="{A93CA13D-70F8-AF40-A68E-2AF713237C09}"/>
          </ac:inkMkLst>
        </pc:inkChg>
        <pc:inkChg chg="mod">
          <ac:chgData name="Zhang Yifan" userId="c9b86b9a-8bad-4e1d-80e2-8f55c3c19e2c" providerId="ADAL" clId="{F648376A-4BFC-BB43-88E7-B5D12E27A905}" dt="2021-10-26T00:33:38.318" v="1398"/>
          <ac:inkMkLst>
            <pc:docMk/>
            <pc:sldMk cId="1394503203" sldId="342"/>
            <ac:inkMk id="29" creationId="{75586597-CCE5-0444-8DFA-C672733A2B0C}"/>
          </ac:inkMkLst>
        </pc:inkChg>
        <pc:inkChg chg="mod">
          <ac:chgData name="Zhang Yifan" userId="c9b86b9a-8bad-4e1d-80e2-8f55c3c19e2c" providerId="ADAL" clId="{F648376A-4BFC-BB43-88E7-B5D12E27A905}" dt="2021-10-26T00:33:38.318" v="1398"/>
          <ac:inkMkLst>
            <pc:docMk/>
            <pc:sldMk cId="1394503203" sldId="342"/>
            <ac:inkMk id="30" creationId="{76316AD7-4531-2A42-8E2B-E93EB856B7A9}"/>
          </ac:inkMkLst>
        </pc:inkChg>
        <pc:inkChg chg="mod">
          <ac:chgData name="Zhang Yifan" userId="c9b86b9a-8bad-4e1d-80e2-8f55c3c19e2c" providerId="ADAL" clId="{F648376A-4BFC-BB43-88E7-B5D12E27A905}" dt="2021-10-26T00:33:38.318" v="1398"/>
          <ac:inkMkLst>
            <pc:docMk/>
            <pc:sldMk cId="1394503203" sldId="342"/>
            <ac:inkMk id="31" creationId="{E27B9D74-6930-474A-A0D5-F62E16BC2AFF}"/>
          </ac:inkMkLst>
        </pc:inkChg>
        <pc:inkChg chg="mod">
          <ac:chgData name="Zhang Yifan" userId="c9b86b9a-8bad-4e1d-80e2-8f55c3c19e2c" providerId="ADAL" clId="{F648376A-4BFC-BB43-88E7-B5D12E27A905}" dt="2021-10-26T00:33:38.318" v="1398"/>
          <ac:inkMkLst>
            <pc:docMk/>
            <pc:sldMk cId="1394503203" sldId="342"/>
            <ac:inkMk id="32" creationId="{B856F007-293F-B048-ABD9-654A720B1090}"/>
          </ac:inkMkLst>
        </pc:inkChg>
        <pc:inkChg chg="mod">
          <ac:chgData name="Zhang Yifan" userId="c9b86b9a-8bad-4e1d-80e2-8f55c3c19e2c" providerId="ADAL" clId="{F648376A-4BFC-BB43-88E7-B5D12E27A905}" dt="2021-10-26T00:33:38.318" v="1398"/>
          <ac:inkMkLst>
            <pc:docMk/>
            <pc:sldMk cId="1394503203" sldId="342"/>
            <ac:inkMk id="33" creationId="{BA2CC611-CB3B-A446-9207-36E74CB52316}"/>
          </ac:inkMkLst>
        </pc:inkChg>
      </pc:sldChg>
      <pc:sldChg chg="del">
        <pc:chgData name="Zhang Yifan" userId="c9b86b9a-8bad-4e1d-80e2-8f55c3c19e2c" providerId="ADAL" clId="{F648376A-4BFC-BB43-88E7-B5D12E27A905}" dt="2021-10-24T07:57:44.655" v="2" actId="2696"/>
        <pc:sldMkLst>
          <pc:docMk/>
          <pc:sldMk cId="3583360898" sldId="342"/>
        </pc:sldMkLst>
      </pc:sldChg>
      <pc:sldChg chg="modSp add mod">
        <pc:chgData name="Zhang Yifan" userId="c9b86b9a-8bad-4e1d-80e2-8f55c3c19e2c" providerId="ADAL" clId="{F648376A-4BFC-BB43-88E7-B5D12E27A905}" dt="2021-10-25T09:51:44.491" v="1130" actId="20577"/>
        <pc:sldMkLst>
          <pc:docMk/>
          <pc:sldMk cId="2188155426" sldId="343"/>
        </pc:sldMkLst>
        <pc:spChg chg="mod">
          <ac:chgData name="Zhang Yifan" userId="c9b86b9a-8bad-4e1d-80e2-8f55c3c19e2c" providerId="ADAL" clId="{F648376A-4BFC-BB43-88E7-B5D12E27A905}" dt="2021-10-25T09:51:35.453" v="1128" actId="20577"/>
          <ac:spMkLst>
            <pc:docMk/>
            <pc:sldMk cId="2188155426" sldId="343"/>
            <ac:spMk id="106" creationId="{00000000-0000-0000-0000-000000000000}"/>
          </ac:spMkLst>
        </pc:spChg>
        <pc:spChg chg="mod">
          <ac:chgData name="Zhang Yifan" userId="c9b86b9a-8bad-4e1d-80e2-8f55c3c19e2c" providerId="ADAL" clId="{F648376A-4BFC-BB43-88E7-B5D12E27A905}" dt="2021-10-25T09:51:44.491" v="1130" actId="20577"/>
          <ac:spMkLst>
            <pc:docMk/>
            <pc:sldMk cId="2188155426" sldId="343"/>
            <ac:spMk id="107" creationId="{00000000-0000-0000-0000-000000000000}"/>
          </ac:spMkLst>
        </pc:spChg>
      </pc:sldChg>
      <pc:sldChg chg="del">
        <pc:chgData name="Zhang Yifan" userId="c9b86b9a-8bad-4e1d-80e2-8f55c3c19e2c" providerId="ADAL" clId="{F648376A-4BFC-BB43-88E7-B5D12E27A905}" dt="2021-10-24T07:57:44.655" v="2" actId="2696"/>
        <pc:sldMkLst>
          <pc:docMk/>
          <pc:sldMk cId="4032130814" sldId="343"/>
        </pc:sldMkLst>
      </pc:sldChg>
      <pc:sldChg chg="del">
        <pc:chgData name="Zhang Yifan" userId="c9b86b9a-8bad-4e1d-80e2-8f55c3c19e2c" providerId="ADAL" clId="{F648376A-4BFC-BB43-88E7-B5D12E27A905}" dt="2021-10-24T07:57:44.655" v="2" actId="2696"/>
        <pc:sldMkLst>
          <pc:docMk/>
          <pc:sldMk cId="2246092611" sldId="344"/>
        </pc:sldMkLst>
      </pc:sldChg>
      <pc:sldChg chg="modSp new mod">
        <pc:chgData name="Zhang Yifan" userId="c9b86b9a-8bad-4e1d-80e2-8f55c3c19e2c" providerId="ADAL" clId="{F648376A-4BFC-BB43-88E7-B5D12E27A905}" dt="2021-10-25T10:56:54.355" v="1139" actId="20577"/>
        <pc:sldMkLst>
          <pc:docMk/>
          <pc:sldMk cId="3060897174" sldId="344"/>
        </pc:sldMkLst>
        <pc:spChg chg="mod">
          <ac:chgData name="Zhang Yifan" userId="c9b86b9a-8bad-4e1d-80e2-8f55c3c19e2c" providerId="ADAL" clId="{F648376A-4BFC-BB43-88E7-B5D12E27A905}" dt="2021-10-25T10:56:54.355" v="1139" actId="20577"/>
          <ac:spMkLst>
            <pc:docMk/>
            <pc:sldMk cId="3060897174" sldId="344"/>
            <ac:spMk id="2" creationId="{279D8618-4FF0-3441-8B27-036C6E4CDD1B}"/>
          </ac:spMkLst>
        </pc:spChg>
        <pc:spChg chg="mod">
          <ac:chgData name="Zhang Yifan" userId="c9b86b9a-8bad-4e1d-80e2-8f55c3c19e2c" providerId="ADAL" clId="{F648376A-4BFC-BB43-88E7-B5D12E27A905}" dt="2021-10-25T10:35:50.713" v="1134" actId="12"/>
          <ac:spMkLst>
            <pc:docMk/>
            <pc:sldMk cId="3060897174" sldId="344"/>
            <ac:spMk id="3" creationId="{7659A7B2-582F-1E4B-87BF-BBCCE5511D7B}"/>
          </ac:spMkLst>
        </pc:spChg>
      </pc:sldChg>
      <pc:sldChg chg="del">
        <pc:chgData name="Zhang Yifan" userId="c9b86b9a-8bad-4e1d-80e2-8f55c3c19e2c" providerId="ADAL" clId="{F648376A-4BFC-BB43-88E7-B5D12E27A905}" dt="2021-10-24T07:57:44.655" v="2" actId="2696"/>
        <pc:sldMkLst>
          <pc:docMk/>
          <pc:sldMk cId="1774138664" sldId="345"/>
        </pc:sldMkLst>
      </pc:sldChg>
      <pc:sldChg chg="modSp add mod">
        <pc:chgData name="Zhang Yifan" userId="c9b86b9a-8bad-4e1d-80e2-8f55c3c19e2c" providerId="ADAL" clId="{F648376A-4BFC-BB43-88E7-B5D12E27A905}" dt="2021-10-25T10:57:42.901" v="1145" actId="14100"/>
        <pc:sldMkLst>
          <pc:docMk/>
          <pc:sldMk cId="2848476662" sldId="345"/>
        </pc:sldMkLst>
        <pc:spChg chg="mod">
          <ac:chgData name="Zhang Yifan" userId="c9b86b9a-8bad-4e1d-80e2-8f55c3c19e2c" providerId="ADAL" clId="{F648376A-4BFC-BB43-88E7-B5D12E27A905}" dt="2021-10-25T10:56:52.150" v="1138" actId="20577"/>
          <ac:spMkLst>
            <pc:docMk/>
            <pc:sldMk cId="2848476662" sldId="345"/>
            <ac:spMk id="2" creationId="{279D8618-4FF0-3441-8B27-036C6E4CDD1B}"/>
          </ac:spMkLst>
        </pc:spChg>
        <pc:spChg chg="mod">
          <ac:chgData name="Zhang Yifan" userId="c9b86b9a-8bad-4e1d-80e2-8f55c3c19e2c" providerId="ADAL" clId="{F648376A-4BFC-BB43-88E7-B5D12E27A905}" dt="2021-10-25T10:57:42.901" v="1145" actId="14100"/>
          <ac:spMkLst>
            <pc:docMk/>
            <pc:sldMk cId="2848476662" sldId="345"/>
            <ac:spMk id="3" creationId="{7659A7B2-582F-1E4B-87BF-BBCCE5511D7B}"/>
          </ac:spMkLst>
        </pc:spChg>
      </pc:sldChg>
      <pc:sldChg chg="del">
        <pc:chgData name="Zhang Yifan" userId="c9b86b9a-8bad-4e1d-80e2-8f55c3c19e2c" providerId="ADAL" clId="{F648376A-4BFC-BB43-88E7-B5D12E27A905}" dt="2021-10-24T07:57:44.655" v="2" actId="2696"/>
        <pc:sldMkLst>
          <pc:docMk/>
          <pc:sldMk cId="713679863" sldId="346"/>
        </pc:sldMkLst>
      </pc:sldChg>
      <pc:sldChg chg="modSp add mod">
        <pc:chgData name="Zhang Yifan" userId="c9b86b9a-8bad-4e1d-80e2-8f55c3c19e2c" providerId="ADAL" clId="{F648376A-4BFC-BB43-88E7-B5D12E27A905}" dt="2021-10-25T11:00:11.154" v="1150" actId="12"/>
        <pc:sldMkLst>
          <pc:docMk/>
          <pc:sldMk cId="4163036866" sldId="346"/>
        </pc:sldMkLst>
        <pc:spChg chg="mod">
          <ac:chgData name="Zhang Yifan" userId="c9b86b9a-8bad-4e1d-80e2-8f55c3c19e2c" providerId="ADAL" clId="{F648376A-4BFC-BB43-88E7-B5D12E27A905}" dt="2021-10-25T10:59:49.908" v="1148" actId="20577"/>
          <ac:spMkLst>
            <pc:docMk/>
            <pc:sldMk cId="4163036866" sldId="346"/>
            <ac:spMk id="2" creationId="{279D8618-4FF0-3441-8B27-036C6E4CDD1B}"/>
          </ac:spMkLst>
        </pc:spChg>
        <pc:spChg chg="mod">
          <ac:chgData name="Zhang Yifan" userId="c9b86b9a-8bad-4e1d-80e2-8f55c3c19e2c" providerId="ADAL" clId="{F648376A-4BFC-BB43-88E7-B5D12E27A905}" dt="2021-10-25T11:00:11.154" v="1150" actId="12"/>
          <ac:spMkLst>
            <pc:docMk/>
            <pc:sldMk cId="4163036866" sldId="346"/>
            <ac:spMk id="3" creationId="{7659A7B2-582F-1E4B-87BF-BBCCE5511D7B}"/>
          </ac:spMkLst>
        </pc:spChg>
      </pc:sldChg>
      <pc:sldChg chg="modSp add mod">
        <pc:chgData name="Zhang Yifan" userId="c9b86b9a-8bad-4e1d-80e2-8f55c3c19e2c" providerId="ADAL" clId="{F648376A-4BFC-BB43-88E7-B5D12E27A905}" dt="2021-10-25T11:03:10.419" v="1153"/>
        <pc:sldMkLst>
          <pc:docMk/>
          <pc:sldMk cId="1961887412" sldId="347"/>
        </pc:sldMkLst>
        <pc:spChg chg="mod">
          <ac:chgData name="Zhang Yifan" userId="c9b86b9a-8bad-4e1d-80e2-8f55c3c19e2c" providerId="ADAL" clId="{F648376A-4BFC-BB43-88E7-B5D12E27A905}" dt="2021-10-25T11:03:10.419" v="1153"/>
          <ac:spMkLst>
            <pc:docMk/>
            <pc:sldMk cId="1961887412" sldId="347"/>
            <ac:spMk id="3" creationId="{7659A7B2-582F-1E4B-87BF-BBCCE5511D7B}"/>
          </ac:spMkLst>
        </pc:spChg>
      </pc:sldChg>
      <pc:sldChg chg="del">
        <pc:chgData name="Zhang Yifan" userId="c9b86b9a-8bad-4e1d-80e2-8f55c3c19e2c" providerId="ADAL" clId="{F648376A-4BFC-BB43-88E7-B5D12E27A905}" dt="2021-10-24T07:57:44.655" v="2" actId="2696"/>
        <pc:sldMkLst>
          <pc:docMk/>
          <pc:sldMk cId="3827845250" sldId="347"/>
        </pc:sldMkLst>
      </pc:sldChg>
      <pc:sldChg chg="del">
        <pc:chgData name="Zhang Yifan" userId="c9b86b9a-8bad-4e1d-80e2-8f55c3c19e2c" providerId="ADAL" clId="{F648376A-4BFC-BB43-88E7-B5D12E27A905}" dt="2021-10-24T07:57:44.655" v="2" actId="2696"/>
        <pc:sldMkLst>
          <pc:docMk/>
          <pc:sldMk cId="1192500245" sldId="348"/>
        </pc:sldMkLst>
      </pc:sldChg>
      <pc:sldChg chg="modSp add mod">
        <pc:chgData name="Zhang Yifan" userId="c9b86b9a-8bad-4e1d-80e2-8f55c3c19e2c" providerId="ADAL" clId="{F648376A-4BFC-BB43-88E7-B5D12E27A905}" dt="2021-10-25T11:03:30.857" v="1157"/>
        <pc:sldMkLst>
          <pc:docMk/>
          <pc:sldMk cId="2655652420" sldId="348"/>
        </pc:sldMkLst>
        <pc:spChg chg="mod">
          <ac:chgData name="Zhang Yifan" userId="c9b86b9a-8bad-4e1d-80e2-8f55c3c19e2c" providerId="ADAL" clId="{F648376A-4BFC-BB43-88E7-B5D12E27A905}" dt="2021-10-25T11:03:22.948" v="1156" actId="20577"/>
          <ac:spMkLst>
            <pc:docMk/>
            <pc:sldMk cId="2655652420" sldId="348"/>
            <ac:spMk id="2" creationId="{279D8618-4FF0-3441-8B27-036C6E4CDD1B}"/>
          </ac:spMkLst>
        </pc:spChg>
        <pc:spChg chg="mod">
          <ac:chgData name="Zhang Yifan" userId="c9b86b9a-8bad-4e1d-80e2-8f55c3c19e2c" providerId="ADAL" clId="{F648376A-4BFC-BB43-88E7-B5D12E27A905}" dt="2021-10-25T11:03:30.857" v="1157"/>
          <ac:spMkLst>
            <pc:docMk/>
            <pc:sldMk cId="2655652420" sldId="348"/>
            <ac:spMk id="3" creationId="{7659A7B2-582F-1E4B-87BF-BBCCE5511D7B}"/>
          </ac:spMkLst>
        </pc:spChg>
      </pc:sldChg>
      <pc:sldChg chg="del">
        <pc:chgData name="Zhang Yifan" userId="c9b86b9a-8bad-4e1d-80e2-8f55c3c19e2c" providerId="ADAL" clId="{F648376A-4BFC-BB43-88E7-B5D12E27A905}" dt="2021-10-24T07:57:44.655" v="2" actId="2696"/>
        <pc:sldMkLst>
          <pc:docMk/>
          <pc:sldMk cId="933142445" sldId="349"/>
        </pc:sldMkLst>
      </pc:sldChg>
      <pc:sldChg chg="modSp add mod">
        <pc:chgData name="Zhang Yifan" userId="c9b86b9a-8bad-4e1d-80e2-8f55c3c19e2c" providerId="ADAL" clId="{F648376A-4BFC-BB43-88E7-B5D12E27A905}" dt="2021-10-25T11:03:53.752" v="1166" actId="14100"/>
        <pc:sldMkLst>
          <pc:docMk/>
          <pc:sldMk cId="1526679565" sldId="349"/>
        </pc:sldMkLst>
        <pc:spChg chg="mod">
          <ac:chgData name="Zhang Yifan" userId="c9b86b9a-8bad-4e1d-80e2-8f55c3c19e2c" providerId="ADAL" clId="{F648376A-4BFC-BB43-88E7-B5D12E27A905}" dt="2021-10-25T11:03:53.752" v="1166" actId="14100"/>
          <ac:spMkLst>
            <pc:docMk/>
            <pc:sldMk cId="1526679565" sldId="349"/>
            <ac:spMk id="3" creationId="{7659A7B2-582F-1E4B-87BF-BBCCE5511D7B}"/>
          </ac:spMkLst>
        </pc:spChg>
      </pc:sldChg>
      <pc:sldChg chg="del">
        <pc:chgData name="Zhang Yifan" userId="c9b86b9a-8bad-4e1d-80e2-8f55c3c19e2c" providerId="ADAL" clId="{F648376A-4BFC-BB43-88E7-B5D12E27A905}" dt="2021-10-24T07:57:44.655" v="2" actId="2696"/>
        <pc:sldMkLst>
          <pc:docMk/>
          <pc:sldMk cId="691153561" sldId="350"/>
        </pc:sldMkLst>
      </pc:sldChg>
      <pc:sldChg chg="modSp add mod">
        <pc:chgData name="Zhang Yifan" userId="c9b86b9a-8bad-4e1d-80e2-8f55c3c19e2c" providerId="ADAL" clId="{F648376A-4BFC-BB43-88E7-B5D12E27A905}" dt="2021-10-25T11:13:23.846" v="1182"/>
        <pc:sldMkLst>
          <pc:docMk/>
          <pc:sldMk cId="3611389553" sldId="350"/>
        </pc:sldMkLst>
        <pc:spChg chg="mod">
          <ac:chgData name="Zhang Yifan" userId="c9b86b9a-8bad-4e1d-80e2-8f55c3c19e2c" providerId="ADAL" clId="{F648376A-4BFC-BB43-88E7-B5D12E27A905}" dt="2021-10-25T11:13:23.846" v="1182"/>
          <ac:spMkLst>
            <pc:docMk/>
            <pc:sldMk cId="3611389553" sldId="350"/>
            <ac:spMk id="3" creationId="{7659A7B2-582F-1E4B-87BF-BBCCE5511D7B}"/>
          </ac:spMkLst>
        </pc:spChg>
      </pc:sldChg>
      <pc:sldChg chg="modSp add mod">
        <pc:chgData name="Zhang Yifan" userId="c9b86b9a-8bad-4e1d-80e2-8f55c3c19e2c" providerId="ADAL" clId="{F648376A-4BFC-BB43-88E7-B5D12E27A905}" dt="2021-10-25T11:23:17.383" v="1220" actId="20577"/>
        <pc:sldMkLst>
          <pc:docMk/>
          <pc:sldMk cId="1293460554" sldId="351"/>
        </pc:sldMkLst>
        <pc:spChg chg="mod">
          <ac:chgData name="Zhang Yifan" userId="c9b86b9a-8bad-4e1d-80e2-8f55c3c19e2c" providerId="ADAL" clId="{F648376A-4BFC-BB43-88E7-B5D12E27A905}" dt="2021-10-25T11:23:08.974" v="1198" actId="20577"/>
          <ac:spMkLst>
            <pc:docMk/>
            <pc:sldMk cId="1293460554" sldId="351"/>
            <ac:spMk id="106" creationId="{00000000-0000-0000-0000-000000000000}"/>
          </ac:spMkLst>
        </pc:spChg>
        <pc:spChg chg="mod">
          <ac:chgData name="Zhang Yifan" userId="c9b86b9a-8bad-4e1d-80e2-8f55c3c19e2c" providerId="ADAL" clId="{F648376A-4BFC-BB43-88E7-B5D12E27A905}" dt="2021-10-25T11:23:17.383" v="1220" actId="20577"/>
          <ac:spMkLst>
            <pc:docMk/>
            <pc:sldMk cId="1293460554" sldId="351"/>
            <ac:spMk id="107" creationId="{00000000-0000-0000-0000-000000000000}"/>
          </ac:spMkLst>
        </pc:spChg>
      </pc:sldChg>
      <pc:sldChg chg="del">
        <pc:chgData name="Zhang Yifan" userId="c9b86b9a-8bad-4e1d-80e2-8f55c3c19e2c" providerId="ADAL" clId="{F648376A-4BFC-BB43-88E7-B5D12E27A905}" dt="2021-10-24T07:57:44.655" v="2" actId="2696"/>
        <pc:sldMkLst>
          <pc:docMk/>
          <pc:sldMk cId="2679167399" sldId="351"/>
        </pc:sldMkLst>
      </pc:sldChg>
      <pc:sldChg chg="add del">
        <pc:chgData name="Zhang Yifan" userId="c9b86b9a-8bad-4e1d-80e2-8f55c3c19e2c" providerId="ADAL" clId="{F648376A-4BFC-BB43-88E7-B5D12E27A905}" dt="2021-10-25T11:23:01.253" v="1186"/>
        <pc:sldMkLst>
          <pc:docMk/>
          <pc:sldMk cId="1186734697" sldId="352"/>
        </pc:sldMkLst>
      </pc:sldChg>
      <pc:sldChg chg="del">
        <pc:chgData name="Zhang Yifan" userId="c9b86b9a-8bad-4e1d-80e2-8f55c3c19e2c" providerId="ADAL" clId="{F648376A-4BFC-BB43-88E7-B5D12E27A905}" dt="2021-10-24T07:57:44.655" v="2" actId="2696"/>
        <pc:sldMkLst>
          <pc:docMk/>
          <pc:sldMk cId="1987210916" sldId="352"/>
        </pc:sldMkLst>
      </pc:sldChg>
      <pc:sldChg chg="modSp add mod">
        <pc:chgData name="Zhang Yifan" userId="c9b86b9a-8bad-4e1d-80e2-8f55c3c19e2c" providerId="ADAL" clId="{F648376A-4BFC-BB43-88E7-B5D12E27A905}" dt="2021-10-25T11:24:04.491" v="1238" actId="20577"/>
        <pc:sldMkLst>
          <pc:docMk/>
          <pc:sldMk cId="3616062698" sldId="352"/>
        </pc:sldMkLst>
        <pc:spChg chg="mod">
          <ac:chgData name="Zhang Yifan" userId="c9b86b9a-8bad-4e1d-80e2-8f55c3c19e2c" providerId="ADAL" clId="{F648376A-4BFC-BB43-88E7-B5D12E27A905}" dt="2021-10-25T11:23:25.791" v="1223" actId="20577"/>
          <ac:spMkLst>
            <pc:docMk/>
            <pc:sldMk cId="3616062698" sldId="352"/>
            <ac:spMk id="2" creationId="{279D8618-4FF0-3441-8B27-036C6E4CDD1B}"/>
          </ac:spMkLst>
        </pc:spChg>
        <pc:spChg chg="mod">
          <ac:chgData name="Zhang Yifan" userId="c9b86b9a-8bad-4e1d-80e2-8f55c3c19e2c" providerId="ADAL" clId="{F648376A-4BFC-BB43-88E7-B5D12E27A905}" dt="2021-10-25T11:24:04.491" v="1238" actId="20577"/>
          <ac:spMkLst>
            <pc:docMk/>
            <pc:sldMk cId="3616062698" sldId="352"/>
            <ac:spMk id="3" creationId="{7659A7B2-582F-1E4B-87BF-BBCCE5511D7B}"/>
          </ac:spMkLst>
        </pc:spChg>
      </pc:sldChg>
      <pc:sldChg chg="modSp add mod">
        <pc:chgData name="Zhang Yifan" userId="c9b86b9a-8bad-4e1d-80e2-8f55c3c19e2c" providerId="ADAL" clId="{F648376A-4BFC-BB43-88E7-B5D12E27A905}" dt="2021-10-25T11:24:26.269" v="1244" actId="27636"/>
        <pc:sldMkLst>
          <pc:docMk/>
          <pc:sldMk cId="982729590" sldId="353"/>
        </pc:sldMkLst>
        <pc:spChg chg="mod">
          <ac:chgData name="Zhang Yifan" userId="c9b86b9a-8bad-4e1d-80e2-8f55c3c19e2c" providerId="ADAL" clId="{F648376A-4BFC-BB43-88E7-B5D12E27A905}" dt="2021-10-25T11:24:26.269" v="1244" actId="27636"/>
          <ac:spMkLst>
            <pc:docMk/>
            <pc:sldMk cId="982729590" sldId="353"/>
            <ac:spMk id="3" creationId="{7659A7B2-582F-1E4B-87BF-BBCCE5511D7B}"/>
          </ac:spMkLst>
        </pc:spChg>
      </pc:sldChg>
      <pc:sldChg chg="del">
        <pc:chgData name="Zhang Yifan" userId="c9b86b9a-8bad-4e1d-80e2-8f55c3c19e2c" providerId="ADAL" clId="{F648376A-4BFC-BB43-88E7-B5D12E27A905}" dt="2021-10-24T07:57:44.655" v="2" actId="2696"/>
        <pc:sldMkLst>
          <pc:docMk/>
          <pc:sldMk cId="2190426351" sldId="353"/>
        </pc:sldMkLst>
      </pc:sldChg>
      <pc:sldChg chg="del">
        <pc:chgData name="Zhang Yifan" userId="c9b86b9a-8bad-4e1d-80e2-8f55c3c19e2c" providerId="ADAL" clId="{F648376A-4BFC-BB43-88E7-B5D12E27A905}" dt="2021-10-24T07:57:44.655" v="2" actId="2696"/>
        <pc:sldMkLst>
          <pc:docMk/>
          <pc:sldMk cId="2466748815" sldId="355"/>
        </pc:sldMkLst>
      </pc:sldChg>
      <pc:sldChg chg="del">
        <pc:chgData name="Zhang Yifan" userId="c9b86b9a-8bad-4e1d-80e2-8f55c3c19e2c" providerId="ADAL" clId="{F648376A-4BFC-BB43-88E7-B5D12E27A905}" dt="2021-10-24T07:57:44.655" v="2" actId="2696"/>
        <pc:sldMkLst>
          <pc:docMk/>
          <pc:sldMk cId="3046771770" sldId="356"/>
        </pc:sldMkLst>
      </pc:sldChg>
      <pc:sldChg chg="del">
        <pc:chgData name="Zhang Yifan" userId="c9b86b9a-8bad-4e1d-80e2-8f55c3c19e2c" providerId="ADAL" clId="{F648376A-4BFC-BB43-88E7-B5D12E27A905}" dt="2021-10-24T07:57:44.655" v="2" actId="2696"/>
        <pc:sldMkLst>
          <pc:docMk/>
          <pc:sldMk cId="4227207598" sldId="357"/>
        </pc:sldMkLst>
      </pc:sldChg>
      <pc:sldChg chg="del">
        <pc:chgData name="Zhang Yifan" userId="c9b86b9a-8bad-4e1d-80e2-8f55c3c19e2c" providerId="ADAL" clId="{F648376A-4BFC-BB43-88E7-B5D12E27A905}" dt="2021-10-24T07:57:44.655" v="2" actId="2696"/>
        <pc:sldMkLst>
          <pc:docMk/>
          <pc:sldMk cId="1673821635" sldId="358"/>
        </pc:sldMkLst>
      </pc:sldChg>
      <pc:sldChg chg="del">
        <pc:chgData name="Zhang Yifan" userId="c9b86b9a-8bad-4e1d-80e2-8f55c3c19e2c" providerId="ADAL" clId="{F648376A-4BFC-BB43-88E7-B5D12E27A905}" dt="2021-10-24T07:57:44.655" v="2" actId="2696"/>
        <pc:sldMkLst>
          <pc:docMk/>
          <pc:sldMk cId="1633084525" sldId="359"/>
        </pc:sldMkLst>
      </pc:sldChg>
      <pc:sldChg chg="del">
        <pc:chgData name="Zhang Yifan" userId="c9b86b9a-8bad-4e1d-80e2-8f55c3c19e2c" providerId="ADAL" clId="{F648376A-4BFC-BB43-88E7-B5D12E27A905}" dt="2021-10-24T07:57:44.655" v="2" actId="2696"/>
        <pc:sldMkLst>
          <pc:docMk/>
          <pc:sldMk cId="1124314915" sldId="360"/>
        </pc:sldMkLst>
      </pc:sldChg>
      <pc:sldChg chg="del">
        <pc:chgData name="Zhang Yifan" userId="c9b86b9a-8bad-4e1d-80e2-8f55c3c19e2c" providerId="ADAL" clId="{F648376A-4BFC-BB43-88E7-B5D12E27A905}" dt="2021-10-24T07:57:44.655" v="2" actId="2696"/>
        <pc:sldMkLst>
          <pc:docMk/>
          <pc:sldMk cId="830438552" sldId="361"/>
        </pc:sldMkLst>
      </pc:sldChg>
      <pc:sldChg chg="del">
        <pc:chgData name="Zhang Yifan" userId="c9b86b9a-8bad-4e1d-80e2-8f55c3c19e2c" providerId="ADAL" clId="{F648376A-4BFC-BB43-88E7-B5D12E27A905}" dt="2021-10-24T07:57:44.655" v="2" actId="2696"/>
        <pc:sldMkLst>
          <pc:docMk/>
          <pc:sldMk cId="1213370322" sldId="362"/>
        </pc:sldMkLst>
      </pc:sldChg>
      <pc:sldChg chg="del">
        <pc:chgData name="Zhang Yifan" userId="c9b86b9a-8bad-4e1d-80e2-8f55c3c19e2c" providerId="ADAL" clId="{F648376A-4BFC-BB43-88E7-B5D12E27A905}" dt="2021-10-24T07:57:44.655" v="2" actId="2696"/>
        <pc:sldMkLst>
          <pc:docMk/>
          <pc:sldMk cId="2935422185" sldId="363"/>
        </pc:sldMkLst>
      </pc:sldChg>
    </pc:docChg>
  </pc:docChgLst>
  <pc:docChgLst>
    <pc:chgData name="Zhang Yifan" userId="c9b86b9a-8bad-4e1d-80e2-8f55c3c19e2c" providerId="ADAL" clId="{C4288A24-A59C-2B48-AC0B-8E51072C827E}"/>
    <pc:docChg chg="undo custSel addSld modSld">
      <pc:chgData name="Zhang Yifan" userId="c9b86b9a-8bad-4e1d-80e2-8f55c3c19e2c" providerId="ADAL" clId="{C4288A24-A59C-2B48-AC0B-8E51072C827E}" dt="2021-10-19T01:56:02.278" v="945" actId="7634"/>
      <pc:docMkLst>
        <pc:docMk/>
      </pc:docMkLst>
      <pc:sldChg chg="addSp delSp">
        <pc:chgData name="Zhang Yifan" userId="c9b86b9a-8bad-4e1d-80e2-8f55c3c19e2c" providerId="ADAL" clId="{C4288A24-A59C-2B48-AC0B-8E51072C827E}" dt="2021-10-19T01:56:02.278" v="945" actId="7634"/>
        <pc:sldMkLst>
          <pc:docMk/>
          <pc:sldMk cId="0" sldId="256"/>
        </pc:sldMkLst>
        <pc:inkChg chg="add del">
          <ac:chgData name="Zhang Yifan" userId="c9b86b9a-8bad-4e1d-80e2-8f55c3c19e2c" providerId="ADAL" clId="{C4288A24-A59C-2B48-AC0B-8E51072C827E}" dt="2021-10-19T01:56:02.278" v="945" actId="7634"/>
          <ac:inkMkLst>
            <pc:docMk/>
            <pc:sldMk cId="0" sldId="256"/>
            <ac:inkMk id="2" creationId="{CDFCA14D-0A83-0B4E-ABB0-96BC594B2590}"/>
          </ac:inkMkLst>
        </pc:inkChg>
      </pc:sldChg>
      <pc:sldChg chg="addSp delSp">
        <pc:chgData name="Zhang Yifan" userId="c9b86b9a-8bad-4e1d-80e2-8f55c3c19e2c" providerId="ADAL" clId="{C4288A24-A59C-2B48-AC0B-8E51072C827E}" dt="2021-10-19T01:56:02.278" v="945" actId="7634"/>
        <pc:sldMkLst>
          <pc:docMk/>
          <pc:sldMk cId="2099380951" sldId="310"/>
        </pc:sldMkLst>
        <pc:inkChg chg="add del">
          <ac:chgData name="Zhang Yifan" userId="c9b86b9a-8bad-4e1d-80e2-8f55c3c19e2c" providerId="ADAL" clId="{C4288A24-A59C-2B48-AC0B-8E51072C827E}" dt="2021-10-19T01:56:02.278" v="945" actId="7634"/>
          <ac:inkMkLst>
            <pc:docMk/>
            <pc:sldMk cId="2099380951" sldId="310"/>
            <ac:inkMk id="15" creationId="{09A629AF-D29C-5343-A2B3-C8119F5252DE}"/>
          </ac:inkMkLst>
        </pc:inkChg>
      </pc:sldChg>
      <pc:sldChg chg="addSp delSp">
        <pc:chgData name="Zhang Yifan" userId="c9b86b9a-8bad-4e1d-80e2-8f55c3c19e2c" providerId="ADAL" clId="{C4288A24-A59C-2B48-AC0B-8E51072C827E}" dt="2021-10-19T01:56:02.278" v="945" actId="7634"/>
        <pc:sldMkLst>
          <pc:docMk/>
          <pc:sldMk cId="3783766312" sldId="311"/>
        </pc:sldMkLst>
        <pc:grpChg chg="add">
          <ac:chgData name="Zhang Yifan" userId="c9b86b9a-8bad-4e1d-80e2-8f55c3c19e2c" providerId="ADAL" clId="{C4288A24-A59C-2B48-AC0B-8E51072C827E}" dt="2021-10-19T00:39:59.189" v="542"/>
          <ac:grpSpMkLst>
            <pc:docMk/>
            <pc:sldMk cId="3783766312" sldId="311"/>
            <ac:grpSpMk id="27" creationId="{0D66F573-FF53-3647-AB94-A8B82F2CFDF0}"/>
          </ac:grpSpMkLst>
        </pc:grpChg>
        <pc:grpChg chg="add">
          <ac:chgData name="Zhang Yifan" userId="c9b86b9a-8bad-4e1d-80e2-8f55c3c19e2c" providerId="ADAL" clId="{C4288A24-A59C-2B48-AC0B-8E51072C827E}" dt="2021-10-19T00:39:59.189" v="542"/>
          <ac:grpSpMkLst>
            <pc:docMk/>
            <pc:sldMk cId="3783766312" sldId="311"/>
            <ac:grpSpMk id="28" creationId="{A1E7CBB1-8315-6741-A219-8A6FA3F4B200}"/>
          </ac:grpSpMkLst>
        </pc:grpChg>
        <pc:grpChg chg="add">
          <ac:chgData name="Zhang Yifan" userId="c9b86b9a-8bad-4e1d-80e2-8f55c3c19e2c" providerId="ADAL" clId="{C4288A24-A59C-2B48-AC0B-8E51072C827E}" dt="2021-10-19T00:40:04.031" v="552"/>
          <ac:grpSpMkLst>
            <pc:docMk/>
            <pc:sldMk cId="3783766312" sldId="311"/>
            <ac:grpSpMk id="38" creationId="{4963C5A8-0706-D444-B274-B29225DE1E0B}"/>
          </ac:grpSpMkLst>
        </pc:grpChg>
        <pc:grpChg chg="add">
          <ac:chgData name="Zhang Yifan" userId="c9b86b9a-8bad-4e1d-80e2-8f55c3c19e2c" providerId="ADAL" clId="{C4288A24-A59C-2B48-AC0B-8E51072C827E}" dt="2021-10-19T00:40:04.031" v="552"/>
          <ac:grpSpMkLst>
            <pc:docMk/>
            <pc:sldMk cId="3783766312" sldId="311"/>
            <ac:grpSpMk id="39" creationId="{1690B549-9B05-AA42-A94B-1FD861F7B612}"/>
          </ac:grpSpMkLst>
        </pc:grpChg>
        <pc:grpChg chg="add del">
          <ac:chgData name="Zhang Yifan" userId="c9b86b9a-8bad-4e1d-80e2-8f55c3c19e2c" providerId="ADAL" clId="{C4288A24-A59C-2B48-AC0B-8E51072C827E}" dt="2021-10-19T00:40:12.905" v="558"/>
          <ac:grpSpMkLst>
            <pc:docMk/>
            <pc:sldMk cId="3783766312" sldId="311"/>
            <ac:grpSpMk id="43" creationId="{440C35EC-CE41-2645-824C-71E0C0D60D5B}"/>
          </ac:grpSpMkLst>
        </pc:grpChg>
        <pc:grpChg chg="add">
          <ac:chgData name="Zhang Yifan" userId="c9b86b9a-8bad-4e1d-80e2-8f55c3c19e2c" providerId="ADAL" clId="{C4288A24-A59C-2B48-AC0B-8E51072C827E}" dt="2021-10-19T00:40:12.905" v="558"/>
          <ac:grpSpMkLst>
            <pc:docMk/>
            <pc:sldMk cId="3783766312" sldId="311"/>
            <ac:grpSpMk id="45" creationId="{84E92EB1-57AA-4145-B900-86F400607F02}"/>
          </ac:grpSpMkLst>
        </pc:grpChg>
        <pc:grpChg chg="add">
          <ac:chgData name="Zhang Yifan" userId="c9b86b9a-8bad-4e1d-80e2-8f55c3c19e2c" providerId="ADAL" clId="{C4288A24-A59C-2B48-AC0B-8E51072C827E}" dt="2021-10-19T00:40:15.455" v="563"/>
          <ac:grpSpMkLst>
            <pc:docMk/>
            <pc:sldMk cId="3783766312" sldId="311"/>
            <ac:grpSpMk id="50" creationId="{16E7EBCD-9556-FD48-BAB6-AA24186B6415}"/>
          </ac:grpSpMkLst>
        </pc:grpChg>
        <pc:grpChg chg="add del">
          <ac:chgData name="Zhang Yifan" userId="c9b86b9a-8bad-4e1d-80e2-8f55c3c19e2c" providerId="ADAL" clId="{C4288A24-A59C-2B48-AC0B-8E51072C827E}" dt="2021-10-19T00:40:17.985" v="568"/>
          <ac:grpSpMkLst>
            <pc:docMk/>
            <pc:sldMk cId="3783766312" sldId="311"/>
            <ac:grpSpMk id="54" creationId="{C4571A60-B071-814B-8CD6-6D917CA326E5}"/>
          </ac:grpSpMkLst>
        </pc:grpChg>
        <pc:grpChg chg="add">
          <ac:chgData name="Zhang Yifan" userId="c9b86b9a-8bad-4e1d-80e2-8f55c3c19e2c" providerId="ADAL" clId="{C4288A24-A59C-2B48-AC0B-8E51072C827E}" dt="2021-10-19T00:40:20.568" v="571"/>
          <ac:grpSpMkLst>
            <pc:docMk/>
            <pc:sldMk cId="3783766312" sldId="311"/>
            <ac:grpSpMk id="57" creationId="{F716385B-3D9D-6B40-9C21-EF5DA2A30315}"/>
          </ac:grpSpMkLst>
        </pc:grpChg>
        <pc:grpChg chg="add">
          <ac:chgData name="Zhang Yifan" userId="c9b86b9a-8bad-4e1d-80e2-8f55c3c19e2c" providerId="ADAL" clId="{C4288A24-A59C-2B48-AC0B-8E51072C827E}" dt="2021-10-19T00:40:23.035" v="576"/>
          <ac:grpSpMkLst>
            <pc:docMk/>
            <pc:sldMk cId="3783766312" sldId="311"/>
            <ac:grpSpMk id="62" creationId="{F77C8EE0-615B-534F-B7F7-243AF05DCA0F}"/>
          </ac:grpSpMkLst>
        </pc:grpChg>
        <pc:inkChg chg="add">
          <ac:chgData name="Zhang Yifan" userId="c9b86b9a-8bad-4e1d-80e2-8f55c3c19e2c" providerId="ADAL" clId="{C4288A24-A59C-2B48-AC0B-8E51072C827E}" dt="2021-10-19T00:39:55.527" v="535"/>
          <ac:inkMkLst>
            <pc:docMk/>
            <pc:sldMk cId="3783766312" sldId="311"/>
            <ac:inkMk id="20" creationId="{DBBECF02-394A-C643-AD5B-6FED30C6EB6E}"/>
          </ac:inkMkLst>
        </pc:inkChg>
        <pc:inkChg chg="add">
          <ac:chgData name="Zhang Yifan" userId="c9b86b9a-8bad-4e1d-80e2-8f55c3c19e2c" providerId="ADAL" clId="{C4288A24-A59C-2B48-AC0B-8E51072C827E}" dt="2021-10-19T00:39:55.955" v="536"/>
          <ac:inkMkLst>
            <pc:docMk/>
            <pc:sldMk cId="3783766312" sldId="311"/>
            <ac:inkMk id="21" creationId="{0A7EDBDD-5BE5-CF42-816C-1F14521BBB93}"/>
          </ac:inkMkLst>
        </pc:inkChg>
        <pc:inkChg chg="add">
          <ac:chgData name="Zhang Yifan" userId="c9b86b9a-8bad-4e1d-80e2-8f55c3c19e2c" providerId="ADAL" clId="{C4288A24-A59C-2B48-AC0B-8E51072C827E}" dt="2021-10-19T00:39:56.425" v="537"/>
          <ac:inkMkLst>
            <pc:docMk/>
            <pc:sldMk cId="3783766312" sldId="311"/>
            <ac:inkMk id="22" creationId="{92929B55-D0AD-2646-8DBC-9E863D2ED3D5}"/>
          </ac:inkMkLst>
        </pc:inkChg>
        <pc:inkChg chg="add">
          <ac:chgData name="Zhang Yifan" userId="c9b86b9a-8bad-4e1d-80e2-8f55c3c19e2c" providerId="ADAL" clId="{C4288A24-A59C-2B48-AC0B-8E51072C827E}" dt="2021-10-19T00:39:56.794" v="538"/>
          <ac:inkMkLst>
            <pc:docMk/>
            <pc:sldMk cId="3783766312" sldId="311"/>
            <ac:inkMk id="23" creationId="{9CA8C710-5F4F-A64F-BBC9-CE87FCBB9FDB}"/>
          </ac:inkMkLst>
        </pc:inkChg>
        <pc:inkChg chg="add">
          <ac:chgData name="Zhang Yifan" userId="c9b86b9a-8bad-4e1d-80e2-8f55c3c19e2c" providerId="ADAL" clId="{C4288A24-A59C-2B48-AC0B-8E51072C827E}" dt="2021-10-19T00:39:57.549" v="539"/>
          <ac:inkMkLst>
            <pc:docMk/>
            <pc:sldMk cId="3783766312" sldId="311"/>
            <ac:inkMk id="24" creationId="{EE9D2F40-9F60-C447-B72C-F56744D147D1}"/>
          </ac:inkMkLst>
        </pc:inkChg>
        <pc:inkChg chg="add">
          <ac:chgData name="Zhang Yifan" userId="c9b86b9a-8bad-4e1d-80e2-8f55c3c19e2c" providerId="ADAL" clId="{C4288A24-A59C-2B48-AC0B-8E51072C827E}" dt="2021-10-19T00:39:57.884" v="540"/>
          <ac:inkMkLst>
            <pc:docMk/>
            <pc:sldMk cId="3783766312" sldId="311"/>
            <ac:inkMk id="25" creationId="{162E328F-7464-B04C-A790-5B8F98EEA47F}"/>
          </ac:inkMkLst>
        </pc:inkChg>
        <pc:inkChg chg="add">
          <ac:chgData name="Zhang Yifan" userId="c9b86b9a-8bad-4e1d-80e2-8f55c3c19e2c" providerId="ADAL" clId="{C4288A24-A59C-2B48-AC0B-8E51072C827E}" dt="2021-10-19T00:39:58.377" v="541"/>
          <ac:inkMkLst>
            <pc:docMk/>
            <pc:sldMk cId="3783766312" sldId="311"/>
            <ac:inkMk id="26" creationId="{074EF18E-7D24-7347-ACBF-A4C5FA8E4F90}"/>
          </ac:inkMkLst>
        </pc:inkChg>
        <pc:inkChg chg="add">
          <ac:chgData name="Zhang Yifan" userId="c9b86b9a-8bad-4e1d-80e2-8f55c3c19e2c" providerId="ADAL" clId="{C4288A24-A59C-2B48-AC0B-8E51072C827E}" dt="2021-10-19T00:40:00.786" v="543"/>
          <ac:inkMkLst>
            <pc:docMk/>
            <pc:sldMk cId="3783766312" sldId="311"/>
            <ac:inkMk id="29" creationId="{14D0FA56-0EE9-304F-BD67-D7595B0F93A6}"/>
          </ac:inkMkLst>
        </pc:inkChg>
        <pc:inkChg chg="add">
          <ac:chgData name="Zhang Yifan" userId="c9b86b9a-8bad-4e1d-80e2-8f55c3c19e2c" providerId="ADAL" clId="{C4288A24-A59C-2B48-AC0B-8E51072C827E}" dt="2021-10-19T00:40:01.230" v="544"/>
          <ac:inkMkLst>
            <pc:docMk/>
            <pc:sldMk cId="3783766312" sldId="311"/>
            <ac:inkMk id="30" creationId="{D44940B1-5CE6-B145-B689-A1FF493D27CF}"/>
          </ac:inkMkLst>
        </pc:inkChg>
        <pc:inkChg chg="add">
          <ac:chgData name="Zhang Yifan" userId="c9b86b9a-8bad-4e1d-80e2-8f55c3c19e2c" providerId="ADAL" clId="{C4288A24-A59C-2B48-AC0B-8E51072C827E}" dt="2021-10-19T00:40:01.418" v="545"/>
          <ac:inkMkLst>
            <pc:docMk/>
            <pc:sldMk cId="3783766312" sldId="311"/>
            <ac:inkMk id="31" creationId="{FC91F71E-D8D5-FC4E-B512-BB54AD2D2628}"/>
          </ac:inkMkLst>
        </pc:inkChg>
        <pc:inkChg chg="add">
          <ac:chgData name="Zhang Yifan" userId="c9b86b9a-8bad-4e1d-80e2-8f55c3c19e2c" providerId="ADAL" clId="{C4288A24-A59C-2B48-AC0B-8E51072C827E}" dt="2021-10-19T00:40:01.639" v="546"/>
          <ac:inkMkLst>
            <pc:docMk/>
            <pc:sldMk cId="3783766312" sldId="311"/>
            <ac:inkMk id="32" creationId="{625C0BDD-9605-064C-81C6-9BADD7187BD7}"/>
          </ac:inkMkLst>
        </pc:inkChg>
        <pc:inkChg chg="add">
          <ac:chgData name="Zhang Yifan" userId="c9b86b9a-8bad-4e1d-80e2-8f55c3c19e2c" providerId="ADAL" clId="{C4288A24-A59C-2B48-AC0B-8E51072C827E}" dt="2021-10-19T00:40:01.997" v="547"/>
          <ac:inkMkLst>
            <pc:docMk/>
            <pc:sldMk cId="3783766312" sldId="311"/>
            <ac:inkMk id="33" creationId="{C0A177EE-1E8A-264A-BCDC-1C5074F9E996}"/>
          </ac:inkMkLst>
        </pc:inkChg>
        <pc:inkChg chg="add">
          <ac:chgData name="Zhang Yifan" userId="c9b86b9a-8bad-4e1d-80e2-8f55c3c19e2c" providerId="ADAL" clId="{C4288A24-A59C-2B48-AC0B-8E51072C827E}" dt="2021-10-19T00:40:02.066" v="548"/>
          <ac:inkMkLst>
            <pc:docMk/>
            <pc:sldMk cId="3783766312" sldId="311"/>
            <ac:inkMk id="34" creationId="{D10E4E3F-75BD-314D-ACC2-B5F44E463C89}"/>
          </ac:inkMkLst>
        </pc:inkChg>
        <pc:inkChg chg="add">
          <ac:chgData name="Zhang Yifan" userId="c9b86b9a-8bad-4e1d-80e2-8f55c3c19e2c" providerId="ADAL" clId="{C4288A24-A59C-2B48-AC0B-8E51072C827E}" dt="2021-10-19T00:40:02.122" v="549"/>
          <ac:inkMkLst>
            <pc:docMk/>
            <pc:sldMk cId="3783766312" sldId="311"/>
            <ac:inkMk id="35" creationId="{08AE5406-7B22-084B-A05A-FC6612095F95}"/>
          </ac:inkMkLst>
        </pc:inkChg>
        <pc:inkChg chg="add">
          <ac:chgData name="Zhang Yifan" userId="c9b86b9a-8bad-4e1d-80e2-8f55c3c19e2c" providerId="ADAL" clId="{C4288A24-A59C-2B48-AC0B-8E51072C827E}" dt="2021-10-19T00:40:02.610" v="550"/>
          <ac:inkMkLst>
            <pc:docMk/>
            <pc:sldMk cId="3783766312" sldId="311"/>
            <ac:inkMk id="36" creationId="{92635412-FC5D-D242-8145-73C9BE24A41B}"/>
          </ac:inkMkLst>
        </pc:inkChg>
        <pc:inkChg chg="add">
          <ac:chgData name="Zhang Yifan" userId="c9b86b9a-8bad-4e1d-80e2-8f55c3c19e2c" providerId="ADAL" clId="{C4288A24-A59C-2B48-AC0B-8E51072C827E}" dt="2021-10-19T00:40:03.434" v="551"/>
          <ac:inkMkLst>
            <pc:docMk/>
            <pc:sldMk cId="3783766312" sldId="311"/>
            <ac:inkMk id="37" creationId="{9E7AD3E9-D770-E944-B521-BAA0350E5D48}"/>
          </ac:inkMkLst>
        </pc:inkChg>
        <pc:inkChg chg="add topLvl">
          <ac:chgData name="Zhang Yifan" userId="c9b86b9a-8bad-4e1d-80e2-8f55c3c19e2c" providerId="ADAL" clId="{C4288A24-A59C-2B48-AC0B-8E51072C827E}" dt="2021-10-19T00:40:12.905" v="558"/>
          <ac:inkMkLst>
            <pc:docMk/>
            <pc:sldMk cId="3783766312" sldId="311"/>
            <ac:inkMk id="40" creationId="{F4708C4E-22D1-BE4D-B404-97FD9F6EE683}"/>
          </ac:inkMkLst>
        </pc:inkChg>
        <pc:inkChg chg="add topLvl">
          <ac:chgData name="Zhang Yifan" userId="c9b86b9a-8bad-4e1d-80e2-8f55c3c19e2c" providerId="ADAL" clId="{C4288A24-A59C-2B48-AC0B-8E51072C827E}" dt="2021-10-19T00:40:12.905" v="558"/>
          <ac:inkMkLst>
            <pc:docMk/>
            <pc:sldMk cId="3783766312" sldId="311"/>
            <ac:inkMk id="41" creationId="{0360B40D-04FF-134F-B512-A68351A87DF4}"/>
          </ac:inkMkLst>
        </pc:inkChg>
        <pc:inkChg chg="add topLvl">
          <ac:chgData name="Zhang Yifan" userId="c9b86b9a-8bad-4e1d-80e2-8f55c3c19e2c" providerId="ADAL" clId="{C4288A24-A59C-2B48-AC0B-8E51072C827E}" dt="2021-10-19T00:40:12.905" v="558"/>
          <ac:inkMkLst>
            <pc:docMk/>
            <pc:sldMk cId="3783766312" sldId="311"/>
            <ac:inkMk id="42" creationId="{DC07502A-B7E7-474E-83D4-A87509016A85}"/>
          </ac:inkMkLst>
        </pc:inkChg>
        <pc:inkChg chg="add">
          <ac:chgData name="Zhang Yifan" userId="c9b86b9a-8bad-4e1d-80e2-8f55c3c19e2c" providerId="ADAL" clId="{C4288A24-A59C-2B48-AC0B-8E51072C827E}" dt="2021-10-19T00:40:12.345" v="557"/>
          <ac:inkMkLst>
            <pc:docMk/>
            <pc:sldMk cId="3783766312" sldId="311"/>
            <ac:inkMk id="44" creationId="{D3DEE868-2FB1-5142-A63A-CB2159ABBAA1}"/>
          </ac:inkMkLst>
        </pc:inkChg>
        <pc:inkChg chg="add">
          <ac:chgData name="Zhang Yifan" userId="c9b86b9a-8bad-4e1d-80e2-8f55c3c19e2c" providerId="ADAL" clId="{C4288A24-A59C-2B48-AC0B-8E51072C827E}" dt="2021-10-19T00:40:13.361" v="559"/>
          <ac:inkMkLst>
            <pc:docMk/>
            <pc:sldMk cId="3783766312" sldId="311"/>
            <ac:inkMk id="46" creationId="{E2CC2851-346D-9145-9BA9-48699813B2DE}"/>
          </ac:inkMkLst>
        </pc:inkChg>
        <pc:inkChg chg="add">
          <ac:chgData name="Zhang Yifan" userId="c9b86b9a-8bad-4e1d-80e2-8f55c3c19e2c" providerId="ADAL" clId="{C4288A24-A59C-2B48-AC0B-8E51072C827E}" dt="2021-10-19T00:40:13.603" v="560"/>
          <ac:inkMkLst>
            <pc:docMk/>
            <pc:sldMk cId="3783766312" sldId="311"/>
            <ac:inkMk id="47" creationId="{F2C9E865-1E55-3E48-8009-ABE96BBDA944}"/>
          </ac:inkMkLst>
        </pc:inkChg>
        <pc:inkChg chg="add">
          <ac:chgData name="Zhang Yifan" userId="c9b86b9a-8bad-4e1d-80e2-8f55c3c19e2c" providerId="ADAL" clId="{C4288A24-A59C-2B48-AC0B-8E51072C827E}" dt="2021-10-19T00:40:14.145" v="561"/>
          <ac:inkMkLst>
            <pc:docMk/>
            <pc:sldMk cId="3783766312" sldId="311"/>
            <ac:inkMk id="48" creationId="{F3A370FF-7D5B-EA43-BB3A-9D1379528D9C}"/>
          </ac:inkMkLst>
        </pc:inkChg>
        <pc:inkChg chg="add">
          <ac:chgData name="Zhang Yifan" userId="c9b86b9a-8bad-4e1d-80e2-8f55c3c19e2c" providerId="ADAL" clId="{C4288A24-A59C-2B48-AC0B-8E51072C827E}" dt="2021-10-19T00:40:14.469" v="562"/>
          <ac:inkMkLst>
            <pc:docMk/>
            <pc:sldMk cId="3783766312" sldId="311"/>
            <ac:inkMk id="49" creationId="{BEA4775E-07F1-7846-B496-4CDEDBDC466C}"/>
          </ac:inkMkLst>
        </pc:inkChg>
        <pc:inkChg chg="add topLvl">
          <ac:chgData name="Zhang Yifan" userId="c9b86b9a-8bad-4e1d-80e2-8f55c3c19e2c" providerId="ADAL" clId="{C4288A24-A59C-2B48-AC0B-8E51072C827E}" dt="2021-10-19T00:40:17.985" v="568"/>
          <ac:inkMkLst>
            <pc:docMk/>
            <pc:sldMk cId="3783766312" sldId="311"/>
            <ac:inkMk id="51" creationId="{3E58756F-44B3-0D44-A729-84315BC78B7A}"/>
          </ac:inkMkLst>
        </pc:inkChg>
        <pc:inkChg chg="add topLvl">
          <ac:chgData name="Zhang Yifan" userId="c9b86b9a-8bad-4e1d-80e2-8f55c3c19e2c" providerId="ADAL" clId="{C4288A24-A59C-2B48-AC0B-8E51072C827E}" dt="2021-10-19T00:40:17.985" v="568"/>
          <ac:inkMkLst>
            <pc:docMk/>
            <pc:sldMk cId="3783766312" sldId="311"/>
            <ac:inkMk id="52" creationId="{D913F861-3E5B-4D40-ABB9-609CC0ED45D8}"/>
          </ac:inkMkLst>
        </pc:inkChg>
        <pc:inkChg chg="add del topLvl">
          <ac:chgData name="Zhang Yifan" userId="c9b86b9a-8bad-4e1d-80e2-8f55c3c19e2c" providerId="ADAL" clId="{C4288A24-A59C-2B48-AC0B-8E51072C827E}" dt="2021-10-19T00:40:17.985" v="568"/>
          <ac:inkMkLst>
            <pc:docMk/>
            <pc:sldMk cId="3783766312" sldId="311"/>
            <ac:inkMk id="53" creationId="{DA7F433E-F781-884D-A865-18BF76D129E7}"/>
          </ac:inkMkLst>
        </pc:inkChg>
        <pc:inkChg chg="add">
          <ac:chgData name="Zhang Yifan" userId="c9b86b9a-8bad-4e1d-80e2-8f55c3c19e2c" providerId="ADAL" clId="{C4288A24-A59C-2B48-AC0B-8E51072C827E}" dt="2021-10-19T00:40:19.504" v="569"/>
          <ac:inkMkLst>
            <pc:docMk/>
            <pc:sldMk cId="3783766312" sldId="311"/>
            <ac:inkMk id="55" creationId="{27844458-8E6C-934A-9D40-C429716F5A13}"/>
          </ac:inkMkLst>
        </pc:inkChg>
        <pc:inkChg chg="add">
          <ac:chgData name="Zhang Yifan" userId="c9b86b9a-8bad-4e1d-80e2-8f55c3c19e2c" providerId="ADAL" clId="{C4288A24-A59C-2B48-AC0B-8E51072C827E}" dt="2021-10-19T00:40:19.854" v="570"/>
          <ac:inkMkLst>
            <pc:docMk/>
            <pc:sldMk cId="3783766312" sldId="311"/>
            <ac:inkMk id="56" creationId="{967AACBA-A7E4-9842-AE4D-08DE12027138}"/>
          </ac:inkMkLst>
        </pc:inkChg>
        <pc:inkChg chg="add">
          <ac:chgData name="Zhang Yifan" userId="c9b86b9a-8bad-4e1d-80e2-8f55c3c19e2c" providerId="ADAL" clId="{C4288A24-A59C-2B48-AC0B-8E51072C827E}" dt="2021-10-19T00:40:21.393" v="572"/>
          <ac:inkMkLst>
            <pc:docMk/>
            <pc:sldMk cId="3783766312" sldId="311"/>
            <ac:inkMk id="58" creationId="{F5CDAB87-637F-C844-8B3F-63931D866F1B}"/>
          </ac:inkMkLst>
        </pc:inkChg>
        <pc:inkChg chg="add">
          <ac:chgData name="Zhang Yifan" userId="c9b86b9a-8bad-4e1d-80e2-8f55c3c19e2c" providerId="ADAL" clId="{C4288A24-A59C-2B48-AC0B-8E51072C827E}" dt="2021-10-19T00:40:21.606" v="573"/>
          <ac:inkMkLst>
            <pc:docMk/>
            <pc:sldMk cId="3783766312" sldId="311"/>
            <ac:inkMk id="59" creationId="{B44ABDEF-9F84-1543-8CE0-3697CEC4847C}"/>
          </ac:inkMkLst>
        </pc:inkChg>
        <pc:inkChg chg="add">
          <ac:chgData name="Zhang Yifan" userId="c9b86b9a-8bad-4e1d-80e2-8f55c3c19e2c" providerId="ADAL" clId="{C4288A24-A59C-2B48-AC0B-8E51072C827E}" dt="2021-10-19T00:40:22.088" v="574"/>
          <ac:inkMkLst>
            <pc:docMk/>
            <pc:sldMk cId="3783766312" sldId="311"/>
            <ac:inkMk id="60" creationId="{87247FB0-6C43-DD46-A605-74F67081AA21}"/>
          </ac:inkMkLst>
        </pc:inkChg>
        <pc:inkChg chg="add">
          <ac:chgData name="Zhang Yifan" userId="c9b86b9a-8bad-4e1d-80e2-8f55c3c19e2c" providerId="ADAL" clId="{C4288A24-A59C-2B48-AC0B-8E51072C827E}" dt="2021-10-19T00:40:22.338" v="575"/>
          <ac:inkMkLst>
            <pc:docMk/>
            <pc:sldMk cId="3783766312" sldId="311"/>
            <ac:inkMk id="61" creationId="{5634D2A4-4621-6841-986C-642DF3FA0B7E}"/>
          </ac:inkMkLst>
        </pc:inkChg>
        <pc:inkChg chg="add del">
          <ac:chgData name="Zhang Yifan" userId="c9b86b9a-8bad-4e1d-80e2-8f55c3c19e2c" providerId="ADAL" clId="{C4288A24-A59C-2B48-AC0B-8E51072C827E}" dt="2021-10-19T01:56:02.278" v="945" actId="7634"/>
          <ac:inkMkLst>
            <pc:docMk/>
            <pc:sldMk cId="3783766312" sldId="311"/>
            <ac:inkMk id="63" creationId="{AA89FD24-781A-5F4B-9FA5-F2D3D00F7306}"/>
          </ac:inkMkLst>
        </pc:inkChg>
      </pc:sldChg>
      <pc:sldChg chg="addSp delSp">
        <pc:chgData name="Zhang Yifan" userId="c9b86b9a-8bad-4e1d-80e2-8f55c3c19e2c" providerId="ADAL" clId="{C4288A24-A59C-2B48-AC0B-8E51072C827E}" dt="2021-10-19T01:56:02.278" v="945" actId="7634"/>
        <pc:sldMkLst>
          <pc:docMk/>
          <pc:sldMk cId="2530573106" sldId="314"/>
        </pc:sldMkLst>
        <pc:inkChg chg="add del">
          <ac:chgData name="Zhang Yifan" userId="c9b86b9a-8bad-4e1d-80e2-8f55c3c19e2c" providerId="ADAL" clId="{C4288A24-A59C-2B48-AC0B-8E51072C827E}" dt="2021-10-19T01:56:02.278" v="945" actId="7634"/>
          <ac:inkMkLst>
            <pc:docMk/>
            <pc:sldMk cId="2530573106" sldId="314"/>
            <ac:inkMk id="17" creationId="{021F5F5C-ED3D-F848-9A2E-E5D401A50495}"/>
          </ac:inkMkLst>
        </pc:inkChg>
      </pc:sldChg>
      <pc:sldChg chg="addSp delSp">
        <pc:chgData name="Zhang Yifan" userId="c9b86b9a-8bad-4e1d-80e2-8f55c3c19e2c" providerId="ADAL" clId="{C4288A24-A59C-2B48-AC0B-8E51072C827E}" dt="2021-10-19T01:56:02.278" v="945" actId="7634"/>
        <pc:sldMkLst>
          <pc:docMk/>
          <pc:sldMk cId="2099288536" sldId="315"/>
        </pc:sldMkLst>
        <pc:grpChg chg="add del">
          <ac:chgData name="Zhang Yifan" userId="c9b86b9a-8bad-4e1d-80e2-8f55c3c19e2c" providerId="ADAL" clId="{C4288A24-A59C-2B48-AC0B-8E51072C827E}" dt="2021-10-19T00:19:54.711" v="9"/>
          <ac:grpSpMkLst>
            <pc:docMk/>
            <pc:sldMk cId="2099288536" sldId="315"/>
            <ac:grpSpMk id="24" creationId="{CD835295-7182-6143-9CE2-BDF76B194DD8}"/>
          </ac:grpSpMkLst>
        </pc:grpChg>
        <pc:grpChg chg="add del">
          <ac:chgData name="Zhang Yifan" userId="c9b86b9a-8bad-4e1d-80e2-8f55c3c19e2c" providerId="ADAL" clId="{C4288A24-A59C-2B48-AC0B-8E51072C827E}" dt="2021-10-19T00:19:59.449" v="15"/>
          <ac:grpSpMkLst>
            <pc:docMk/>
            <pc:sldMk cId="2099288536" sldId="315"/>
            <ac:grpSpMk id="27" creationId="{69EE73C6-DAAB-B44B-AA52-29C668ECC16F}"/>
          </ac:grpSpMkLst>
        </pc:grpChg>
        <pc:grpChg chg="add del">
          <ac:chgData name="Zhang Yifan" userId="c9b86b9a-8bad-4e1d-80e2-8f55c3c19e2c" providerId="ADAL" clId="{C4288A24-A59C-2B48-AC0B-8E51072C827E}" dt="2021-10-19T00:21:06.173" v="82"/>
          <ac:grpSpMkLst>
            <pc:docMk/>
            <pc:sldMk cId="2099288536" sldId="315"/>
            <ac:grpSpMk id="37" creationId="{4BC8C4EC-D4A2-D043-8E9A-E21CB520CC06}"/>
          </ac:grpSpMkLst>
        </pc:grpChg>
        <pc:grpChg chg="add del">
          <ac:chgData name="Zhang Yifan" userId="c9b86b9a-8bad-4e1d-80e2-8f55c3c19e2c" providerId="ADAL" clId="{C4288A24-A59C-2B48-AC0B-8E51072C827E}" dt="2021-10-19T00:20:39.688" v="41"/>
          <ac:grpSpMkLst>
            <pc:docMk/>
            <pc:sldMk cId="2099288536" sldId="315"/>
            <ac:grpSpMk id="40" creationId="{F648C2C7-6CD1-FE45-B8AA-EF8BB3E19A8C}"/>
          </ac:grpSpMkLst>
        </pc:grpChg>
        <pc:grpChg chg="add del">
          <ac:chgData name="Zhang Yifan" userId="c9b86b9a-8bad-4e1d-80e2-8f55c3c19e2c" providerId="ADAL" clId="{C4288A24-A59C-2B48-AC0B-8E51072C827E}" dt="2021-10-19T00:20:49.960" v="58"/>
          <ac:grpSpMkLst>
            <pc:docMk/>
            <pc:sldMk cId="2099288536" sldId="315"/>
            <ac:grpSpMk id="52" creationId="{C6CCD203-7496-6645-A84C-31EF478B860A}"/>
          </ac:grpSpMkLst>
        </pc:grpChg>
        <pc:grpChg chg="add del">
          <ac:chgData name="Zhang Yifan" userId="c9b86b9a-8bad-4e1d-80e2-8f55c3c19e2c" providerId="ADAL" clId="{C4288A24-A59C-2B48-AC0B-8E51072C827E}" dt="2021-10-19T00:20:49.960" v="58"/>
          <ac:grpSpMkLst>
            <pc:docMk/>
            <pc:sldMk cId="2099288536" sldId="315"/>
            <ac:grpSpMk id="55" creationId="{48D9FC8A-8C07-4B4D-961E-D76D3E0EDB10}"/>
          </ac:grpSpMkLst>
        </pc:grpChg>
        <pc:grpChg chg="add del">
          <ac:chgData name="Zhang Yifan" userId="c9b86b9a-8bad-4e1d-80e2-8f55c3c19e2c" providerId="ADAL" clId="{C4288A24-A59C-2B48-AC0B-8E51072C827E}" dt="2021-10-19T00:20:46.891" v="52"/>
          <ac:grpSpMkLst>
            <pc:docMk/>
            <pc:sldMk cId="2099288536" sldId="315"/>
            <ac:grpSpMk id="62" creationId="{28EDAEFC-B995-5D4D-9424-8381F6DC3B24}"/>
          </ac:grpSpMkLst>
        </pc:grpChg>
        <pc:grpChg chg="add del">
          <ac:chgData name="Zhang Yifan" userId="c9b86b9a-8bad-4e1d-80e2-8f55c3c19e2c" providerId="ADAL" clId="{C4288A24-A59C-2B48-AC0B-8E51072C827E}" dt="2021-10-19T00:20:57.469" v="68"/>
          <ac:grpSpMkLst>
            <pc:docMk/>
            <pc:sldMk cId="2099288536" sldId="315"/>
            <ac:grpSpMk id="68" creationId="{C6738C79-FF05-FD4A-BEEA-8D8B07C810AB}"/>
          </ac:grpSpMkLst>
        </pc:grpChg>
        <pc:grpChg chg="add del">
          <ac:chgData name="Zhang Yifan" userId="c9b86b9a-8bad-4e1d-80e2-8f55c3c19e2c" providerId="ADAL" clId="{C4288A24-A59C-2B48-AC0B-8E51072C827E}" dt="2021-10-19T00:20:54.191" v="63"/>
          <ac:grpSpMkLst>
            <pc:docMk/>
            <pc:sldMk cId="2099288536" sldId="315"/>
            <ac:grpSpMk id="72" creationId="{E5E5C4EE-5C69-8249-8B90-ABB62DB05D6F}"/>
          </ac:grpSpMkLst>
        </pc:grpChg>
        <pc:grpChg chg="add del">
          <ac:chgData name="Zhang Yifan" userId="c9b86b9a-8bad-4e1d-80e2-8f55c3c19e2c" providerId="ADAL" clId="{C4288A24-A59C-2B48-AC0B-8E51072C827E}" dt="2021-10-19T00:21:06.173" v="82"/>
          <ac:grpSpMkLst>
            <pc:docMk/>
            <pc:sldMk cId="2099288536" sldId="315"/>
            <ac:grpSpMk id="77" creationId="{F7892DFB-4C5F-2B48-8FCF-DA83E650D3AC}"/>
          </ac:grpSpMkLst>
        </pc:grpChg>
        <pc:grpChg chg="add del">
          <ac:chgData name="Zhang Yifan" userId="c9b86b9a-8bad-4e1d-80e2-8f55c3c19e2c" providerId="ADAL" clId="{C4288A24-A59C-2B48-AC0B-8E51072C827E}" dt="2021-10-19T00:21:06.173" v="82"/>
          <ac:grpSpMkLst>
            <pc:docMk/>
            <pc:sldMk cId="2099288536" sldId="315"/>
            <ac:grpSpMk id="89" creationId="{0FDE00EF-03B1-2948-9028-5408F1C6B945}"/>
          </ac:grpSpMkLst>
        </pc:grpChg>
        <pc:grpChg chg="add del">
          <ac:chgData name="Zhang Yifan" userId="c9b86b9a-8bad-4e1d-80e2-8f55c3c19e2c" providerId="ADAL" clId="{C4288A24-A59C-2B48-AC0B-8E51072C827E}" dt="2021-10-19T00:21:07.884" v="85"/>
          <ac:grpSpMkLst>
            <pc:docMk/>
            <pc:sldMk cId="2099288536" sldId="315"/>
            <ac:grpSpMk id="91" creationId="{5618221E-E0A2-D043-9402-DD4882544CFE}"/>
          </ac:grpSpMkLst>
        </pc:grpChg>
        <pc:grpChg chg="add del">
          <ac:chgData name="Zhang Yifan" userId="c9b86b9a-8bad-4e1d-80e2-8f55c3c19e2c" providerId="ADAL" clId="{C4288A24-A59C-2B48-AC0B-8E51072C827E}" dt="2021-10-19T00:21:09.346" v="87"/>
          <ac:grpSpMkLst>
            <pc:docMk/>
            <pc:sldMk cId="2099288536" sldId="315"/>
            <ac:grpSpMk id="94" creationId="{0CD42799-C9C1-CA4A-93B2-33C51A55A247}"/>
          </ac:grpSpMkLst>
        </pc:grpChg>
        <pc:grpChg chg="add">
          <ac:chgData name="Zhang Yifan" userId="c9b86b9a-8bad-4e1d-80e2-8f55c3c19e2c" providerId="ADAL" clId="{C4288A24-A59C-2B48-AC0B-8E51072C827E}" dt="2021-10-19T00:21:09.346" v="87"/>
          <ac:grpSpMkLst>
            <pc:docMk/>
            <pc:sldMk cId="2099288536" sldId="315"/>
            <ac:grpSpMk id="96" creationId="{FE21FAEB-CB7A-E34C-91FA-A42468BE2218}"/>
          </ac:grpSpMkLst>
        </pc:grpChg>
        <pc:inkChg chg="add del">
          <ac:chgData name="Zhang Yifan" userId="c9b86b9a-8bad-4e1d-80e2-8f55c3c19e2c" providerId="ADAL" clId="{C4288A24-A59C-2B48-AC0B-8E51072C827E}" dt="2021-10-19T00:19:40.377" v="1"/>
          <ac:inkMkLst>
            <pc:docMk/>
            <pc:sldMk cId="2099288536" sldId="315"/>
            <ac:inkMk id="18" creationId="{2FF40D6F-B27A-D647-848A-0133037C1AD2}"/>
          </ac:inkMkLst>
        </pc:inkChg>
        <pc:inkChg chg="add del">
          <ac:chgData name="Zhang Yifan" userId="c9b86b9a-8bad-4e1d-80e2-8f55c3c19e2c" providerId="ADAL" clId="{C4288A24-A59C-2B48-AC0B-8E51072C827E}" dt="2021-10-19T00:19:46.864" v="3"/>
          <ac:inkMkLst>
            <pc:docMk/>
            <pc:sldMk cId="2099288536" sldId="315"/>
            <ac:inkMk id="19" creationId="{6150EA98-C0FD-7F48-8139-289DBB29BBAD}"/>
          </ac:inkMkLst>
        </pc:inkChg>
        <pc:inkChg chg="add">
          <ac:chgData name="Zhang Yifan" userId="c9b86b9a-8bad-4e1d-80e2-8f55c3c19e2c" providerId="ADAL" clId="{C4288A24-A59C-2B48-AC0B-8E51072C827E}" dt="2021-10-19T00:19:48.912" v="4"/>
          <ac:inkMkLst>
            <pc:docMk/>
            <pc:sldMk cId="2099288536" sldId="315"/>
            <ac:inkMk id="20" creationId="{23CBB2C4-5D7C-2940-AC9E-98FBF9C2E909}"/>
          </ac:inkMkLst>
        </pc:inkChg>
        <pc:inkChg chg="add del topLvl">
          <ac:chgData name="Zhang Yifan" userId="c9b86b9a-8bad-4e1d-80e2-8f55c3c19e2c" providerId="ADAL" clId="{C4288A24-A59C-2B48-AC0B-8E51072C827E}" dt="2021-10-19T00:19:55.577" v="11"/>
          <ac:inkMkLst>
            <pc:docMk/>
            <pc:sldMk cId="2099288536" sldId="315"/>
            <ac:inkMk id="21" creationId="{54C40905-BD51-8F43-B405-DB424D667394}"/>
          </ac:inkMkLst>
        </pc:inkChg>
        <pc:inkChg chg="add del topLvl">
          <ac:chgData name="Zhang Yifan" userId="c9b86b9a-8bad-4e1d-80e2-8f55c3c19e2c" providerId="ADAL" clId="{C4288A24-A59C-2B48-AC0B-8E51072C827E}" dt="2021-10-19T00:19:55.121" v="10"/>
          <ac:inkMkLst>
            <pc:docMk/>
            <pc:sldMk cId="2099288536" sldId="315"/>
            <ac:inkMk id="22" creationId="{A33EF783-685A-A346-9554-9F0C391069DE}"/>
          </ac:inkMkLst>
        </pc:inkChg>
        <pc:inkChg chg="add del topLvl">
          <ac:chgData name="Zhang Yifan" userId="c9b86b9a-8bad-4e1d-80e2-8f55c3c19e2c" providerId="ADAL" clId="{C4288A24-A59C-2B48-AC0B-8E51072C827E}" dt="2021-10-19T00:19:54.711" v="9"/>
          <ac:inkMkLst>
            <pc:docMk/>
            <pc:sldMk cId="2099288536" sldId="315"/>
            <ac:inkMk id="23" creationId="{2CA32D32-E9B2-8F45-9079-E0D319D45A1E}"/>
          </ac:inkMkLst>
        </pc:inkChg>
        <pc:inkChg chg="add del topLvl">
          <ac:chgData name="Zhang Yifan" userId="c9b86b9a-8bad-4e1d-80e2-8f55c3c19e2c" providerId="ADAL" clId="{C4288A24-A59C-2B48-AC0B-8E51072C827E}" dt="2021-10-19T00:19:59.615" v="16"/>
          <ac:inkMkLst>
            <pc:docMk/>
            <pc:sldMk cId="2099288536" sldId="315"/>
            <ac:inkMk id="25" creationId="{EE9AD0B2-D370-EE44-A5ED-F0A9FDDC85F9}"/>
          </ac:inkMkLst>
        </pc:inkChg>
        <pc:inkChg chg="add del topLvl">
          <ac:chgData name="Zhang Yifan" userId="c9b86b9a-8bad-4e1d-80e2-8f55c3c19e2c" providerId="ADAL" clId="{C4288A24-A59C-2B48-AC0B-8E51072C827E}" dt="2021-10-19T00:19:59.449" v="15"/>
          <ac:inkMkLst>
            <pc:docMk/>
            <pc:sldMk cId="2099288536" sldId="315"/>
            <ac:inkMk id="26" creationId="{89EE4F14-15DB-2642-8C3A-6F99DC7863E8}"/>
          </ac:inkMkLst>
        </pc:inkChg>
        <pc:inkChg chg="add topLvl">
          <ac:chgData name="Zhang Yifan" userId="c9b86b9a-8bad-4e1d-80e2-8f55c3c19e2c" providerId="ADAL" clId="{C4288A24-A59C-2B48-AC0B-8E51072C827E}" dt="2021-10-19T00:21:09.346" v="87"/>
          <ac:inkMkLst>
            <pc:docMk/>
            <pc:sldMk cId="2099288536" sldId="315"/>
            <ac:inkMk id="28" creationId="{488F9DCA-BD24-3A41-9A79-2724C370AA37}"/>
          </ac:inkMkLst>
        </pc:inkChg>
        <pc:inkChg chg="add topLvl">
          <ac:chgData name="Zhang Yifan" userId="c9b86b9a-8bad-4e1d-80e2-8f55c3c19e2c" providerId="ADAL" clId="{C4288A24-A59C-2B48-AC0B-8E51072C827E}" dt="2021-10-19T00:21:09.346" v="87"/>
          <ac:inkMkLst>
            <pc:docMk/>
            <pc:sldMk cId="2099288536" sldId="315"/>
            <ac:inkMk id="29" creationId="{2135B31B-A0AE-FE4B-B1EF-A11D0BE64E75}"/>
          </ac:inkMkLst>
        </pc:inkChg>
        <pc:inkChg chg="add topLvl">
          <ac:chgData name="Zhang Yifan" userId="c9b86b9a-8bad-4e1d-80e2-8f55c3c19e2c" providerId="ADAL" clId="{C4288A24-A59C-2B48-AC0B-8E51072C827E}" dt="2021-10-19T00:21:09.346" v="87"/>
          <ac:inkMkLst>
            <pc:docMk/>
            <pc:sldMk cId="2099288536" sldId="315"/>
            <ac:inkMk id="30" creationId="{D38DD3AE-C727-4F4E-8B5B-E799278301EC}"/>
          </ac:inkMkLst>
        </pc:inkChg>
        <pc:inkChg chg="add topLvl">
          <ac:chgData name="Zhang Yifan" userId="c9b86b9a-8bad-4e1d-80e2-8f55c3c19e2c" providerId="ADAL" clId="{C4288A24-A59C-2B48-AC0B-8E51072C827E}" dt="2021-10-19T00:21:09.346" v="87"/>
          <ac:inkMkLst>
            <pc:docMk/>
            <pc:sldMk cId="2099288536" sldId="315"/>
            <ac:inkMk id="31" creationId="{677A1BB6-F8F3-A24A-85AC-BAD4BC51D5EB}"/>
          </ac:inkMkLst>
        </pc:inkChg>
        <pc:inkChg chg="add topLvl">
          <ac:chgData name="Zhang Yifan" userId="c9b86b9a-8bad-4e1d-80e2-8f55c3c19e2c" providerId="ADAL" clId="{C4288A24-A59C-2B48-AC0B-8E51072C827E}" dt="2021-10-19T00:21:09.346" v="87"/>
          <ac:inkMkLst>
            <pc:docMk/>
            <pc:sldMk cId="2099288536" sldId="315"/>
            <ac:inkMk id="32" creationId="{A055CA78-DFA0-2A43-9025-60A594641BA6}"/>
          </ac:inkMkLst>
        </pc:inkChg>
        <pc:inkChg chg="add topLvl">
          <ac:chgData name="Zhang Yifan" userId="c9b86b9a-8bad-4e1d-80e2-8f55c3c19e2c" providerId="ADAL" clId="{C4288A24-A59C-2B48-AC0B-8E51072C827E}" dt="2021-10-19T00:21:09.346" v="87"/>
          <ac:inkMkLst>
            <pc:docMk/>
            <pc:sldMk cId="2099288536" sldId="315"/>
            <ac:inkMk id="33" creationId="{EF9185ED-EB35-BA47-B9D9-27FC5BBA1420}"/>
          </ac:inkMkLst>
        </pc:inkChg>
        <pc:inkChg chg="add topLvl">
          <ac:chgData name="Zhang Yifan" userId="c9b86b9a-8bad-4e1d-80e2-8f55c3c19e2c" providerId="ADAL" clId="{C4288A24-A59C-2B48-AC0B-8E51072C827E}" dt="2021-10-19T00:21:09.346" v="87"/>
          <ac:inkMkLst>
            <pc:docMk/>
            <pc:sldMk cId="2099288536" sldId="315"/>
            <ac:inkMk id="34" creationId="{020537FF-122A-A640-810F-7B8003118D80}"/>
          </ac:inkMkLst>
        </pc:inkChg>
        <pc:inkChg chg="add topLvl">
          <ac:chgData name="Zhang Yifan" userId="c9b86b9a-8bad-4e1d-80e2-8f55c3c19e2c" providerId="ADAL" clId="{C4288A24-A59C-2B48-AC0B-8E51072C827E}" dt="2021-10-19T00:21:09.346" v="87"/>
          <ac:inkMkLst>
            <pc:docMk/>
            <pc:sldMk cId="2099288536" sldId="315"/>
            <ac:inkMk id="35" creationId="{D2F9C576-6625-D247-95AA-895F30552061}"/>
          </ac:inkMkLst>
        </pc:inkChg>
        <pc:inkChg chg="add topLvl">
          <ac:chgData name="Zhang Yifan" userId="c9b86b9a-8bad-4e1d-80e2-8f55c3c19e2c" providerId="ADAL" clId="{C4288A24-A59C-2B48-AC0B-8E51072C827E}" dt="2021-10-19T00:21:09.346" v="87"/>
          <ac:inkMkLst>
            <pc:docMk/>
            <pc:sldMk cId="2099288536" sldId="315"/>
            <ac:inkMk id="36" creationId="{F71CB3AE-31EB-0846-9C97-B2FFA4CDF3BF}"/>
          </ac:inkMkLst>
        </pc:inkChg>
        <pc:inkChg chg="add topLvl">
          <ac:chgData name="Zhang Yifan" userId="c9b86b9a-8bad-4e1d-80e2-8f55c3c19e2c" providerId="ADAL" clId="{C4288A24-A59C-2B48-AC0B-8E51072C827E}" dt="2021-10-19T00:21:09.346" v="87"/>
          <ac:inkMkLst>
            <pc:docMk/>
            <pc:sldMk cId="2099288536" sldId="315"/>
            <ac:inkMk id="38" creationId="{BE33240C-1A7C-E14E-B776-6B29197FE3A8}"/>
          </ac:inkMkLst>
        </pc:inkChg>
        <pc:inkChg chg="add topLvl">
          <ac:chgData name="Zhang Yifan" userId="c9b86b9a-8bad-4e1d-80e2-8f55c3c19e2c" providerId="ADAL" clId="{C4288A24-A59C-2B48-AC0B-8E51072C827E}" dt="2021-10-19T00:21:09.346" v="87"/>
          <ac:inkMkLst>
            <pc:docMk/>
            <pc:sldMk cId="2099288536" sldId="315"/>
            <ac:inkMk id="39" creationId="{671CE34B-2272-034F-8908-21BC9CE68904}"/>
          </ac:inkMkLst>
        </pc:inkChg>
        <pc:inkChg chg="add topLvl">
          <ac:chgData name="Zhang Yifan" userId="c9b86b9a-8bad-4e1d-80e2-8f55c3c19e2c" providerId="ADAL" clId="{C4288A24-A59C-2B48-AC0B-8E51072C827E}" dt="2021-10-19T00:21:09.346" v="87"/>
          <ac:inkMkLst>
            <pc:docMk/>
            <pc:sldMk cId="2099288536" sldId="315"/>
            <ac:inkMk id="41" creationId="{24436948-FF40-5C4A-8540-E637D7DA7B2F}"/>
          </ac:inkMkLst>
        </pc:inkChg>
        <pc:inkChg chg="add topLvl">
          <ac:chgData name="Zhang Yifan" userId="c9b86b9a-8bad-4e1d-80e2-8f55c3c19e2c" providerId="ADAL" clId="{C4288A24-A59C-2B48-AC0B-8E51072C827E}" dt="2021-10-19T00:21:09.346" v="87"/>
          <ac:inkMkLst>
            <pc:docMk/>
            <pc:sldMk cId="2099288536" sldId="315"/>
            <ac:inkMk id="42" creationId="{6040871E-F2AD-FE4C-BCD0-61501D8C7C42}"/>
          </ac:inkMkLst>
        </pc:inkChg>
        <pc:inkChg chg="add topLvl">
          <ac:chgData name="Zhang Yifan" userId="c9b86b9a-8bad-4e1d-80e2-8f55c3c19e2c" providerId="ADAL" clId="{C4288A24-A59C-2B48-AC0B-8E51072C827E}" dt="2021-10-19T00:21:09.346" v="87"/>
          <ac:inkMkLst>
            <pc:docMk/>
            <pc:sldMk cId="2099288536" sldId="315"/>
            <ac:inkMk id="43" creationId="{D5DA4508-1500-C243-9BE4-427732B20F60}"/>
          </ac:inkMkLst>
        </pc:inkChg>
        <pc:inkChg chg="add topLvl">
          <ac:chgData name="Zhang Yifan" userId="c9b86b9a-8bad-4e1d-80e2-8f55c3c19e2c" providerId="ADAL" clId="{C4288A24-A59C-2B48-AC0B-8E51072C827E}" dt="2021-10-19T00:21:09.346" v="87"/>
          <ac:inkMkLst>
            <pc:docMk/>
            <pc:sldMk cId="2099288536" sldId="315"/>
            <ac:inkMk id="44" creationId="{AECEA816-83B6-BF4B-BA97-FF32B160DE4B}"/>
          </ac:inkMkLst>
        </pc:inkChg>
        <pc:inkChg chg="add topLvl">
          <ac:chgData name="Zhang Yifan" userId="c9b86b9a-8bad-4e1d-80e2-8f55c3c19e2c" providerId="ADAL" clId="{C4288A24-A59C-2B48-AC0B-8E51072C827E}" dt="2021-10-19T00:21:09.346" v="87"/>
          <ac:inkMkLst>
            <pc:docMk/>
            <pc:sldMk cId="2099288536" sldId="315"/>
            <ac:inkMk id="45" creationId="{6FC74161-5E2F-6540-A4DC-C9E312C06620}"/>
          </ac:inkMkLst>
        </pc:inkChg>
        <pc:inkChg chg="add topLvl">
          <ac:chgData name="Zhang Yifan" userId="c9b86b9a-8bad-4e1d-80e2-8f55c3c19e2c" providerId="ADAL" clId="{C4288A24-A59C-2B48-AC0B-8E51072C827E}" dt="2021-10-19T00:21:09.346" v="87"/>
          <ac:inkMkLst>
            <pc:docMk/>
            <pc:sldMk cId="2099288536" sldId="315"/>
            <ac:inkMk id="46" creationId="{F5429586-6102-4F4B-8A8C-9FCBFB364640}"/>
          </ac:inkMkLst>
        </pc:inkChg>
        <pc:inkChg chg="add topLvl">
          <ac:chgData name="Zhang Yifan" userId="c9b86b9a-8bad-4e1d-80e2-8f55c3c19e2c" providerId="ADAL" clId="{C4288A24-A59C-2B48-AC0B-8E51072C827E}" dt="2021-10-19T00:21:09.346" v="87"/>
          <ac:inkMkLst>
            <pc:docMk/>
            <pc:sldMk cId="2099288536" sldId="315"/>
            <ac:inkMk id="47" creationId="{98313CE9-DBFF-6B48-84FE-6017C4FB9DB8}"/>
          </ac:inkMkLst>
        </pc:inkChg>
        <pc:inkChg chg="add topLvl">
          <ac:chgData name="Zhang Yifan" userId="c9b86b9a-8bad-4e1d-80e2-8f55c3c19e2c" providerId="ADAL" clId="{C4288A24-A59C-2B48-AC0B-8E51072C827E}" dt="2021-10-19T00:21:09.346" v="87"/>
          <ac:inkMkLst>
            <pc:docMk/>
            <pc:sldMk cId="2099288536" sldId="315"/>
            <ac:inkMk id="48" creationId="{27C592C0-0628-F448-B7C3-93F48CD67F48}"/>
          </ac:inkMkLst>
        </pc:inkChg>
        <pc:inkChg chg="add topLvl">
          <ac:chgData name="Zhang Yifan" userId="c9b86b9a-8bad-4e1d-80e2-8f55c3c19e2c" providerId="ADAL" clId="{C4288A24-A59C-2B48-AC0B-8E51072C827E}" dt="2021-10-19T00:21:09.346" v="87"/>
          <ac:inkMkLst>
            <pc:docMk/>
            <pc:sldMk cId="2099288536" sldId="315"/>
            <ac:inkMk id="49" creationId="{ADB45FD5-769A-7842-8BA9-304ED45D3DAC}"/>
          </ac:inkMkLst>
        </pc:inkChg>
        <pc:inkChg chg="add topLvl">
          <ac:chgData name="Zhang Yifan" userId="c9b86b9a-8bad-4e1d-80e2-8f55c3c19e2c" providerId="ADAL" clId="{C4288A24-A59C-2B48-AC0B-8E51072C827E}" dt="2021-10-19T00:21:09.346" v="87"/>
          <ac:inkMkLst>
            <pc:docMk/>
            <pc:sldMk cId="2099288536" sldId="315"/>
            <ac:inkMk id="50" creationId="{052E7702-62D3-AE46-934E-07412FBAA777}"/>
          </ac:inkMkLst>
        </pc:inkChg>
        <pc:inkChg chg="add topLvl">
          <ac:chgData name="Zhang Yifan" userId="c9b86b9a-8bad-4e1d-80e2-8f55c3c19e2c" providerId="ADAL" clId="{C4288A24-A59C-2B48-AC0B-8E51072C827E}" dt="2021-10-19T00:21:09.346" v="87"/>
          <ac:inkMkLst>
            <pc:docMk/>
            <pc:sldMk cId="2099288536" sldId="315"/>
            <ac:inkMk id="51" creationId="{79EDEEA4-134A-1540-9893-2611C5E96328}"/>
          </ac:inkMkLst>
        </pc:inkChg>
        <pc:inkChg chg="add topLvl">
          <ac:chgData name="Zhang Yifan" userId="c9b86b9a-8bad-4e1d-80e2-8f55c3c19e2c" providerId="ADAL" clId="{C4288A24-A59C-2B48-AC0B-8E51072C827E}" dt="2021-10-19T00:21:09.346" v="87"/>
          <ac:inkMkLst>
            <pc:docMk/>
            <pc:sldMk cId="2099288536" sldId="315"/>
            <ac:inkMk id="53" creationId="{D827B611-1CD0-584C-9098-0300DC86B515}"/>
          </ac:inkMkLst>
        </pc:inkChg>
        <pc:inkChg chg="add topLvl">
          <ac:chgData name="Zhang Yifan" userId="c9b86b9a-8bad-4e1d-80e2-8f55c3c19e2c" providerId="ADAL" clId="{C4288A24-A59C-2B48-AC0B-8E51072C827E}" dt="2021-10-19T00:21:09.346" v="87"/>
          <ac:inkMkLst>
            <pc:docMk/>
            <pc:sldMk cId="2099288536" sldId="315"/>
            <ac:inkMk id="54" creationId="{C21ECA58-CD0E-A14C-B7B5-EDDCC08A0568}"/>
          </ac:inkMkLst>
        </pc:inkChg>
        <pc:inkChg chg="add topLvl">
          <ac:chgData name="Zhang Yifan" userId="c9b86b9a-8bad-4e1d-80e2-8f55c3c19e2c" providerId="ADAL" clId="{C4288A24-A59C-2B48-AC0B-8E51072C827E}" dt="2021-10-19T00:21:09.346" v="87"/>
          <ac:inkMkLst>
            <pc:docMk/>
            <pc:sldMk cId="2099288536" sldId="315"/>
            <ac:inkMk id="56" creationId="{61C6BC06-56EE-6B4A-82DA-F707FF0E94C1}"/>
          </ac:inkMkLst>
        </pc:inkChg>
        <pc:inkChg chg="add topLvl">
          <ac:chgData name="Zhang Yifan" userId="c9b86b9a-8bad-4e1d-80e2-8f55c3c19e2c" providerId="ADAL" clId="{C4288A24-A59C-2B48-AC0B-8E51072C827E}" dt="2021-10-19T00:21:09.346" v="87"/>
          <ac:inkMkLst>
            <pc:docMk/>
            <pc:sldMk cId="2099288536" sldId="315"/>
            <ac:inkMk id="57" creationId="{518783C1-561E-D247-B4E0-81CBEEA1B5D5}"/>
          </ac:inkMkLst>
        </pc:inkChg>
        <pc:inkChg chg="add topLvl">
          <ac:chgData name="Zhang Yifan" userId="c9b86b9a-8bad-4e1d-80e2-8f55c3c19e2c" providerId="ADAL" clId="{C4288A24-A59C-2B48-AC0B-8E51072C827E}" dt="2021-10-19T00:21:09.346" v="87"/>
          <ac:inkMkLst>
            <pc:docMk/>
            <pc:sldMk cId="2099288536" sldId="315"/>
            <ac:inkMk id="58" creationId="{54174842-C1DB-FD4E-8AB0-561C9F47925A}"/>
          </ac:inkMkLst>
        </pc:inkChg>
        <pc:inkChg chg="add topLvl">
          <ac:chgData name="Zhang Yifan" userId="c9b86b9a-8bad-4e1d-80e2-8f55c3c19e2c" providerId="ADAL" clId="{C4288A24-A59C-2B48-AC0B-8E51072C827E}" dt="2021-10-19T00:21:09.346" v="87"/>
          <ac:inkMkLst>
            <pc:docMk/>
            <pc:sldMk cId="2099288536" sldId="315"/>
            <ac:inkMk id="59" creationId="{4B437529-E88B-D446-8216-33FF89A1B58A}"/>
          </ac:inkMkLst>
        </pc:inkChg>
        <pc:inkChg chg="add topLvl">
          <ac:chgData name="Zhang Yifan" userId="c9b86b9a-8bad-4e1d-80e2-8f55c3c19e2c" providerId="ADAL" clId="{C4288A24-A59C-2B48-AC0B-8E51072C827E}" dt="2021-10-19T00:21:09.346" v="87"/>
          <ac:inkMkLst>
            <pc:docMk/>
            <pc:sldMk cId="2099288536" sldId="315"/>
            <ac:inkMk id="60" creationId="{545A70BA-E3EE-DF43-94F8-05B5F150E18E}"/>
          </ac:inkMkLst>
        </pc:inkChg>
        <pc:inkChg chg="add del topLvl">
          <ac:chgData name="Zhang Yifan" userId="c9b86b9a-8bad-4e1d-80e2-8f55c3c19e2c" providerId="ADAL" clId="{C4288A24-A59C-2B48-AC0B-8E51072C827E}" dt="2021-10-19T00:20:46.891" v="52"/>
          <ac:inkMkLst>
            <pc:docMk/>
            <pc:sldMk cId="2099288536" sldId="315"/>
            <ac:inkMk id="61" creationId="{75CE9DBD-EE39-F54C-B2BE-AE7723BC93B1}"/>
          </ac:inkMkLst>
        </pc:inkChg>
        <pc:inkChg chg="add topLvl">
          <ac:chgData name="Zhang Yifan" userId="c9b86b9a-8bad-4e1d-80e2-8f55c3c19e2c" providerId="ADAL" clId="{C4288A24-A59C-2B48-AC0B-8E51072C827E}" dt="2021-10-19T00:21:09.346" v="87"/>
          <ac:inkMkLst>
            <pc:docMk/>
            <pc:sldMk cId="2099288536" sldId="315"/>
            <ac:inkMk id="63" creationId="{BA4673BA-1B77-A34C-92C7-5E22EFC7B1B6}"/>
          </ac:inkMkLst>
        </pc:inkChg>
        <pc:inkChg chg="add topLvl">
          <ac:chgData name="Zhang Yifan" userId="c9b86b9a-8bad-4e1d-80e2-8f55c3c19e2c" providerId="ADAL" clId="{C4288A24-A59C-2B48-AC0B-8E51072C827E}" dt="2021-10-19T00:21:09.346" v="87"/>
          <ac:inkMkLst>
            <pc:docMk/>
            <pc:sldMk cId="2099288536" sldId="315"/>
            <ac:inkMk id="64" creationId="{EB38E7E0-5A11-0642-924F-12CFC1689C1F}"/>
          </ac:inkMkLst>
        </pc:inkChg>
        <pc:inkChg chg="add topLvl">
          <ac:chgData name="Zhang Yifan" userId="c9b86b9a-8bad-4e1d-80e2-8f55c3c19e2c" providerId="ADAL" clId="{C4288A24-A59C-2B48-AC0B-8E51072C827E}" dt="2021-10-19T00:21:09.346" v="87"/>
          <ac:inkMkLst>
            <pc:docMk/>
            <pc:sldMk cId="2099288536" sldId="315"/>
            <ac:inkMk id="65" creationId="{2BB128ED-168D-E442-83F2-CCA0B08A9826}"/>
          </ac:inkMkLst>
        </pc:inkChg>
        <pc:inkChg chg="add topLvl">
          <ac:chgData name="Zhang Yifan" userId="c9b86b9a-8bad-4e1d-80e2-8f55c3c19e2c" providerId="ADAL" clId="{C4288A24-A59C-2B48-AC0B-8E51072C827E}" dt="2021-10-19T00:21:09.346" v="87"/>
          <ac:inkMkLst>
            <pc:docMk/>
            <pc:sldMk cId="2099288536" sldId="315"/>
            <ac:inkMk id="66" creationId="{8B99384B-2D3E-094C-B36D-E874E610CDD3}"/>
          </ac:inkMkLst>
        </pc:inkChg>
        <pc:inkChg chg="add topLvl">
          <ac:chgData name="Zhang Yifan" userId="c9b86b9a-8bad-4e1d-80e2-8f55c3c19e2c" providerId="ADAL" clId="{C4288A24-A59C-2B48-AC0B-8E51072C827E}" dt="2021-10-19T00:21:09.346" v="87"/>
          <ac:inkMkLst>
            <pc:docMk/>
            <pc:sldMk cId="2099288536" sldId="315"/>
            <ac:inkMk id="67" creationId="{517F5665-ABF8-D34C-95C1-37B29FBAF9F5}"/>
          </ac:inkMkLst>
        </pc:inkChg>
        <pc:inkChg chg="add topLvl">
          <ac:chgData name="Zhang Yifan" userId="c9b86b9a-8bad-4e1d-80e2-8f55c3c19e2c" providerId="ADAL" clId="{C4288A24-A59C-2B48-AC0B-8E51072C827E}" dt="2021-10-19T00:21:09.346" v="87"/>
          <ac:inkMkLst>
            <pc:docMk/>
            <pc:sldMk cId="2099288536" sldId="315"/>
            <ac:inkMk id="69" creationId="{7B66700F-C23E-AE49-BEB4-3ACAED8B131C}"/>
          </ac:inkMkLst>
        </pc:inkChg>
        <pc:inkChg chg="add topLvl">
          <ac:chgData name="Zhang Yifan" userId="c9b86b9a-8bad-4e1d-80e2-8f55c3c19e2c" providerId="ADAL" clId="{C4288A24-A59C-2B48-AC0B-8E51072C827E}" dt="2021-10-19T00:21:09.346" v="87"/>
          <ac:inkMkLst>
            <pc:docMk/>
            <pc:sldMk cId="2099288536" sldId="315"/>
            <ac:inkMk id="70" creationId="{23C63833-8B80-0847-82FA-ADBF5A9AE328}"/>
          </ac:inkMkLst>
        </pc:inkChg>
        <pc:inkChg chg="add del topLvl">
          <ac:chgData name="Zhang Yifan" userId="c9b86b9a-8bad-4e1d-80e2-8f55c3c19e2c" providerId="ADAL" clId="{C4288A24-A59C-2B48-AC0B-8E51072C827E}" dt="2021-10-19T00:20:54.191" v="63"/>
          <ac:inkMkLst>
            <pc:docMk/>
            <pc:sldMk cId="2099288536" sldId="315"/>
            <ac:inkMk id="71" creationId="{7CCA2EC1-35A9-604D-98FA-8E3C1EB0567E}"/>
          </ac:inkMkLst>
        </pc:inkChg>
        <pc:inkChg chg="add topLvl">
          <ac:chgData name="Zhang Yifan" userId="c9b86b9a-8bad-4e1d-80e2-8f55c3c19e2c" providerId="ADAL" clId="{C4288A24-A59C-2B48-AC0B-8E51072C827E}" dt="2021-10-19T00:21:09.346" v="87"/>
          <ac:inkMkLst>
            <pc:docMk/>
            <pc:sldMk cId="2099288536" sldId="315"/>
            <ac:inkMk id="73" creationId="{E3BA47AD-CCED-5C47-87FE-07EE58AE0543}"/>
          </ac:inkMkLst>
        </pc:inkChg>
        <pc:inkChg chg="add topLvl">
          <ac:chgData name="Zhang Yifan" userId="c9b86b9a-8bad-4e1d-80e2-8f55c3c19e2c" providerId="ADAL" clId="{C4288A24-A59C-2B48-AC0B-8E51072C827E}" dt="2021-10-19T00:21:09.346" v="87"/>
          <ac:inkMkLst>
            <pc:docMk/>
            <pc:sldMk cId="2099288536" sldId="315"/>
            <ac:inkMk id="74" creationId="{A0E795F3-1136-F948-B59F-306F8841B6E4}"/>
          </ac:inkMkLst>
        </pc:inkChg>
        <pc:inkChg chg="add topLvl">
          <ac:chgData name="Zhang Yifan" userId="c9b86b9a-8bad-4e1d-80e2-8f55c3c19e2c" providerId="ADAL" clId="{C4288A24-A59C-2B48-AC0B-8E51072C827E}" dt="2021-10-19T00:21:09.346" v="87"/>
          <ac:inkMkLst>
            <pc:docMk/>
            <pc:sldMk cId="2099288536" sldId="315"/>
            <ac:inkMk id="75" creationId="{21CC1705-2711-ED48-BDE8-ABECA7E204AB}"/>
          </ac:inkMkLst>
        </pc:inkChg>
        <pc:inkChg chg="add topLvl">
          <ac:chgData name="Zhang Yifan" userId="c9b86b9a-8bad-4e1d-80e2-8f55c3c19e2c" providerId="ADAL" clId="{C4288A24-A59C-2B48-AC0B-8E51072C827E}" dt="2021-10-19T00:21:09.346" v="87"/>
          <ac:inkMkLst>
            <pc:docMk/>
            <pc:sldMk cId="2099288536" sldId="315"/>
            <ac:inkMk id="76" creationId="{447C4A7F-434C-A54E-A554-D4BE40621928}"/>
          </ac:inkMkLst>
        </pc:inkChg>
        <pc:inkChg chg="add topLvl">
          <ac:chgData name="Zhang Yifan" userId="c9b86b9a-8bad-4e1d-80e2-8f55c3c19e2c" providerId="ADAL" clId="{C4288A24-A59C-2B48-AC0B-8E51072C827E}" dt="2021-10-19T00:21:09.346" v="87"/>
          <ac:inkMkLst>
            <pc:docMk/>
            <pc:sldMk cId="2099288536" sldId="315"/>
            <ac:inkMk id="78" creationId="{E13DBC2A-962F-5B41-9FCA-35FA7181F202}"/>
          </ac:inkMkLst>
        </pc:inkChg>
        <pc:inkChg chg="add topLvl">
          <ac:chgData name="Zhang Yifan" userId="c9b86b9a-8bad-4e1d-80e2-8f55c3c19e2c" providerId="ADAL" clId="{C4288A24-A59C-2B48-AC0B-8E51072C827E}" dt="2021-10-19T00:21:09.346" v="87"/>
          <ac:inkMkLst>
            <pc:docMk/>
            <pc:sldMk cId="2099288536" sldId="315"/>
            <ac:inkMk id="79" creationId="{0AE68C9A-64F8-684C-A2BA-573822A6244A}"/>
          </ac:inkMkLst>
        </pc:inkChg>
        <pc:inkChg chg="add topLvl">
          <ac:chgData name="Zhang Yifan" userId="c9b86b9a-8bad-4e1d-80e2-8f55c3c19e2c" providerId="ADAL" clId="{C4288A24-A59C-2B48-AC0B-8E51072C827E}" dt="2021-10-19T00:21:09.346" v="87"/>
          <ac:inkMkLst>
            <pc:docMk/>
            <pc:sldMk cId="2099288536" sldId="315"/>
            <ac:inkMk id="80" creationId="{4CCE919B-67BD-5B42-BC80-8DDA3FD75D45}"/>
          </ac:inkMkLst>
        </pc:inkChg>
        <pc:inkChg chg="add topLvl">
          <ac:chgData name="Zhang Yifan" userId="c9b86b9a-8bad-4e1d-80e2-8f55c3c19e2c" providerId="ADAL" clId="{C4288A24-A59C-2B48-AC0B-8E51072C827E}" dt="2021-10-19T00:21:09.346" v="87"/>
          <ac:inkMkLst>
            <pc:docMk/>
            <pc:sldMk cId="2099288536" sldId="315"/>
            <ac:inkMk id="81" creationId="{7ADE5BC0-7BA9-504E-9523-6157A8C4700E}"/>
          </ac:inkMkLst>
        </pc:inkChg>
        <pc:inkChg chg="add topLvl">
          <ac:chgData name="Zhang Yifan" userId="c9b86b9a-8bad-4e1d-80e2-8f55c3c19e2c" providerId="ADAL" clId="{C4288A24-A59C-2B48-AC0B-8E51072C827E}" dt="2021-10-19T00:21:09.346" v="87"/>
          <ac:inkMkLst>
            <pc:docMk/>
            <pc:sldMk cId="2099288536" sldId="315"/>
            <ac:inkMk id="82" creationId="{B0DE7D09-A543-6F45-8469-A07AFF1570F9}"/>
          </ac:inkMkLst>
        </pc:inkChg>
        <pc:inkChg chg="add topLvl">
          <ac:chgData name="Zhang Yifan" userId="c9b86b9a-8bad-4e1d-80e2-8f55c3c19e2c" providerId="ADAL" clId="{C4288A24-A59C-2B48-AC0B-8E51072C827E}" dt="2021-10-19T00:21:09.346" v="87"/>
          <ac:inkMkLst>
            <pc:docMk/>
            <pc:sldMk cId="2099288536" sldId="315"/>
            <ac:inkMk id="83" creationId="{9BE84606-EDBC-3042-AA3A-FF883FEEBD07}"/>
          </ac:inkMkLst>
        </pc:inkChg>
        <pc:inkChg chg="add topLvl">
          <ac:chgData name="Zhang Yifan" userId="c9b86b9a-8bad-4e1d-80e2-8f55c3c19e2c" providerId="ADAL" clId="{C4288A24-A59C-2B48-AC0B-8E51072C827E}" dt="2021-10-19T00:21:09.346" v="87"/>
          <ac:inkMkLst>
            <pc:docMk/>
            <pc:sldMk cId="2099288536" sldId="315"/>
            <ac:inkMk id="84" creationId="{53346DF6-37F8-CD4A-8E5C-D67DB80723F7}"/>
          </ac:inkMkLst>
        </pc:inkChg>
        <pc:inkChg chg="add topLvl">
          <ac:chgData name="Zhang Yifan" userId="c9b86b9a-8bad-4e1d-80e2-8f55c3c19e2c" providerId="ADAL" clId="{C4288A24-A59C-2B48-AC0B-8E51072C827E}" dt="2021-10-19T00:21:09.346" v="87"/>
          <ac:inkMkLst>
            <pc:docMk/>
            <pc:sldMk cId="2099288536" sldId="315"/>
            <ac:inkMk id="85" creationId="{8CB173AC-17AA-8B40-9E0F-EF32187DC7B8}"/>
          </ac:inkMkLst>
        </pc:inkChg>
        <pc:inkChg chg="add topLvl">
          <ac:chgData name="Zhang Yifan" userId="c9b86b9a-8bad-4e1d-80e2-8f55c3c19e2c" providerId="ADAL" clId="{C4288A24-A59C-2B48-AC0B-8E51072C827E}" dt="2021-10-19T00:21:09.346" v="87"/>
          <ac:inkMkLst>
            <pc:docMk/>
            <pc:sldMk cId="2099288536" sldId="315"/>
            <ac:inkMk id="86" creationId="{963F5DCF-4760-354B-BAB2-BA9B6C26133E}"/>
          </ac:inkMkLst>
        </pc:inkChg>
        <pc:inkChg chg="add topLvl">
          <ac:chgData name="Zhang Yifan" userId="c9b86b9a-8bad-4e1d-80e2-8f55c3c19e2c" providerId="ADAL" clId="{C4288A24-A59C-2B48-AC0B-8E51072C827E}" dt="2021-10-19T00:21:09.346" v="87"/>
          <ac:inkMkLst>
            <pc:docMk/>
            <pc:sldMk cId="2099288536" sldId="315"/>
            <ac:inkMk id="87" creationId="{BE89B716-4CCA-8448-93F8-22572227801B}"/>
          </ac:inkMkLst>
        </pc:inkChg>
        <pc:inkChg chg="add topLvl">
          <ac:chgData name="Zhang Yifan" userId="c9b86b9a-8bad-4e1d-80e2-8f55c3c19e2c" providerId="ADAL" clId="{C4288A24-A59C-2B48-AC0B-8E51072C827E}" dt="2021-10-19T00:21:09.346" v="87"/>
          <ac:inkMkLst>
            <pc:docMk/>
            <pc:sldMk cId="2099288536" sldId="315"/>
            <ac:inkMk id="88" creationId="{9F5375EB-A1E2-4849-97EC-EE63F35500F9}"/>
          </ac:inkMkLst>
        </pc:inkChg>
        <pc:inkChg chg="add topLvl">
          <ac:chgData name="Zhang Yifan" userId="c9b86b9a-8bad-4e1d-80e2-8f55c3c19e2c" providerId="ADAL" clId="{C4288A24-A59C-2B48-AC0B-8E51072C827E}" dt="2021-10-19T00:21:09.346" v="87"/>
          <ac:inkMkLst>
            <pc:docMk/>
            <pc:sldMk cId="2099288536" sldId="315"/>
            <ac:inkMk id="90" creationId="{1B02CFD5-1BFF-FE41-86FD-5A3DC47CC1E8}"/>
          </ac:inkMkLst>
        </pc:inkChg>
        <pc:inkChg chg="add topLvl">
          <ac:chgData name="Zhang Yifan" userId="c9b86b9a-8bad-4e1d-80e2-8f55c3c19e2c" providerId="ADAL" clId="{C4288A24-A59C-2B48-AC0B-8E51072C827E}" dt="2021-10-19T00:21:09.346" v="87"/>
          <ac:inkMkLst>
            <pc:docMk/>
            <pc:sldMk cId="2099288536" sldId="315"/>
            <ac:inkMk id="92" creationId="{962FF07A-CCC2-FE41-8D39-7BC1D4B4DC82}"/>
          </ac:inkMkLst>
        </pc:inkChg>
        <pc:inkChg chg="add topLvl">
          <ac:chgData name="Zhang Yifan" userId="c9b86b9a-8bad-4e1d-80e2-8f55c3c19e2c" providerId="ADAL" clId="{C4288A24-A59C-2B48-AC0B-8E51072C827E}" dt="2021-10-19T00:21:09.346" v="87"/>
          <ac:inkMkLst>
            <pc:docMk/>
            <pc:sldMk cId="2099288536" sldId="315"/>
            <ac:inkMk id="93" creationId="{520DBDB9-4D34-DD47-B9CB-AB9AD78AB0DE}"/>
          </ac:inkMkLst>
        </pc:inkChg>
        <pc:inkChg chg="add">
          <ac:chgData name="Zhang Yifan" userId="c9b86b9a-8bad-4e1d-80e2-8f55c3c19e2c" providerId="ADAL" clId="{C4288A24-A59C-2B48-AC0B-8E51072C827E}" dt="2021-10-19T00:21:08.738" v="86"/>
          <ac:inkMkLst>
            <pc:docMk/>
            <pc:sldMk cId="2099288536" sldId="315"/>
            <ac:inkMk id="95" creationId="{58AC998B-E435-C146-BD5A-C11A29BE423B}"/>
          </ac:inkMkLst>
        </pc:inkChg>
        <pc:inkChg chg="add del">
          <ac:chgData name="Zhang Yifan" userId="c9b86b9a-8bad-4e1d-80e2-8f55c3c19e2c" providerId="ADAL" clId="{C4288A24-A59C-2B48-AC0B-8E51072C827E}" dt="2021-10-19T01:56:02.278" v="945" actId="7634"/>
          <ac:inkMkLst>
            <pc:docMk/>
            <pc:sldMk cId="2099288536" sldId="315"/>
            <ac:inkMk id="97" creationId="{A04B0FC1-E3F4-1C48-81FB-9E142852EAFC}"/>
          </ac:inkMkLst>
        </pc:inkChg>
      </pc:sldChg>
      <pc:sldChg chg="addSp delSp">
        <pc:chgData name="Zhang Yifan" userId="c9b86b9a-8bad-4e1d-80e2-8f55c3c19e2c" providerId="ADAL" clId="{C4288A24-A59C-2B48-AC0B-8E51072C827E}" dt="2021-10-19T01:56:02.278" v="945" actId="7634"/>
        <pc:sldMkLst>
          <pc:docMk/>
          <pc:sldMk cId="3122432309" sldId="316"/>
        </pc:sldMkLst>
        <pc:grpChg chg="add del">
          <ac:chgData name="Zhang Yifan" userId="c9b86b9a-8bad-4e1d-80e2-8f55c3c19e2c" providerId="ADAL" clId="{C4288A24-A59C-2B48-AC0B-8E51072C827E}" dt="2021-10-19T00:22:01.645" v="95"/>
          <ac:grpSpMkLst>
            <pc:docMk/>
            <pc:sldMk cId="3122432309" sldId="316"/>
            <ac:grpSpMk id="27" creationId="{A73EC5F0-0E8D-B647-8B71-B411BCC8003F}"/>
          </ac:grpSpMkLst>
        </pc:grpChg>
        <pc:grpChg chg="add">
          <ac:chgData name="Zhang Yifan" userId="c9b86b9a-8bad-4e1d-80e2-8f55c3c19e2c" providerId="ADAL" clId="{C4288A24-A59C-2B48-AC0B-8E51072C827E}" dt="2021-10-19T00:23:30.819" v="109"/>
          <ac:grpSpMkLst>
            <pc:docMk/>
            <pc:sldMk cId="3122432309" sldId="316"/>
            <ac:grpSpMk id="35" creationId="{C1C61B03-B6BC-A249-B887-05CCE7A60465}"/>
          </ac:grpSpMkLst>
        </pc:grpChg>
        <pc:grpChg chg="add">
          <ac:chgData name="Zhang Yifan" userId="c9b86b9a-8bad-4e1d-80e2-8f55c3c19e2c" providerId="ADAL" clId="{C4288A24-A59C-2B48-AC0B-8E51072C827E}" dt="2021-10-19T00:23:34.348" v="116"/>
          <ac:grpSpMkLst>
            <pc:docMk/>
            <pc:sldMk cId="3122432309" sldId="316"/>
            <ac:grpSpMk id="42" creationId="{EB99C464-C705-9049-A51E-D0FD634E7D04}"/>
          </ac:grpSpMkLst>
        </pc:grpChg>
        <pc:grpChg chg="add">
          <ac:chgData name="Zhang Yifan" userId="c9b86b9a-8bad-4e1d-80e2-8f55c3c19e2c" providerId="ADAL" clId="{C4288A24-A59C-2B48-AC0B-8E51072C827E}" dt="2021-10-19T00:23:41.828" v="123"/>
          <ac:grpSpMkLst>
            <pc:docMk/>
            <pc:sldMk cId="3122432309" sldId="316"/>
            <ac:grpSpMk id="49" creationId="{8F6DE207-4FB8-5C4F-BADF-7A6C03640456}"/>
          </ac:grpSpMkLst>
        </pc:grpChg>
        <pc:grpChg chg="add del">
          <ac:chgData name="Zhang Yifan" userId="c9b86b9a-8bad-4e1d-80e2-8f55c3c19e2c" providerId="ADAL" clId="{C4288A24-A59C-2B48-AC0B-8E51072C827E}" dt="2021-10-19T00:24:01.200" v="127"/>
          <ac:grpSpMkLst>
            <pc:docMk/>
            <pc:sldMk cId="3122432309" sldId="316"/>
            <ac:grpSpMk id="52" creationId="{6C1FD4D6-E868-5346-82D6-3F686D09F36C}"/>
          </ac:grpSpMkLst>
        </pc:grpChg>
        <pc:grpChg chg="add del">
          <ac:chgData name="Zhang Yifan" userId="c9b86b9a-8bad-4e1d-80e2-8f55c3c19e2c" providerId="ADAL" clId="{C4288A24-A59C-2B48-AC0B-8E51072C827E}" dt="2021-10-19T00:24:14.029" v="145"/>
          <ac:grpSpMkLst>
            <pc:docMk/>
            <pc:sldMk cId="3122432309" sldId="316"/>
            <ac:grpSpMk id="61" creationId="{461EB45A-3419-F741-9169-6BBE2132AE09}"/>
          </ac:grpSpMkLst>
        </pc:grpChg>
        <pc:grpChg chg="add">
          <ac:chgData name="Zhang Yifan" userId="c9b86b9a-8bad-4e1d-80e2-8f55c3c19e2c" providerId="ADAL" clId="{C4288A24-A59C-2B48-AC0B-8E51072C827E}" dt="2021-10-19T00:24:14.029" v="145"/>
          <ac:grpSpMkLst>
            <pc:docMk/>
            <pc:sldMk cId="3122432309" sldId="316"/>
            <ac:grpSpMk id="69" creationId="{299F853A-1ACA-1341-89C7-C24DBC5036EF}"/>
          </ac:grpSpMkLst>
        </pc:grpChg>
        <pc:inkChg chg="add del topLvl">
          <ac:chgData name="Zhang Yifan" userId="c9b86b9a-8bad-4e1d-80e2-8f55c3c19e2c" providerId="ADAL" clId="{C4288A24-A59C-2B48-AC0B-8E51072C827E}" dt="2021-10-19T00:22:03.856" v="99"/>
          <ac:inkMkLst>
            <pc:docMk/>
            <pc:sldMk cId="3122432309" sldId="316"/>
            <ac:inkMk id="21" creationId="{DF730964-56E6-4A41-96FD-41D7F94BBC47}"/>
          </ac:inkMkLst>
        </pc:inkChg>
        <pc:inkChg chg="add del topLvl">
          <ac:chgData name="Zhang Yifan" userId="c9b86b9a-8bad-4e1d-80e2-8f55c3c19e2c" providerId="ADAL" clId="{C4288A24-A59C-2B48-AC0B-8E51072C827E}" dt="2021-10-19T00:22:06.538" v="100"/>
          <ac:inkMkLst>
            <pc:docMk/>
            <pc:sldMk cId="3122432309" sldId="316"/>
            <ac:inkMk id="22" creationId="{5B0C96B7-67C8-B948-A840-5B593F3C8ADA}"/>
          </ac:inkMkLst>
        </pc:inkChg>
        <pc:inkChg chg="add del topLvl">
          <ac:chgData name="Zhang Yifan" userId="c9b86b9a-8bad-4e1d-80e2-8f55c3c19e2c" providerId="ADAL" clId="{C4288A24-A59C-2B48-AC0B-8E51072C827E}" dt="2021-10-19T00:22:03.842" v="97"/>
          <ac:inkMkLst>
            <pc:docMk/>
            <pc:sldMk cId="3122432309" sldId="316"/>
            <ac:inkMk id="23" creationId="{7254EBCB-5584-AC42-96C7-976CDA69EBB5}"/>
          </ac:inkMkLst>
        </pc:inkChg>
        <pc:inkChg chg="add del topLvl">
          <ac:chgData name="Zhang Yifan" userId="c9b86b9a-8bad-4e1d-80e2-8f55c3c19e2c" providerId="ADAL" clId="{C4288A24-A59C-2B48-AC0B-8E51072C827E}" dt="2021-10-19T00:22:03.849" v="98"/>
          <ac:inkMkLst>
            <pc:docMk/>
            <pc:sldMk cId="3122432309" sldId="316"/>
            <ac:inkMk id="24" creationId="{A2213019-1935-5149-9DC9-88450E4015FC}"/>
          </ac:inkMkLst>
        </pc:inkChg>
        <pc:inkChg chg="add del topLvl">
          <ac:chgData name="Zhang Yifan" userId="c9b86b9a-8bad-4e1d-80e2-8f55c3c19e2c" providerId="ADAL" clId="{C4288A24-A59C-2B48-AC0B-8E51072C827E}" dt="2021-10-19T00:22:03.835" v="96"/>
          <ac:inkMkLst>
            <pc:docMk/>
            <pc:sldMk cId="3122432309" sldId="316"/>
            <ac:inkMk id="25" creationId="{B32465A2-AAF9-9146-8D82-A92D2F4B8822}"/>
          </ac:inkMkLst>
        </pc:inkChg>
        <pc:inkChg chg="add del topLvl">
          <ac:chgData name="Zhang Yifan" userId="c9b86b9a-8bad-4e1d-80e2-8f55c3c19e2c" providerId="ADAL" clId="{C4288A24-A59C-2B48-AC0B-8E51072C827E}" dt="2021-10-19T00:22:01.645" v="95"/>
          <ac:inkMkLst>
            <pc:docMk/>
            <pc:sldMk cId="3122432309" sldId="316"/>
            <ac:inkMk id="26" creationId="{87E5AD4C-5AC3-054D-B4CC-A02EBE4610A5}"/>
          </ac:inkMkLst>
        </pc:inkChg>
        <pc:inkChg chg="add del">
          <ac:chgData name="Zhang Yifan" userId="c9b86b9a-8bad-4e1d-80e2-8f55c3c19e2c" providerId="ADAL" clId="{C4288A24-A59C-2B48-AC0B-8E51072C827E}" dt="2021-10-19T00:23:24.256" v="102"/>
          <ac:inkMkLst>
            <pc:docMk/>
            <pc:sldMk cId="3122432309" sldId="316"/>
            <ac:inkMk id="28" creationId="{FDC29694-D866-0641-81D8-38BBEBFAE684}"/>
          </ac:inkMkLst>
        </pc:inkChg>
        <pc:inkChg chg="add">
          <ac:chgData name="Zhang Yifan" userId="c9b86b9a-8bad-4e1d-80e2-8f55c3c19e2c" providerId="ADAL" clId="{C4288A24-A59C-2B48-AC0B-8E51072C827E}" dt="2021-10-19T00:23:28.083" v="103"/>
          <ac:inkMkLst>
            <pc:docMk/>
            <pc:sldMk cId="3122432309" sldId="316"/>
            <ac:inkMk id="29" creationId="{140FFD93-9A29-D245-9A96-C494922815FE}"/>
          </ac:inkMkLst>
        </pc:inkChg>
        <pc:inkChg chg="add">
          <ac:chgData name="Zhang Yifan" userId="c9b86b9a-8bad-4e1d-80e2-8f55c3c19e2c" providerId="ADAL" clId="{C4288A24-A59C-2B48-AC0B-8E51072C827E}" dt="2021-10-19T00:23:28.306" v="104"/>
          <ac:inkMkLst>
            <pc:docMk/>
            <pc:sldMk cId="3122432309" sldId="316"/>
            <ac:inkMk id="30" creationId="{B0A51E92-CEB6-AD4A-9B38-BCBF20692DFF}"/>
          </ac:inkMkLst>
        </pc:inkChg>
        <pc:inkChg chg="add">
          <ac:chgData name="Zhang Yifan" userId="c9b86b9a-8bad-4e1d-80e2-8f55c3c19e2c" providerId="ADAL" clId="{C4288A24-A59C-2B48-AC0B-8E51072C827E}" dt="2021-10-19T00:23:28.833" v="105"/>
          <ac:inkMkLst>
            <pc:docMk/>
            <pc:sldMk cId="3122432309" sldId="316"/>
            <ac:inkMk id="31" creationId="{6A3283B8-921E-F849-B105-310ABF05A00D}"/>
          </ac:inkMkLst>
        </pc:inkChg>
        <pc:inkChg chg="add">
          <ac:chgData name="Zhang Yifan" userId="c9b86b9a-8bad-4e1d-80e2-8f55c3c19e2c" providerId="ADAL" clId="{C4288A24-A59C-2B48-AC0B-8E51072C827E}" dt="2021-10-19T00:23:29.343" v="106"/>
          <ac:inkMkLst>
            <pc:docMk/>
            <pc:sldMk cId="3122432309" sldId="316"/>
            <ac:inkMk id="32" creationId="{009FAE47-8B40-054C-BD8E-DF0B7945343E}"/>
          </ac:inkMkLst>
        </pc:inkChg>
        <pc:inkChg chg="add">
          <ac:chgData name="Zhang Yifan" userId="c9b86b9a-8bad-4e1d-80e2-8f55c3c19e2c" providerId="ADAL" clId="{C4288A24-A59C-2B48-AC0B-8E51072C827E}" dt="2021-10-19T00:23:29.731" v="107"/>
          <ac:inkMkLst>
            <pc:docMk/>
            <pc:sldMk cId="3122432309" sldId="316"/>
            <ac:inkMk id="33" creationId="{F59B087F-FBE6-8C44-88D7-76969D359AE5}"/>
          </ac:inkMkLst>
        </pc:inkChg>
        <pc:inkChg chg="add del">
          <ac:chgData name="Zhang Yifan" userId="c9b86b9a-8bad-4e1d-80e2-8f55c3c19e2c" providerId="ADAL" clId="{C4288A24-A59C-2B48-AC0B-8E51072C827E}" dt="2021-10-19T00:24:47.345" v="178"/>
          <ac:inkMkLst>
            <pc:docMk/>
            <pc:sldMk cId="3122432309" sldId="316"/>
            <ac:inkMk id="34" creationId="{5B592EAF-0A7F-AB46-9E58-7665A36E42B8}"/>
          </ac:inkMkLst>
        </pc:inkChg>
        <pc:inkChg chg="add">
          <ac:chgData name="Zhang Yifan" userId="c9b86b9a-8bad-4e1d-80e2-8f55c3c19e2c" providerId="ADAL" clId="{C4288A24-A59C-2B48-AC0B-8E51072C827E}" dt="2021-10-19T00:23:31.624" v="110"/>
          <ac:inkMkLst>
            <pc:docMk/>
            <pc:sldMk cId="3122432309" sldId="316"/>
            <ac:inkMk id="36" creationId="{27FFEAFC-5812-F549-8EA2-41B95A96D6EB}"/>
          </ac:inkMkLst>
        </pc:inkChg>
        <pc:inkChg chg="add">
          <ac:chgData name="Zhang Yifan" userId="c9b86b9a-8bad-4e1d-80e2-8f55c3c19e2c" providerId="ADAL" clId="{C4288A24-A59C-2B48-AC0B-8E51072C827E}" dt="2021-10-19T00:23:31.871" v="111"/>
          <ac:inkMkLst>
            <pc:docMk/>
            <pc:sldMk cId="3122432309" sldId="316"/>
            <ac:inkMk id="37" creationId="{411CE079-8837-CE4C-9615-2751A2C3F46A}"/>
          </ac:inkMkLst>
        </pc:inkChg>
        <pc:inkChg chg="add">
          <ac:chgData name="Zhang Yifan" userId="c9b86b9a-8bad-4e1d-80e2-8f55c3c19e2c" providerId="ADAL" clId="{C4288A24-A59C-2B48-AC0B-8E51072C827E}" dt="2021-10-19T00:23:32.351" v="112"/>
          <ac:inkMkLst>
            <pc:docMk/>
            <pc:sldMk cId="3122432309" sldId="316"/>
            <ac:inkMk id="38" creationId="{CA39091A-0B77-C944-BF86-D9B2DD9E9E3D}"/>
          </ac:inkMkLst>
        </pc:inkChg>
        <pc:inkChg chg="add">
          <ac:chgData name="Zhang Yifan" userId="c9b86b9a-8bad-4e1d-80e2-8f55c3c19e2c" providerId="ADAL" clId="{C4288A24-A59C-2B48-AC0B-8E51072C827E}" dt="2021-10-19T00:23:32.847" v="113"/>
          <ac:inkMkLst>
            <pc:docMk/>
            <pc:sldMk cId="3122432309" sldId="316"/>
            <ac:inkMk id="39" creationId="{52665C34-CF98-E941-8085-13F4016D2680}"/>
          </ac:inkMkLst>
        </pc:inkChg>
        <pc:inkChg chg="add">
          <ac:chgData name="Zhang Yifan" userId="c9b86b9a-8bad-4e1d-80e2-8f55c3c19e2c" providerId="ADAL" clId="{C4288A24-A59C-2B48-AC0B-8E51072C827E}" dt="2021-10-19T00:23:33.275" v="114"/>
          <ac:inkMkLst>
            <pc:docMk/>
            <pc:sldMk cId="3122432309" sldId="316"/>
            <ac:inkMk id="40" creationId="{DCC375D0-139B-844B-B4B8-8CFD40400321}"/>
          </ac:inkMkLst>
        </pc:inkChg>
        <pc:inkChg chg="add del">
          <ac:chgData name="Zhang Yifan" userId="c9b86b9a-8bad-4e1d-80e2-8f55c3c19e2c" providerId="ADAL" clId="{C4288A24-A59C-2B48-AC0B-8E51072C827E}" dt="2021-10-19T00:24:47.977" v="179"/>
          <ac:inkMkLst>
            <pc:docMk/>
            <pc:sldMk cId="3122432309" sldId="316"/>
            <ac:inkMk id="41" creationId="{38E8EE76-B54D-C04C-9D5B-91B977ED8A8E}"/>
          </ac:inkMkLst>
        </pc:inkChg>
        <pc:inkChg chg="add">
          <ac:chgData name="Zhang Yifan" userId="c9b86b9a-8bad-4e1d-80e2-8f55c3c19e2c" providerId="ADAL" clId="{C4288A24-A59C-2B48-AC0B-8E51072C827E}" dt="2021-10-19T00:23:38.591" v="117"/>
          <ac:inkMkLst>
            <pc:docMk/>
            <pc:sldMk cId="3122432309" sldId="316"/>
            <ac:inkMk id="43" creationId="{1C5EBAF4-E3ED-1C41-AD44-6ED8A6DCF6BF}"/>
          </ac:inkMkLst>
        </pc:inkChg>
        <pc:inkChg chg="add">
          <ac:chgData name="Zhang Yifan" userId="c9b86b9a-8bad-4e1d-80e2-8f55c3c19e2c" providerId="ADAL" clId="{C4288A24-A59C-2B48-AC0B-8E51072C827E}" dt="2021-10-19T00:23:39.077" v="118"/>
          <ac:inkMkLst>
            <pc:docMk/>
            <pc:sldMk cId="3122432309" sldId="316"/>
            <ac:inkMk id="44" creationId="{92B4D634-6F9D-D244-AC43-DE0450AD0993}"/>
          </ac:inkMkLst>
        </pc:inkChg>
        <pc:inkChg chg="add">
          <ac:chgData name="Zhang Yifan" userId="c9b86b9a-8bad-4e1d-80e2-8f55c3c19e2c" providerId="ADAL" clId="{C4288A24-A59C-2B48-AC0B-8E51072C827E}" dt="2021-10-19T00:23:39.549" v="119"/>
          <ac:inkMkLst>
            <pc:docMk/>
            <pc:sldMk cId="3122432309" sldId="316"/>
            <ac:inkMk id="45" creationId="{06B71DC4-855B-8D44-B8A1-92E7FB92D3CF}"/>
          </ac:inkMkLst>
        </pc:inkChg>
        <pc:inkChg chg="add">
          <ac:chgData name="Zhang Yifan" userId="c9b86b9a-8bad-4e1d-80e2-8f55c3c19e2c" providerId="ADAL" clId="{C4288A24-A59C-2B48-AC0B-8E51072C827E}" dt="2021-10-19T00:23:40.019" v="120"/>
          <ac:inkMkLst>
            <pc:docMk/>
            <pc:sldMk cId="3122432309" sldId="316"/>
            <ac:inkMk id="46" creationId="{4EEE6E52-BB81-AC44-A06C-1ED497EDD19A}"/>
          </ac:inkMkLst>
        </pc:inkChg>
        <pc:inkChg chg="add">
          <ac:chgData name="Zhang Yifan" userId="c9b86b9a-8bad-4e1d-80e2-8f55c3c19e2c" providerId="ADAL" clId="{C4288A24-A59C-2B48-AC0B-8E51072C827E}" dt="2021-10-19T00:23:40.408" v="121"/>
          <ac:inkMkLst>
            <pc:docMk/>
            <pc:sldMk cId="3122432309" sldId="316"/>
            <ac:inkMk id="47" creationId="{31E5F00D-F046-FF4A-B780-EFB1A271C6E6}"/>
          </ac:inkMkLst>
        </pc:inkChg>
        <pc:inkChg chg="add del">
          <ac:chgData name="Zhang Yifan" userId="c9b86b9a-8bad-4e1d-80e2-8f55c3c19e2c" providerId="ADAL" clId="{C4288A24-A59C-2B48-AC0B-8E51072C827E}" dt="2021-10-19T00:24:48.623" v="180"/>
          <ac:inkMkLst>
            <pc:docMk/>
            <pc:sldMk cId="3122432309" sldId="316"/>
            <ac:inkMk id="48" creationId="{901FBF58-28E0-BD4E-95FA-393BBAD31DFD}"/>
          </ac:inkMkLst>
        </pc:inkChg>
        <pc:inkChg chg="add del topLvl">
          <ac:chgData name="Zhang Yifan" userId="c9b86b9a-8bad-4e1d-80e2-8f55c3c19e2c" providerId="ADAL" clId="{C4288A24-A59C-2B48-AC0B-8E51072C827E}" dt="2021-10-19T00:24:01.666" v="128"/>
          <ac:inkMkLst>
            <pc:docMk/>
            <pc:sldMk cId="3122432309" sldId="316"/>
            <ac:inkMk id="50" creationId="{FE941AC7-E516-4744-A6E2-51421FD16372}"/>
          </ac:inkMkLst>
        </pc:inkChg>
        <pc:inkChg chg="add del topLvl">
          <ac:chgData name="Zhang Yifan" userId="c9b86b9a-8bad-4e1d-80e2-8f55c3c19e2c" providerId="ADAL" clId="{C4288A24-A59C-2B48-AC0B-8E51072C827E}" dt="2021-10-19T00:24:01.200" v="127"/>
          <ac:inkMkLst>
            <pc:docMk/>
            <pc:sldMk cId="3122432309" sldId="316"/>
            <ac:inkMk id="51" creationId="{4D5205ED-1A4F-9D43-A480-7DD6623A021A}"/>
          </ac:inkMkLst>
        </pc:inkChg>
        <pc:inkChg chg="add topLvl">
          <ac:chgData name="Zhang Yifan" userId="c9b86b9a-8bad-4e1d-80e2-8f55c3c19e2c" providerId="ADAL" clId="{C4288A24-A59C-2B48-AC0B-8E51072C827E}" dt="2021-10-19T00:24:14.029" v="145"/>
          <ac:inkMkLst>
            <pc:docMk/>
            <pc:sldMk cId="3122432309" sldId="316"/>
            <ac:inkMk id="53" creationId="{9F032E9F-075F-8E4C-8EDA-EAA4E2B6A235}"/>
          </ac:inkMkLst>
        </pc:inkChg>
        <pc:inkChg chg="add topLvl">
          <ac:chgData name="Zhang Yifan" userId="c9b86b9a-8bad-4e1d-80e2-8f55c3c19e2c" providerId="ADAL" clId="{C4288A24-A59C-2B48-AC0B-8E51072C827E}" dt="2021-10-19T00:24:14.029" v="145"/>
          <ac:inkMkLst>
            <pc:docMk/>
            <pc:sldMk cId="3122432309" sldId="316"/>
            <ac:inkMk id="54" creationId="{40474031-9C45-B447-903F-8763448C7BA8}"/>
          </ac:inkMkLst>
        </pc:inkChg>
        <pc:inkChg chg="add topLvl">
          <ac:chgData name="Zhang Yifan" userId="c9b86b9a-8bad-4e1d-80e2-8f55c3c19e2c" providerId="ADAL" clId="{C4288A24-A59C-2B48-AC0B-8E51072C827E}" dt="2021-10-19T00:24:14.029" v="145"/>
          <ac:inkMkLst>
            <pc:docMk/>
            <pc:sldMk cId="3122432309" sldId="316"/>
            <ac:inkMk id="55" creationId="{21DB9449-D0BE-F541-B5B8-2CFDA7939BAB}"/>
          </ac:inkMkLst>
        </pc:inkChg>
        <pc:inkChg chg="add topLvl">
          <ac:chgData name="Zhang Yifan" userId="c9b86b9a-8bad-4e1d-80e2-8f55c3c19e2c" providerId="ADAL" clId="{C4288A24-A59C-2B48-AC0B-8E51072C827E}" dt="2021-10-19T00:24:14.029" v="145"/>
          <ac:inkMkLst>
            <pc:docMk/>
            <pc:sldMk cId="3122432309" sldId="316"/>
            <ac:inkMk id="56" creationId="{3797BBD2-29D8-3445-8328-F15698EC4791}"/>
          </ac:inkMkLst>
        </pc:inkChg>
        <pc:inkChg chg="add topLvl">
          <ac:chgData name="Zhang Yifan" userId="c9b86b9a-8bad-4e1d-80e2-8f55c3c19e2c" providerId="ADAL" clId="{C4288A24-A59C-2B48-AC0B-8E51072C827E}" dt="2021-10-19T00:24:14.029" v="145"/>
          <ac:inkMkLst>
            <pc:docMk/>
            <pc:sldMk cId="3122432309" sldId="316"/>
            <ac:inkMk id="57" creationId="{FEF7A167-D247-1E43-999D-3EC2A12D42F2}"/>
          </ac:inkMkLst>
        </pc:inkChg>
        <pc:inkChg chg="add topLvl">
          <ac:chgData name="Zhang Yifan" userId="c9b86b9a-8bad-4e1d-80e2-8f55c3c19e2c" providerId="ADAL" clId="{C4288A24-A59C-2B48-AC0B-8E51072C827E}" dt="2021-10-19T00:24:14.029" v="145"/>
          <ac:inkMkLst>
            <pc:docMk/>
            <pc:sldMk cId="3122432309" sldId="316"/>
            <ac:inkMk id="58" creationId="{53081218-06CF-5949-A155-E1C7772F8A63}"/>
          </ac:inkMkLst>
        </pc:inkChg>
        <pc:inkChg chg="add topLvl">
          <ac:chgData name="Zhang Yifan" userId="c9b86b9a-8bad-4e1d-80e2-8f55c3c19e2c" providerId="ADAL" clId="{C4288A24-A59C-2B48-AC0B-8E51072C827E}" dt="2021-10-19T00:24:14.029" v="145"/>
          <ac:inkMkLst>
            <pc:docMk/>
            <pc:sldMk cId="3122432309" sldId="316"/>
            <ac:inkMk id="59" creationId="{84464D22-9D87-8F47-A58A-ADBE714EBF07}"/>
          </ac:inkMkLst>
        </pc:inkChg>
        <pc:inkChg chg="add topLvl">
          <ac:chgData name="Zhang Yifan" userId="c9b86b9a-8bad-4e1d-80e2-8f55c3c19e2c" providerId="ADAL" clId="{C4288A24-A59C-2B48-AC0B-8E51072C827E}" dt="2021-10-19T00:24:14.029" v="145"/>
          <ac:inkMkLst>
            <pc:docMk/>
            <pc:sldMk cId="3122432309" sldId="316"/>
            <ac:inkMk id="60" creationId="{015059B4-12AA-884F-8CF8-920BCB7E2BAA}"/>
          </ac:inkMkLst>
        </pc:inkChg>
        <pc:inkChg chg="add">
          <ac:chgData name="Zhang Yifan" userId="c9b86b9a-8bad-4e1d-80e2-8f55c3c19e2c" providerId="ADAL" clId="{C4288A24-A59C-2B48-AC0B-8E51072C827E}" dt="2021-10-19T00:24:09.705" v="138"/>
          <ac:inkMkLst>
            <pc:docMk/>
            <pc:sldMk cId="3122432309" sldId="316"/>
            <ac:inkMk id="62" creationId="{A0926A0A-6FC7-AC49-AA66-26F2BB7F141E}"/>
          </ac:inkMkLst>
        </pc:inkChg>
        <pc:inkChg chg="add">
          <ac:chgData name="Zhang Yifan" userId="c9b86b9a-8bad-4e1d-80e2-8f55c3c19e2c" providerId="ADAL" clId="{C4288A24-A59C-2B48-AC0B-8E51072C827E}" dt="2021-10-19T00:24:10.099" v="139"/>
          <ac:inkMkLst>
            <pc:docMk/>
            <pc:sldMk cId="3122432309" sldId="316"/>
            <ac:inkMk id="63" creationId="{15310D4E-FB4F-2548-9031-92EC29D817F7}"/>
          </ac:inkMkLst>
        </pc:inkChg>
        <pc:inkChg chg="add">
          <ac:chgData name="Zhang Yifan" userId="c9b86b9a-8bad-4e1d-80e2-8f55c3c19e2c" providerId="ADAL" clId="{C4288A24-A59C-2B48-AC0B-8E51072C827E}" dt="2021-10-19T00:24:10.665" v="140"/>
          <ac:inkMkLst>
            <pc:docMk/>
            <pc:sldMk cId="3122432309" sldId="316"/>
            <ac:inkMk id="64" creationId="{2EC29880-9728-E745-AD41-6068DC67B387}"/>
          </ac:inkMkLst>
        </pc:inkChg>
        <pc:inkChg chg="add">
          <ac:chgData name="Zhang Yifan" userId="c9b86b9a-8bad-4e1d-80e2-8f55c3c19e2c" providerId="ADAL" clId="{C4288A24-A59C-2B48-AC0B-8E51072C827E}" dt="2021-10-19T00:24:11.440" v="141"/>
          <ac:inkMkLst>
            <pc:docMk/>
            <pc:sldMk cId="3122432309" sldId="316"/>
            <ac:inkMk id="65" creationId="{ABA8B135-B87F-B24B-9EA0-914F174DE5AD}"/>
          </ac:inkMkLst>
        </pc:inkChg>
        <pc:inkChg chg="add">
          <ac:chgData name="Zhang Yifan" userId="c9b86b9a-8bad-4e1d-80e2-8f55c3c19e2c" providerId="ADAL" clId="{C4288A24-A59C-2B48-AC0B-8E51072C827E}" dt="2021-10-19T00:24:12.057" v="142"/>
          <ac:inkMkLst>
            <pc:docMk/>
            <pc:sldMk cId="3122432309" sldId="316"/>
            <ac:inkMk id="66" creationId="{C0B7C318-C398-F84F-9753-9D3DC3727A11}"/>
          </ac:inkMkLst>
        </pc:inkChg>
        <pc:inkChg chg="add">
          <ac:chgData name="Zhang Yifan" userId="c9b86b9a-8bad-4e1d-80e2-8f55c3c19e2c" providerId="ADAL" clId="{C4288A24-A59C-2B48-AC0B-8E51072C827E}" dt="2021-10-19T00:24:12.565" v="143"/>
          <ac:inkMkLst>
            <pc:docMk/>
            <pc:sldMk cId="3122432309" sldId="316"/>
            <ac:inkMk id="67" creationId="{89240747-4316-5649-BBE5-4A5A6839A146}"/>
          </ac:inkMkLst>
        </pc:inkChg>
        <pc:inkChg chg="add">
          <ac:chgData name="Zhang Yifan" userId="c9b86b9a-8bad-4e1d-80e2-8f55c3c19e2c" providerId="ADAL" clId="{C4288A24-A59C-2B48-AC0B-8E51072C827E}" dt="2021-10-19T00:24:13.344" v="144"/>
          <ac:inkMkLst>
            <pc:docMk/>
            <pc:sldMk cId="3122432309" sldId="316"/>
            <ac:inkMk id="68" creationId="{4CBE7ADA-6755-DD4E-8577-94BC5969B947}"/>
          </ac:inkMkLst>
        </pc:inkChg>
        <pc:inkChg chg="add">
          <ac:chgData name="Zhang Yifan" userId="c9b86b9a-8bad-4e1d-80e2-8f55c3c19e2c" providerId="ADAL" clId="{C4288A24-A59C-2B48-AC0B-8E51072C827E}" dt="2021-10-19T00:24:51.252" v="181"/>
          <ac:inkMkLst>
            <pc:docMk/>
            <pc:sldMk cId="3122432309" sldId="316"/>
            <ac:inkMk id="70" creationId="{E2AC7D8E-81DE-7740-A862-39937FED3D16}"/>
          </ac:inkMkLst>
        </pc:inkChg>
        <pc:inkChg chg="add">
          <ac:chgData name="Zhang Yifan" userId="c9b86b9a-8bad-4e1d-80e2-8f55c3c19e2c" providerId="ADAL" clId="{C4288A24-A59C-2B48-AC0B-8E51072C827E}" dt="2021-10-19T00:24:52.088" v="182"/>
          <ac:inkMkLst>
            <pc:docMk/>
            <pc:sldMk cId="3122432309" sldId="316"/>
            <ac:inkMk id="71" creationId="{F2F3775F-EB1A-DE4C-A3E6-D6249333A801}"/>
          </ac:inkMkLst>
        </pc:inkChg>
        <pc:inkChg chg="add">
          <ac:chgData name="Zhang Yifan" userId="c9b86b9a-8bad-4e1d-80e2-8f55c3c19e2c" providerId="ADAL" clId="{C4288A24-A59C-2B48-AC0B-8E51072C827E}" dt="2021-10-19T00:24:53.302" v="183"/>
          <ac:inkMkLst>
            <pc:docMk/>
            <pc:sldMk cId="3122432309" sldId="316"/>
            <ac:inkMk id="72" creationId="{463BDB1D-6903-EB4D-9808-86F01400AAB1}"/>
          </ac:inkMkLst>
        </pc:inkChg>
        <pc:inkChg chg="add del">
          <ac:chgData name="Zhang Yifan" userId="c9b86b9a-8bad-4e1d-80e2-8f55c3c19e2c" providerId="ADAL" clId="{C4288A24-A59C-2B48-AC0B-8E51072C827E}" dt="2021-10-19T01:56:02.278" v="945" actId="7634"/>
          <ac:inkMkLst>
            <pc:docMk/>
            <pc:sldMk cId="3122432309" sldId="316"/>
            <ac:inkMk id="73" creationId="{C326B741-71E7-A846-9BD9-F5B2CEB5F1E9}"/>
          </ac:inkMkLst>
        </pc:inkChg>
      </pc:sldChg>
      <pc:sldChg chg="addSp delSp">
        <pc:chgData name="Zhang Yifan" userId="c9b86b9a-8bad-4e1d-80e2-8f55c3c19e2c" providerId="ADAL" clId="{C4288A24-A59C-2B48-AC0B-8E51072C827E}" dt="2021-10-19T00:27:08.567" v="310"/>
        <pc:sldMkLst>
          <pc:docMk/>
          <pc:sldMk cId="541618056" sldId="317"/>
        </pc:sldMkLst>
        <pc:grpChg chg="add del">
          <ac:chgData name="Zhang Yifan" userId="c9b86b9a-8bad-4e1d-80e2-8f55c3c19e2c" providerId="ADAL" clId="{C4288A24-A59C-2B48-AC0B-8E51072C827E}" dt="2021-10-19T00:24:25.702" v="155"/>
          <ac:grpSpMkLst>
            <pc:docMk/>
            <pc:sldMk cId="541618056" sldId="317"/>
            <ac:grpSpMk id="39" creationId="{7D2CF6E9-4E6F-E74E-A741-780953F0D103}"/>
          </ac:grpSpMkLst>
        </pc:grpChg>
        <pc:grpChg chg="add">
          <ac:chgData name="Zhang Yifan" userId="c9b86b9a-8bad-4e1d-80e2-8f55c3c19e2c" providerId="ADAL" clId="{C4288A24-A59C-2B48-AC0B-8E51072C827E}" dt="2021-10-19T00:24:31.409" v="163"/>
          <ac:grpSpMkLst>
            <pc:docMk/>
            <pc:sldMk cId="541618056" sldId="317"/>
            <ac:grpSpMk id="46" creationId="{56E62CF0-F67B-B241-8A11-C9CAE6D658DE}"/>
          </ac:grpSpMkLst>
        </pc:grpChg>
        <pc:grpChg chg="add">
          <ac:chgData name="Zhang Yifan" userId="c9b86b9a-8bad-4e1d-80e2-8f55c3c19e2c" providerId="ADAL" clId="{C4288A24-A59C-2B48-AC0B-8E51072C827E}" dt="2021-10-19T00:24:34.574" v="170"/>
          <ac:grpSpMkLst>
            <pc:docMk/>
            <pc:sldMk cId="541618056" sldId="317"/>
            <ac:grpSpMk id="53" creationId="{E9CF5FD6-DB92-CA40-98DC-9158DB147C03}"/>
          </ac:grpSpMkLst>
        </pc:grpChg>
        <pc:grpChg chg="add del">
          <ac:chgData name="Zhang Yifan" userId="c9b86b9a-8bad-4e1d-80e2-8f55c3c19e2c" providerId="ADAL" clId="{C4288A24-A59C-2B48-AC0B-8E51072C827E}" dt="2021-10-19T00:25:00.487" v="190"/>
          <ac:grpSpMkLst>
            <pc:docMk/>
            <pc:sldMk cId="541618056" sldId="317"/>
            <ac:grpSpMk id="60" creationId="{E7D3F5BF-539C-7D4E-86BD-5E9AF74B07CC}"/>
          </ac:grpSpMkLst>
        </pc:grpChg>
        <pc:grpChg chg="add">
          <ac:chgData name="Zhang Yifan" userId="c9b86b9a-8bad-4e1d-80e2-8f55c3c19e2c" providerId="ADAL" clId="{C4288A24-A59C-2B48-AC0B-8E51072C827E}" dt="2021-10-19T00:25:00.487" v="190"/>
          <ac:grpSpMkLst>
            <pc:docMk/>
            <pc:sldMk cId="541618056" sldId="317"/>
            <ac:grpSpMk id="64" creationId="{5C785949-D628-3844-AFAF-698CCCDD0534}"/>
          </ac:grpSpMkLst>
        </pc:grpChg>
        <pc:grpChg chg="add del">
          <ac:chgData name="Zhang Yifan" userId="c9b86b9a-8bad-4e1d-80e2-8f55c3c19e2c" providerId="ADAL" clId="{C4288A24-A59C-2B48-AC0B-8E51072C827E}" dt="2021-10-19T00:25:14.401" v="202"/>
          <ac:grpSpMkLst>
            <pc:docMk/>
            <pc:sldMk cId="541618056" sldId="317"/>
            <ac:grpSpMk id="73" creationId="{E3698280-2635-D84C-AA94-0A1A444B5CF2}"/>
          </ac:grpSpMkLst>
        </pc:grpChg>
        <pc:grpChg chg="add del">
          <ac:chgData name="Zhang Yifan" userId="c9b86b9a-8bad-4e1d-80e2-8f55c3c19e2c" providerId="ADAL" clId="{C4288A24-A59C-2B48-AC0B-8E51072C827E}" dt="2021-10-19T00:25:17.355" v="207"/>
          <ac:grpSpMkLst>
            <pc:docMk/>
            <pc:sldMk cId="541618056" sldId="317"/>
            <ac:grpSpMk id="76" creationId="{0C157360-AF64-614D-B282-9AF2CED4F524}"/>
          </ac:grpSpMkLst>
        </pc:grpChg>
        <pc:grpChg chg="add">
          <ac:chgData name="Zhang Yifan" userId="c9b86b9a-8bad-4e1d-80e2-8f55c3c19e2c" providerId="ADAL" clId="{C4288A24-A59C-2B48-AC0B-8E51072C827E}" dt="2021-10-19T00:25:17.355" v="207"/>
          <ac:grpSpMkLst>
            <pc:docMk/>
            <pc:sldMk cId="541618056" sldId="317"/>
            <ac:grpSpMk id="81" creationId="{109F71BC-AEF9-0943-BDC5-ED01DAE94FEF}"/>
          </ac:grpSpMkLst>
        </pc:grpChg>
        <pc:grpChg chg="add del">
          <ac:chgData name="Zhang Yifan" userId="c9b86b9a-8bad-4e1d-80e2-8f55c3c19e2c" providerId="ADAL" clId="{C4288A24-A59C-2B48-AC0B-8E51072C827E}" dt="2021-10-19T00:25:24.409" v="218"/>
          <ac:grpSpMkLst>
            <pc:docMk/>
            <pc:sldMk cId="541618056" sldId="317"/>
            <ac:grpSpMk id="90" creationId="{E7617C40-16CE-0C43-9F2B-BAD5F350E2D0}"/>
          </ac:grpSpMkLst>
        </pc:grpChg>
        <pc:grpChg chg="add del">
          <ac:chgData name="Zhang Yifan" userId="c9b86b9a-8bad-4e1d-80e2-8f55c3c19e2c" providerId="ADAL" clId="{C4288A24-A59C-2B48-AC0B-8E51072C827E}" dt="2021-10-19T00:25:27.640" v="223"/>
          <ac:grpSpMkLst>
            <pc:docMk/>
            <pc:sldMk cId="541618056" sldId="317"/>
            <ac:grpSpMk id="92" creationId="{E69C8E77-0429-1B45-AE54-4CDA96F89B2C}"/>
          </ac:grpSpMkLst>
        </pc:grpChg>
        <pc:grpChg chg="add">
          <ac:chgData name="Zhang Yifan" userId="c9b86b9a-8bad-4e1d-80e2-8f55c3c19e2c" providerId="ADAL" clId="{C4288A24-A59C-2B48-AC0B-8E51072C827E}" dt="2021-10-19T00:25:27.640" v="223"/>
          <ac:grpSpMkLst>
            <pc:docMk/>
            <pc:sldMk cId="541618056" sldId="317"/>
            <ac:grpSpMk id="97" creationId="{3C898449-2F68-964A-AF86-A5AD26720CE4}"/>
          </ac:grpSpMkLst>
        </pc:grpChg>
        <pc:grpChg chg="add del">
          <ac:chgData name="Zhang Yifan" userId="c9b86b9a-8bad-4e1d-80e2-8f55c3c19e2c" providerId="ADAL" clId="{C4288A24-A59C-2B48-AC0B-8E51072C827E}" dt="2021-10-19T00:25:47.235" v="233"/>
          <ac:grpSpMkLst>
            <pc:docMk/>
            <pc:sldMk cId="541618056" sldId="317"/>
            <ac:grpSpMk id="106" creationId="{C92DE002-8955-A746-A706-0E6D936DC235}"/>
          </ac:grpSpMkLst>
        </pc:grpChg>
        <pc:grpChg chg="add">
          <ac:chgData name="Zhang Yifan" userId="c9b86b9a-8bad-4e1d-80e2-8f55c3c19e2c" providerId="ADAL" clId="{C4288A24-A59C-2B48-AC0B-8E51072C827E}" dt="2021-10-19T00:25:57.202" v="248"/>
          <ac:grpSpMkLst>
            <pc:docMk/>
            <pc:sldMk cId="541618056" sldId="317"/>
            <ac:grpSpMk id="114" creationId="{91A57470-07EA-D74B-882A-B80FE3731749}"/>
          </ac:grpSpMkLst>
        </pc:grpChg>
        <pc:grpChg chg="add del">
          <ac:chgData name="Zhang Yifan" userId="c9b86b9a-8bad-4e1d-80e2-8f55c3c19e2c" providerId="ADAL" clId="{C4288A24-A59C-2B48-AC0B-8E51072C827E}" dt="2021-10-19T00:26:02.873" v="253"/>
          <ac:grpSpMkLst>
            <pc:docMk/>
            <pc:sldMk cId="541618056" sldId="317"/>
            <ac:grpSpMk id="118" creationId="{5EA4E9B6-E1BF-9D46-832B-94B73EC22290}"/>
          </ac:grpSpMkLst>
        </pc:grpChg>
        <pc:grpChg chg="add del">
          <ac:chgData name="Zhang Yifan" userId="c9b86b9a-8bad-4e1d-80e2-8f55c3c19e2c" providerId="ADAL" clId="{C4288A24-A59C-2B48-AC0B-8E51072C827E}" dt="2021-10-19T00:26:07.911" v="264"/>
          <ac:grpSpMkLst>
            <pc:docMk/>
            <pc:sldMk cId="541618056" sldId="317"/>
            <ac:grpSpMk id="126" creationId="{07DF0102-6949-114E-A25F-FF9C92B1A26C}"/>
          </ac:grpSpMkLst>
        </pc:grpChg>
        <pc:grpChg chg="add del">
          <ac:chgData name="Zhang Yifan" userId="c9b86b9a-8bad-4e1d-80e2-8f55c3c19e2c" providerId="ADAL" clId="{C4288A24-A59C-2B48-AC0B-8E51072C827E}" dt="2021-10-19T00:26:16.812" v="280"/>
          <ac:grpSpMkLst>
            <pc:docMk/>
            <pc:sldMk cId="541618056" sldId="317"/>
            <ac:grpSpMk id="133" creationId="{4A10F916-BF84-844B-A4D3-922183F32D5F}"/>
          </ac:grpSpMkLst>
        </pc:grpChg>
        <pc:grpChg chg="add">
          <ac:chgData name="Zhang Yifan" userId="c9b86b9a-8bad-4e1d-80e2-8f55c3c19e2c" providerId="ADAL" clId="{C4288A24-A59C-2B48-AC0B-8E51072C827E}" dt="2021-10-19T00:26:16.812" v="280"/>
          <ac:grpSpMkLst>
            <pc:docMk/>
            <pc:sldMk cId="541618056" sldId="317"/>
            <ac:grpSpMk id="136" creationId="{424B733B-EE08-254D-A8E9-3F885690BF8E}"/>
          </ac:grpSpMkLst>
        </pc:grpChg>
        <pc:grpChg chg="add">
          <ac:chgData name="Zhang Yifan" userId="c9b86b9a-8bad-4e1d-80e2-8f55c3c19e2c" providerId="ADAL" clId="{C4288A24-A59C-2B48-AC0B-8E51072C827E}" dt="2021-10-19T00:26:24.953" v="287"/>
          <ac:grpSpMkLst>
            <pc:docMk/>
            <pc:sldMk cId="541618056" sldId="317"/>
            <ac:grpSpMk id="143" creationId="{D431AD4A-68E6-BE44-A588-C577F7941F11}"/>
          </ac:grpSpMkLst>
        </pc:grpChg>
        <pc:grpChg chg="add">
          <ac:chgData name="Zhang Yifan" userId="c9b86b9a-8bad-4e1d-80e2-8f55c3c19e2c" providerId="ADAL" clId="{C4288A24-A59C-2B48-AC0B-8E51072C827E}" dt="2021-10-19T00:26:26.182" v="290"/>
          <ac:grpSpMkLst>
            <pc:docMk/>
            <pc:sldMk cId="541618056" sldId="317"/>
            <ac:grpSpMk id="146" creationId="{AE0A219F-BD26-EA46-9251-782FFAA1D73F}"/>
          </ac:grpSpMkLst>
        </pc:grpChg>
        <pc:grpChg chg="add">
          <ac:chgData name="Zhang Yifan" userId="c9b86b9a-8bad-4e1d-80e2-8f55c3c19e2c" providerId="ADAL" clId="{C4288A24-A59C-2B48-AC0B-8E51072C827E}" dt="2021-10-19T00:26:30.830" v="295"/>
          <ac:grpSpMkLst>
            <pc:docMk/>
            <pc:sldMk cId="541618056" sldId="317"/>
            <ac:grpSpMk id="151" creationId="{6BE2653E-5284-154D-AC3D-F8EFF2F3A2E8}"/>
          </ac:grpSpMkLst>
        </pc:grpChg>
        <pc:grpChg chg="add">
          <ac:chgData name="Zhang Yifan" userId="c9b86b9a-8bad-4e1d-80e2-8f55c3c19e2c" providerId="ADAL" clId="{C4288A24-A59C-2B48-AC0B-8E51072C827E}" dt="2021-10-19T00:26:34.521" v="300"/>
          <ac:grpSpMkLst>
            <pc:docMk/>
            <pc:sldMk cId="541618056" sldId="317"/>
            <ac:grpSpMk id="156" creationId="{318CA77C-EA8F-EB47-9A38-1306AECABFAB}"/>
          </ac:grpSpMkLst>
        </pc:grpChg>
        <pc:grpChg chg="add del">
          <ac:chgData name="Zhang Yifan" userId="c9b86b9a-8bad-4e1d-80e2-8f55c3c19e2c" providerId="ADAL" clId="{C4288A24-A59C-2B48-AC0B-8E51072C827E}" dt="2021-10-19T00:26:56.251" v="305"/>
          <ac:grpSpMkLst>
            <pc:docMk/>
            <pc:sldMk cId="541618056" sldId="317"/>
            <ac:grpSpMk id="160" creationId="{443D81BE-6E81-1A4D-B48D-7B1926BB98B0}"/>
          </ac:grpSpMkLst>
        </pc:grpChg>
        <pc:grpChg chg="add">
          <ac:chgData name="Zhang Yifan" userId="c9b86b9a-8bad-4e1d-80e2-8f55c3c19e2c" providerId="ADAL" clId="{C4288A24-A59C-2B48-AC0B-8E51072C827E}" dt="2021-10-19T00:27:08.567" v="310"/>
          <ac:grpSpMkLst>
            <pc:docMk/>
            <pc:sldMk cId="541618056" sldId="317"/>
            <ac:grpSpMk id="164" creationId="{9E237B90-A62F-3D49-9EF5-4701801B457A}"/>
          </ac:grpSpMkLst>
        </pc:grpChg>
        <pc:inkChg chg="add del">
          <ac:chgData name="Zhang Yifan" userId="c9b86b9a-8bad-4e1d-80e2-8f55c3c19e2c" providerId="ADAL" clId="{C4288A24-A59C-2B48-AC0B-8E51072C827E}" dt="2021-10-19T00:24:25.697" v="154"/>
          <ac:inkMkLst>
            <pc:docMk/>
            <pc:sldMk cId="541618056" sldId="317"/>
            <ac:inkMk id="15" creationId="{DD8920B9-59E2-294C-ABAF-8649080D52B2}"/>
          </ac:inkMkLst>
        </pc:inkChg>
        <pc:inkChg chg="add del topLvl">
          <ac:chgData name="Zhang Yifan" userId="c9b86b9a-8bad-4e1d-80e2-8f55c3c19e2c" providerId="ADAL" clId="{C4288A24-A59C-2B48-AC0B-8E51072C827E}" dt="2021-10-19T00:24:25.705" v="156"/>
          <ac:inkMkLst>
            <pc:docMk/>
            <pc:sldMk cId="541618056" sldId="317"/>
            <ac:inkMk id="16" creationId="{331CB3FC-8F2F-334B-83C6-232D2E596FD0}"/>
          </ac:inkMkLst>
        </pc:inkChg>
        <pc:inkChg chg="add del">
          <ac:chgData name="Zhang Yifan" userId="c9b86b9a-8bad-4e1d-80e2-8f55c3c19e2c" providerId="ADAL" clId="{C4288A24-A59C-2B48-AC0B-8E51072C827E}" dt="2021-10-19T00:24:25.691" v="153"/>
          <ac:inkMkLst>
            <pc:docMk/>
            <pc:sldMk cId="541618056" sldId="317"/>
            <ac:inkMk id="36" creationId="{981D3DF8-C5EB-0045-AF9B-2CFA91C94054}"/>
          </ac:inkMkLst>
        </pc:inkChg>
        <pc:inkChg chg="add del topLvl">
          <ac:chgData name="Zhang Yifan" userId="c9b86b9a-8bad-4e1d-80e2-8f55c3c19e2c" providerId="ADAL" clId="{C4288A24-A59C-2B48-AC0B-8E51072C827E}" dt="2021-10-19T00:24:25.702" v="155"/>
          <ac:inkMkLst>
            <pc:docMk/>
            <pc:sldMk cId="541618056" sldId="317"/>
            <ac:inkMk id="37" creationId="{32F9DD05-9A84-E545-A7A0-63699910FE1D}"/>
          </ac:inkMkLst>
        </pc:inkChg>
        <pc:inkChg chg="add del">
          <ac:chgData name="Zhang Yifan" userId="c9b86b9a-8bad-4e1d-80e2-8f55c3c19e2c" providerId="ADAL" clId="{C4288A24-A59C-2B48-AC0B-8E51072C827E}" dt="2021-10-19T00:24:25.681" v="152"/>
          <ac:inkMkLst>
            <pc:docMk/>
            <pc:sldMk cId="541618056" sldId="317"/>
            <ac:inkMk id="38" creationId="{E0B112A1-ACA4-974C-B07C-ED5A509FA54E}"/>
          </ac:inkMkLst>
        </pc:inkChg>
        <pc:inkChg chg="add">
          <ac:chgData name="Zhang Yifan" userId="c9b86b9a-8bad-4e1d-80e2-8f55c3c19e2c" providerId="ADAL" clId="{C4288A24-A59C-2B48-AC0B-8E51072C827E}" dt="2021-10-19T00:24:28.751" v="157"/>
          <ac:inkMkLst>
            <pc:docMk/>
            <pc:sldMk cId="541618056" sldId="317"/>
            <ac:inkMk id="40" creationId="{0ED8618B-7B0F-9C4B-9DCB-219A6D5F0BD9}"/>
          </ac:inkMkLst>
        </pc:inkChg>
        <pc:inkChg chg="add">
          <ac:chgData name="Zhang Yifan" userId="c9b86b9a-8bad-4e1d-80e2-8f55c3c19e2c" providerId="ADAL" clId="{C4288A24-A59C-2B48-AC0B-8E51072C827E}" dt="2021-10-19T00:24:29.062" v="158"/>
          <ac:inkMkLst>
            <pc:docMk/>
            <pc:sldMk cId="541618056" sldId="317"/>
            <ac:inkMk id="41" creationId="{69B2A3FA-C630-AE4F-8BB6-198B10F2656F}"/>
          </ac:inkMkLst>
        </pc:inkChg>
        <pc:inkChg chg="add">
          <ac:chgData name="Zhang Yifan" userId="c9b86b9a-8bad-4e1d-80e2-8f55c3c19e2c" providerId="ADAL" clId="{C4288A24-A59C-2B48-AC0B-8E51072C827E}" dt="2021-10-19T00:24:29.586" v="159"/>
          <ac:inkMkLst>
            <pc:docMk/>
            <pc:sldMk cId="541618056" sldId="317"/>
            <ac:inkMk id="42" creationId="{FF7CF4B2-8CFB-5C4E-8D4D-C2121B2CE0D8}"/>
          </ac:inkMkLst>
        </pc:inkChg>
        <pc:inkChg chg="add">
          <ac:chgData name="Zhang Yifan" userId="c9b86b9a-8bad-4e1d-80e2-8f55c3c19e2c" providerId="ADAL" clId="{C4288A24-A59C-2B48-AC0B-8E51072C827E}" dt="2021-10-19T00:24:30.086" v="160"/>
          <ac:inkMkLst>
            <pc:docMk/>
            <pc:sldMk cId="541618056" sldId="317"/>
            <ac:inkMk id="43" creationId="{C8EC4D54-04CA-8C48-A62F-C1AF672D611F}"/>
          </ac:inkMkLst>
        </pc:inkChg>
        <pc:inkChg chg="add">
          <ac:chgData name="Zhang Yifan" userId="c9b86b9a-8bad-4e1d-80e2-8f55c3c19e2c" providerId="ADAL" clId="{C4288A24-A59C-2B48-AC0B-8E51072C827E}" dt="2021-10-19T00:24:30.484" v="161"/>
          <ac:inkMkLst>
            <pc:docMk/>
            <pc:sldMk cId="541618056" sldId="317"/>
            <ac:inkMk id="44" creationId="{E4E22133-5009-9441-B978-840626BE6D47}"/>
          </ac:inkMkLst>
        </pc:inkChg>
        <pc:inkChg chg="add del">
          <ac:chgData name="Zhang Yifan" userId="c9b86b9a-8bad-4e1d-80e2-8f55c3c19e2c" providerId="ADAL" clId="{C4288A24-A59C-2B48-AC0B-8E51072C827E}" dt="2021-10-19T00:24:55.747" v="184"/>
          <ac:inkMkLst>
            <pc:docMk/>
            <pc:sldMk cId="541618056" sldId="317"/>
            <ac:inkMk id="45" creationId="{69A6ACE3-3897-2B4E-B246-FAB944471533}"/>
          </ac:inkMkLst>
        </pc:inkChg>
        <pc:inkChg chg="add">
          <ac:chgData name="Zhang Yifan" userId="c9b86b9a-8bad-4e1d-80e2-8f55c3c19e2c" providerId="ADAL" clId="{C4288A24-A59C-2B48-AC0B-8E51072C827E}" dt="2021-10-19T00:24:31.909" v="164"/>
          <ac:inkMkLst>
            <pc:docMk/>
            <pc:sldMk cId="541618056" sldId="317"/>
            <ac:inkMk id="47" creationId="{B2543583-B4A2-6948-92C3-42751FFBACCD}"/>
          </ac:inkMkLst>
        </pc:inkChg>
        <pc:inkChg chg="add">
          <ac:chgData name="Zhang Yifan" userId="c9b86b9a-8bad-4e1d-80e2-8f55c3c19e2c" providerId="ADAL" clId="{C4288A24-A59C-2B48-AC0B-8E51072C827E}" dt="2021-10-19T00:24:32.188" v="165"/>
          <ac:inkMkLst>
            <pc:docMk/>
            <pc:sldMk cId="541618056" sldId="317"/>
            <ac:inkMk id="48" creationId="{5E7248BD-F06E-544C-B641-0F05A31CADA5}"/>
          </ac:inkMkLst>
        </pc:inkChg>
        <pc:inkChg chg="add">
          <ac:chgData name="Zhang Yifan" userId="c9b86b9a-8bad-4e1d-80e2-8f55c3c19e2c" providerId="ADAL" clId="{C4288A24-A59C-2B48-AC0B-8E51072C827E}" dt="2021-10-19T00:24:32.669" v="166"/>
          <ac:inkMkLst>
            <pc:docMk/>
            <pc:sldMk cId="541618056" sldId="317"/>
            <ac:inkMk id="49" creationId="{4F9582DA-88CC-2342-BA80-926B6BA4102C}"/>
          </ac:inkMkLst>
        </pc:inkChg>
        <pc:inkChg chg="add">
          <ac:chgData name="Zhang Yifan" userId="c9b86b9a-8bad-4e1d-80e2-8f55c3c19e2c" providerId="ADAL" clId="{C4288A24-A59C-2B48-AC0B-8E51072C827E}" dt="2021-10-19T00:24:33.192" v="167"/>
          <ac:inkMkLst>
            <pc:docMk/>
            <pc:sldMk cId="541618056" sldId="317"/>
            <ac:inkMk id="50" creationId="{44168655-7FA1-1C4F-9997-A6E3E4079FEC}"/>
          </ac:inkMkLst>
        </pc:inkChg>
        <pc:inkChg chg="add">
          <ac:chgData name="Zhang Yifan" userId="c9b86b9a-8bad-4e1d-80e2-8f55c3c19e2c" providerId="ADAL" clId="{C4288A24-A59C-2B48-AC0B-8E51072C827E}" dt="2021-10-19T00:24:33.635" v="168"/>
          <ac:inkMkLst>
            <pc:docMk/>
            <pc:sldMk cId="541618056" sldId="317"/>
            <ac:inkMk id="51" creationId="{1BE7C5AA-E396-A546-A2E0-ED5C8C956E31}"/>
          </ac:inkMkLst>
        </pc:inkChg>
        <pc:inkChg chg="add del">
          <ac:chgData name="Zhang Yifan" userId="c9b86b9a-8bad-4e1d-80e2-8f55c3c19e2c" providerId="ADAL" clId="{C4288A24-A59C-2B48-AC0B-8E51072C827E}" dt="2021-10-19T00:24:56.307" v="185"/>
          <ac:inkMkLst>
            <pc:docMk/>
            <pc:sldMk cId="541618056" sldId="317"/>
            <ac:inkMk id="52" creationId="{CBEC9DDB-9178-EC40-9D5C-B33ADEDD2D92}"/>
          </ac:inkMkLst>
        </pc:inkChg>
        <pc:inkChg chg="add topLvl">
          <ac:chgData name="Zhang Yifan" userId="c9b86b9a-8bad-4e1d-80e2-8f55c3c19e2c" providerId="ADAL" clId="{C4288A24-A59C-2B48-AC0B-8E51072C827E}" dt="2021-10-19T00:25:00.487" v="190"/>
          <ac:inkMkLst>
            <pc:docMk/>
            <pc:sldMk cId="541618056" sldId="317"/>
            <ac:inkMk id="54" creationId="{D25557AE-BE13-3E47-955E-04049C36A02F}"/>
          </ac:inkMkLst>
        </pc:inkChg>
        <pc:inkChg chg="add topLvl">
          <ac:chgData name="Zhang Yifan" userId="c9b86b9a-8bad-4e1d-80e2-8f55c3c19e2c" providerId="ADAL" clId="{C4288A24-A59C-2B48-AC0B-8E51072C827E}" dt="2021-10-19T00:25:00.487" v="190"/>
          <ac:inkMkLst>
            <pc:docMk/>
            <pc:sldMk cId="541618056" sldId="317"/>
            <ac:inkMk id="55" creationId="{8B9CCD8A-4E49-1A4D-ABDE-B632526B656A}"/>
          </ac:inkMkLst>
        </pc:inkChg>
        <pc:inkChg chg="add topLvl">
          <ac:chgData name="Zhang Yifan" userId="c9b86b9a-8bad-4e1d-80e2-8f55c3c19e2c" providerId="ADAL" clId="{C4288A24-A59C-2B48-AC0B-8E51072C827E}" dt="2021-10-19T00:25:00.487" v="190"/>
          <ac:inkMkLst>
            <pc:docMk/>
            <pc:sldMk cId="541618056" sldId="317"/>
            <ac:inkMk id="56" creationId="{5FE429C9-799B-064F-8A70-CDAA73E383A4}"/>
          </ac:inkMkLst>
        </pc:inkChg>
        <pc:inkChg chg="add topLvl">
          <ac:chgData name="Zhang Yifan" userId="c9b86b9a-8bad-4e1d-80e2-8f55c3c19e2c" providerId="ADAL" clId="{C4288A24-A59C-2B48-AC0B-8E51072C827E}" dt="2021-10-19T00:25:00.487" v="190"/>
          <ac:inkMkLst>
            <pc:docMk/>
            <pc:sldMk cId="541618056" sldId="317"/>
            <ac:inkMk id="57" creationId="{BBEEB219-7549-5742-AD2E-2092F9BB0640}"/>
          </ac:inkMkLst>
        </pc:inkChg>
        <pc:inkChg chg="add topLvl">
          <ac:chgData name="Zhang Yifan" userId="c9b86b9a-8bad-4e1d-80e2-8f55c3c19e2c" providerId="ADAL" clId="{C4288A24-A59C-2B48-AC0B-8E51072C827E}" dt="2021-10-19T00:25:00.487" v="190"/>
          <ac:inkMkLst>
            <pc:docMk/>
            <pc:sldMk cId="541618056" sldId="317"/>
            <ac:inkMk id="58" creationId="{4099E94B-2A8E-D446-97B1-A32AA3BE1A23}"/>
          </ac:inkMkLst>
        </pc:inkChg>
        <pc:inkChg chg="add del">
          <ac:chgData name="Zhang Yifan" userId="c9b86b9a-8bad-4e1d-80e2-8f55c3c19e2c" providerId="ADAL" clId="{C4288A24-A59C-2B48-AC0B-8E51072C827E}" dt="2021-10-19T00:24:56.785" v="186"/>
          <ac:inkMkLst>
            <pc:docMk/>
            <pc:sldMk cId="541618056" sldId="317"/>
            <ac:inkMk id="59" creationId="{FBB5B5CA-1D5D-754C-80FD-A1AFD5032396}"/>
          </ac:inkMkLst>
        </pc:inkChg>
        <pc:inkChg chg="add">
          <ac:chgData name="Zhang Yifan" userId="c9b86b9a-8bad-4e1d-80e2-8f55c3c19e2c" providerId="ADAL" clId="{C4288A24-A59C-2B48-AC0B-8E51072C827E}" dt="2021-10-19T00:24:58.548" v="187"/>
          <ac:inkMkLst>
            <pc:docMk/>
            <pc:sldMk cId="541618056" sldId="317"/>
            <ac:inkMk id="61" creationId="{400D510C-0141-0B4B-9B04-0AE7426C6B25}"/>
          </ac:inkMkLst>
        </pc:inkChg>
        <pc:inkChg chg="add">
          <ac:chgData name="Zhang Yifan" userId="c9b86b9a-8bad-4e1d-80e2-8f55c3c19e2c" providerId="ADAL" clId="{C4288A24-A59C-2B48-AC0B-8E51072C827E}" dt="2021-10-19T00:24:59.175" v="188"/>
          <ac:inkMkLst>
            <pc:docMk/>
            <pc:sldMk cId="541618056" sldId="317"/>
            <ac:inkMk id="62" creationId="{346ED4AC-D6E9-0B47-9C07-284F3BE787B7}"/>
          </ac:inkMkLst>
        </pc:inkChg>
        <pc:inkChg chg="add">
          <ac:chgData name="Zhang Yifan" userId="c9b86b9a-8bad-4e1d-80e2-8f55c3c19e2c" providerId="ADAL" clId="{C4288A24-A59C-2B48-AC0B-8E51072C827E}" dt="2021-10-19T00:24:59.919" v="189"/>
          <ac:inkMkLst>
            <pc:docMk/>
            <pc:sldMk cId="541618056" sldId="317"/>
            <ac:inkMk id="63" creationId="{FC90F345-A4D2-D749-B56C-0516D4AAC7DE}"/>
          </ac:inkMkLst>
        </pc:inkChg>
        <pc:inkChg chg="add topLvl">
          <ac:chgData name="Zhang Yifan" userId="c9b86b9a-8bad-4e1d-80e2-8f55c3c19e2c" providerId="ADAL" clId="{C4288A24-A59C-2B48-AC0B-8E51072C827E}" dt="2021-10-19T00:25:17.355" v="207"/>
          <ac:inkMkLst>
            <pc:docMk/>
            <pc:sldMk cId="541618056" sldId="317"/>
            <ac:inkMk id="65" creationId="{6E425746-3F2D-8949-A4EF-CDE3E16ABB02}"/>
          </ac:inkMkLst>
        </pc:inkChg>
        <pc:inkChg chg="add topLvl">
          <ac:chgData name="Zhang Yifan" userId="c9b86b9a-8bad-4e1d-80e2-8f55c3c19e2c" providerId="ADAL" clId="{C4288A24-A59C-2B48-AC0B-8E51072C827E}" dt="2021-10-19T00:25:17.355" v="207"/>
          <ac:inkMkLst>
            <pc:docMk/>
            <pc:sldMk cId="541618056" sldId="317"/>
            <ac:inkMk id="66" creationId="{A4AC6804-001D-FD49-BC90-E215BB93343D}"/>
          </ac:inkMkLst>
        </pc:inkChg>
        <pc:inkChg chg="add topLvl">
          <ac:chgData name="Zhang Yifan" userId="c9b86b9a-8bad-4e1d-80e2-8f55c3c19e2c" providerId="ADAL" clId="{C4288A24-A59C-2B48-AC0B-8E51072C827E}" dt="2021-10-19T00:25:17.355" v="207"/>
          <ac:inkMkLst>
            <pc:docMk/>
            <pc:sldMk cId="541618056" sldId="317"/>
            <ac:inkMk id="67" creationId="{618422FA-B541-8D4E-B314-83A4DD491092}"/>
          </ac:inkMkLst>
        </pc:inkChg>
        <pc:inkChg chg="add topLvl">
          <ac:chgData name="Zhang Yifan" userId="c9b86b9a-8bad-4e1d-80e2-8f55c3c19e2c" providerId="ADAL" clId="{C4288A24-A59C-2B48-AC0B-8E51072C827E}" dt="2021-10-19T00:25:17.355" v="207"/>
          <ac:inkMkLst>
            <pc:docMk/>
            <pc:sldMk cId="541618056" sldId="317"/>
            <ac:inkMk id="68" creationId="{BA5F0A6F-B26F-CF43-9591-B23C6CABDFBB}"/>
          </ac:inkMkLst>
        </pc:inkChg>
        <pc:inkChg chg="add topLvl">
          <ac:chgData name="Zhang Yifan" userId="c9b86b9a-8bad-4e1d-80e2-8f55c3c19e2c" providerId="ADAL" clId="{C4288A24-A59C-2B48-AC0B-8E51072C827E}" dt="2021-10-19T00:25:17.355" v="207"/>
          <ac:inkMkLst>
            <pc:docMk/>
            <pc:sldMk cId="541618056" sldId="317"/>
            <ac:inkMk id="69" creationId="{93289A89-C352-0E4F-8DC0-0A3049A8AF27}"/>
          </ac:inkMkLst>
        </pc:inkChg>
        <pc:inkChg chg="add topLvl">
          <ac:chgData name="Zhang Yifan" userId="c9b86b9a-8bad-4e1d-80e2-8f55c3c19e2c" providerId="ADAL" clId="{C4288A24-A59C-2B48-AC0B-8E51072C827E}" dt="2021-10-19T00:25:17.355" v="207"/>
          <ac:inkMkLst>
            <pc:docMk/>
            <pc:sldMk cId="541618056" sldId="317"/>
            <ac:inkMk id="70" creationId="{7960A195-8A57-0C4F-9C38-D536F11CAE6A}"/>
          </ac:inkMkLst>
        </pc:inkChg>
        <pc:inkChg chg="add topLvl">
          <ac:chgData name="Zhang Yifan" userId="c9b86b9a-8bad-4e1d-80e2-8f55c3c19e2c" providerId="ADAL" clId="{C4288A24-A59C-2B48-AC0B-8E51072C827E}" dt="2021-10-19T00:25:17.355" v="207"/>
          <ac:inkMkLst>
            <pc:docMk/>
            <pc:sldMk cId="541618056" sldId="317"/>
            <ac:inkMk id="71" creationId="{C9329452-51BC-3240-B0B9-D987113DDB34}"/>
          </ac:inkMkLst>
        </pc:inkChg>
        <pc:inkChg chg="add topLvl">
          <ac:chgData name="Zhang Yifan" userId="c9b86b9a-8bad-4e1d-80e2-8f55c3c19e2c" providerId="ADAL" clId="{C4288A24-A59C-2B48-AC0B-8E51072C827E}" dt="2021-10-19T00:25:17.355" v="207"/>
          <ac:inkMkLst>
            <pc:docMk/>
            <pc:sldMk cId="541618056" sldId="317"/>
            <ac:inkMk id="72" creationId="{E63164C3-9D6F-C241-9A2E-4969FA9287C3}"/>
          </ac:inkMkLst>
        </pc:inkChg>
        <pc:inkChg chg="add topLvl">
          <ac:chgData name="Zhang Yifan" userId="c9b86b9a-8bad-4e1d-80e2-8f55c3c19e2c" providerId="ADAL" clId="{C4288A24-A59C-2B48-AC0B-8E51072C827E}" dt="2021-10-19T00:25:17.355" v="207"/>
          <ac:inkMkLst>
            <pc:docMk/>
            <pc:sldMk cId="541618056" sldId="317"/>
            <ac:inkMk id="74" creationId="{20558AF0-A2E2-C447-98A1-470343E347A6}"/>
          </ac:inkMkLst>
        </pc:inkChg>
        <pc:inkChg chg="add topLvl">
          <ac:chgData name="Zhang Yifan" userId="c9b86b9a-8bad-4e1d-80e2-8f55c3c19e2c" providerId="ADAL" clId="{C4288A24-A59C-2B48-AC0B-8E51072C827E}" dt="2021-10-19T00:25:17.355" v="207"/>
          <ac:inkMkLst>
            <pc:docMk/>
            <pc:sldMk cId="541618056" sldId="317"/>
            <ac:inkMk id="75" creationId="{8417E461-78B2-8A49-BA7B-FAA7CD7B8E30}"/>
          </ac:inkMkLst>
        </pc:inkChg>
        <pc:inkChg chg="add">
          <ac:chgData name="Zhang Yifan" userId="c9b86b9a-8bad-4e1d-80e2-8f55c3c19e2c" providerId="ADAL" clId="{C4288A24-A59C-2B48-AC0B-8E51072C827E}" dt="2021-10-19T00:25:15.123" v="203"/>
          <ac:inkMkLst>
            <pc:docMk/>
            <pc:sldMk cId="541618056" sldId="317"/>
            <ac:inkMk id="77" creationId="{82AC7237-6BBD-B144-9A95-7F570B43EC54}"/>
          </ac:inkMkLst>
        </pc:inkChg>
        <pc:inkChg chg="add">
          <ac:chgData name="Zhang Yifan" userId="c9b86b9a-8bad-4e1d-80e2-8f55c3c19e2c" providerId="ADAL" clId="{C4288A24-A59C-2B48-AC0B-8E51072C827E}" dt="2021-10-19T00:25:15.602" v="204"/>
          <ac:inkMkLst>
            <pc:docMk/>
            <pc:sldMk cId="541618056" sldId="317"/>
            <ac:inkMk id="78" creationId="{86A5353C-1C39-FF40-B95E-34D55AD34F08}"/>
          </ac:inkMkLst>
        </pc:inkChg>
        <pc:inkChg chg="add">
          <ac:chgData name="Zhang Yifan" userId="c9b86b9a-8bad-4e1d-80e2-8f55c3c19e2c" providerId="ADAL" clId="{C4288A24-A59C-2B48-AC0B-8E51072C827E}" dt="2021-10-19T00:25:16.049" v="205"/>
          <ac:inkMkLst>
            <pc:docMk/>
            <pc:sldMk cId="541618056" sldId="317"/>
            <ac:inkMk id="79" creationId="{E5F0BED5-BE07-894B-B1B8-AA769DA058E9}"/>
          </ac:inkMkLst>
        </pc:inkChg>
        <pc:inkChg chg="add">
          <ac:chgData name="Zhang Yifan" userId="c9b86b9a-8bad-4e1d-80e2-8f55c3c19e2c" providerId="ADAL" clId="{C4288A24-A59C-2B48-AC0B-8E51072C827E}" dt="2021-10-19T00:25:16.617" v="206"/>
          <ac:inkMkLst>
            <pc:docMk/>
            <pc:sldMk cId="541618056" sldId="317"/>
            <ac:inkMk id="80" creationId="{CBF107E0-DFF4-4A4C-AE8A-1DEF5D7E7438}"/>
          </ac:inkMkLst>
        </pc:inkChg>
        <pc:inkChg chg="add topLvl">
          <ac:chgData name="Zhang Yifan" userId="c9b86b9a-8bad-4e1d-80e2-8f55c3c19e2c" providerId="ADAL" clId="{C4288A24-A59C-2B48-AC0B-8E51072C827E}" dt="2021-10-19T00:25:27.640" v="223"/>
          <ac:inkMkLst>
            <pc:docMk/>
            <pc:sldMk cId="541618056" sldId="317"/>
            <ac:inkMk id="82" creationId="{67FDA977-1405-7246-80E3-9F560EF8FF9C}"/>
          </ac:inkMkLst>
        </pc:inkChg>
        <pc:inkChg chg="add topLvl">
          <ac:chgData name="Zhang Yifan" userId="c9b86b9a-8bad-4e1d-80e2-8f55c3c19e2c" providerId="ADAL" clId="{C4288A24-A59C-2B48-AC0B-8E51072C827E}" dt="2021-10-19T00:25:27.640" v="223"/>
          <ac:inkMkLst>
            <pc:docMk/>
            <pc:sldMk cId="541618056" sldId="317"/>
            <ac:inkMk id="83" creationId="{6C0697CF-7A02-6E45-9770-4304B7D40C6F}"/>
          </ac:inkMkLst>
        </pc:inkChg>
        <pc:inkChg chg="add topLvl">
          <ac:chgData name="Zhang Yifan" userId="c9b86b9a-8bad-4e1d-80e2-8f55c3c19e2c" providerId="ADAL" clId="{C4288A24-A59C-2B48-AC0B-8E51072C827E}" dt="2021-10-19T00:25:27.640" v="223"/>
          <ac:inkMkLst>
            <pc:docMk/>
            <pc:sldMk cId="541618056" sldId="317"/>
            <ac:inkMk id="84" creationId="{0152D141-87B5-FC49-9BB1-1CCEF31895A7}"/>
          </ac:inkMkLst>
        </pc:inkChg>
        <pc:inkChg chg="add topLvl">
          <ac:chgData name="Zhang Yifan" userId="c9b86b9a-8bad-4e1d-80e2-8f55c3c19e2c" providerId="ADAL" clId="{C4288A24-A59C-2B48-AC0B-8E51072C827E}" dt="2021-10-19T00:25:27.640" v="223"/>
          <ac:inkMkLst>
            <pc:docMk/>
            <pc:sldMk cId="541618056" sldId="317"/>
            <ac:inkMk id="85" creationId="{BBA67632-5D35-E24F-84C1-A1752CA6ED42}"/>
          </ac:inkMkLst>
        </pc:inkChg>
        <pc:inkChg chg="add topLvl">
          <ac:chgData name="Zhang Yifan" userId="c9b86b9a-8bad-4e1d-80e2-8f55c3c19e2c" providerId="ADAL" clId="{C4288A24-A59C-2B48-AC0B-8E51072C827E}" dt="2021-10-19T00:25:27.640" v="223"/>
          <ac:inkMkLst>
            <pc:docMk/>
            <pc:sldMk cId="541618056" sldId="317"/>
            <ac:inkMk id="86" creationId="{8D7C80F5-ADB8-4A45-A77C-F4715AC03CD7}"/>
          </ac:inkMkLst>
        </pc:inkChg>
        <pc:inkChg chg="add topLvl">
          <ac:chgData name="Zhang Yifan" userId="c9b86b9a-8bad-4e1d-80e2-8f55c3c19e2c" providerId="ADAL" clId="{C4288A24-A59C-2B48-AC0B-8E51072C827E}" dt="2021-10-19T00:25:27.640" v="223"/>
          <ac:inkMkLst>
            <pc:docMk/>
            <pc:sldMk cId="541618056" sldId="317"/>
            <ac:inkMk id="87" creationId="{8AA8F449-A8D1-CD45-B175-DBA364CC9ECE}"/>
          </ac:inkMkLst>
        </pc:inkChg>
        <pc:inkChg chg="add topLvl">
          <ac:chgData name="Zhang Yifan" userId="c9b86b9a-8bad-4e1d-80e2-8f55c3c19e2c" providerId="ADAL" clId="{C4288A24-A59C-2B48-AC0B-8E51072C827E}" dt="2021-10-19T00:25:27.640" v="223"/>
          <ac:inkMkLst>
            <pc:docMk/>
            <pc:sldMk cId="541618056" sldId="317"/>
            <ac:inkMk id="88" creationId="{57E7E49C-DC96-AD4E-9C21-651168641FF1}"/>
          </ac:inkMkLst>
        </pc:inkChg>
        <pc:inkChg chg="add topLvl">
          <ac:chgData name="Zhang Yifan" userId="c9b86b9a-8bad-4e1d-80e2-8f55c3c19e2c" providerId="ADAL" clId="{C4288A24-A59C-2B48-AC0B-8E51072C827E}" dt="2021-10-19T00:25:27.640" v="223"/>
          <ac:inkMkLst>
            <pc:docMk/>
            <pc:sldMk cId="541618056" sldId="317"/>
            <ac:inkMk id="89" creationId="{E5A2DE75-9BA9-F346-8341-DC9D89EFA567}"/>
          </ac:inkMkLst>
        </pc:inkChg>
        <pc:inkChg chg="add topLvl">
          <ac:chgData name="Zhang Yifan" userId="c9b86b9a-8bad-4e1d-80e2-8f55c3c19e2c" providerId="ADAL" clId="{C4288A24-A59C-2B48-AC0B-8E51072C827E}" dt="2021-10-19T00:25:27.640" v="223"/>
          <ac:inkMkLst>
            <pc:docMk/>
            <pc:sldMk cId="541618056" sldId="317"/>
            <ac:inkMk id="91" creationId="{9F62DF24-69B3-DA41-B7AB-B167C893D652}"/>
          </ac:inkMkLst>
        </pc:inkChg>
        <pc:inkChg chg="add">
          <ac:chgData name="Zhang Yifan" userId="c9b86b9a-8bad-4e1d-80e2-8f55c3c19e2c" providerId="ADAL" clId="{C4288A24-A59C-2B48-AC0B-8E51072C827E}" dt="2021-10-19T00:25:24.906" v="219"/>
          <ac:inkMkLst>
            <pc:docMk/>
            <pc:sldMk cId="541618056" sldId="317"/>
            <ac:inkMk id="93" creationId="{C88A265F-F33E-6A46-877F-8FA3BC26D876}"/>
          </ac:inkMkLst>
        </pc:inkChg>
        <pc:inkChg chg="add">
          <ac:chgData name="Zhang Yifan" userId="c9b86b9a-8bad-4e1d-80e2-8f55c3c19e2c" providerId="ADAL" clId="{C4288A24-A59C-2B48-AC0B-8E51072C827E}" dt="2021-10-19T00:25:25.452" v="220"/>
          <ac:inkMkLst>
            <pc:docMk/>
            <pc:sldMk cId="541618056" sldId="317"/>
            <ac:inkMk id="94" creationId="{683BEA74-25E7-6147-BDC2-238E5222F33F}"/>
          </ac:inkMkLst>
        </pc:inkChg>
        <pc:inkChg chg="add">
          <ac:chgData name="Zhang Yifan" userId="c9b86b9a-8bad-4e1d-80e2-8f55c3c19e2c" providerId="ADAL" clId="{C4288A24-A59C-2B48-AC0B-8E51072C827E}" dt="2021-10-19T00:25:25.908" v="221"/>
          <ac:inkMkLst>
            <pc:docMk/>
            <pc:sldMk cId="541618056" sldId="317"/>
            <ac:inkMk id="95" creationId="{EAAB51E8-5F56-FF46-A792-A6AC279509ED}"/>
          </ac:inkMkLst>
        </pc:inkChg>
        <pc:inkChg chg="add">
          <ac:chgData name="Zhang Yifan" userId="c9b86b9a-8bad-4e1d-80e2-8f55c3c19e2c" providerId="ADAL" clId="{C4288A24-A59C-2B48-AC0B-8E51072C827E}" dt="2021-10-19T00:25:26.558" v="222"/>
          <ac:inkMkLst>
            <pc:docMk/>
            <pc:sldMk cId="541618056" sldId="317"/>
            <ac:inkMk id="96" creationId="{5D9134E3-499B-AA47-A869-0F68811B2A6C}"/>
          </ac:inkMkLst>
        </pc:inkChg>
        <pc:inkChg chg="add del topLvl">
          <ac:chgData name="Zhang Yifan" userId="c9b86b9a-8bad-4e1d-80e2-8f55c3c19e2c" providerId="ADAL" clId="{C4288A24-A59C-2B48-AC0B-8E51072C827E}" dt="2021-10-19T00:25:51.177" v="238"/>
          <ac:inkMkLst>
            <pc:docMk/>
            <pc:sldMk cId="541618056" sldId="317"/>
            <ac:inkMk id="98" creationId="{70DA7D82-C387-BD4A-A1C4-DC5D9ECF1E05}"/>
          </ac:inkMkLst>
        </pc:inkChg>
        <pc:inkChg chg="add del topLvl">
          <ac:chgData name="Zhang Yifan" userId="c9b86b9a-8bad-4e1d-80e2-8f55c3c19e2c" providerId="ADAL" clId="{C4288A24-A59C-2B48-AC0B-8E51072C827E}" dt="2021-10-19T00:25:51.180" v="239"/>
          <ac:inkMkLst>
            <pc:docMk/>
            <pc:sldMk cId="541618056" sldId="317"/>
            <ac:inkMk id="99" creationId="{57CC3F89-F51E-1F4F-A313-240B16F0F838}"/>
          </ac:inkMkLst>
        </pc:inkChg>
        <pc:inkChg chg="add del topLvl">
          <ac:chgData name="Zhang Yifan" userId="c9b86b9a-8bad-4e1d-80e2-8f55c3c19e2c" providerId="ADAL" clId="{C4288A24-A59C-2B48-AC0B-8E51072C827E}" dt="2021-10-19T00:25:51.166" v="235"/>
          <ac:inkMkLst>
            <pc:docMk/>
            <pc:sldMk cId="541618056" sldId="317"/>
            <ac:inkMk id="100" creationId="{F9EA178A-262B-1B42-99D3-13E199CF82B2}"/>
          </ac:inkMkLst>
        </pc:inkChg>
        <pc:inkChg chg="add del topLvl">
          <ac:chgData name="Zhang Yifan" userId="c9b86b9a-8bad-4e1d-80e2-8f55c3c19e2c" providerId="ADAL" clId="{C4288A24-A59C-2B48-AC0B-8E51072C827E}" dt="2021-10-19T00:25:51.183" v="240"/>
          <ac:inkMkLst>
            <pc:docMk/>
            <pc:sldMk cId="541618056" sldId="317"/>
            <ac:inkMk id="101" creationId="{0A115442-9274-A440-9328-BFD6EC295004}"/>
          </ac:inkMkLst>
        </pc:inkChg>
        <pc:inkChg chg="add del topLvl">
          <ac:chgData name="Zhang Yifan" userId="c9b86b9a-8bad-4e1d-80e2-8f55c3c19e2c" providerId="ADAL" clId="{C4288A24-A59C-2B48-AC0B-8E51072C827E}" dt="2021-10-19T00:25:51.171" v="236"/>
          <ac:inkMkLst>
            <pc:docMk/>
            <pc:sldMk cId="541618056" sldId="317"/>
            <ac:inkMk id="102" creationId="{8B281BF9-E5DB-744F-A677-54AB55652903}"/>
          </ac:inkMkLst>
        </pc:inkChg>
        <pc:inkChg chg="add del topLvl">
          <ac:chgData name="Zhang Yifan" userId="c9b86b9a-8bad-4e1d-80e2-8f55c3c19e2c" providerId="ADAL" clId="{C4288A24-A59C-2B48-AC0B-8E51072C827E}" dt="2021-10-19T00:25:51.175" v="237"/>
          <ac:inkMkLst>
            <pc:docMk/>
            <pc:sldMk cId="541618056" sldId="317"/>
            <ac:inkMk id="103" creationId="{4451D7EE-2C75-DC43-9C4F-B8E05E1BB9CE}"/>
          </ac:inkMkLst>
        </pc:inkChg>
        <pc:inkChg chg="add del topLvl">
          <ac:chgData name="Zhang Yifan" userId="c9b86b9a-8bad-4e1d-80e2-8f55c3c19e2c" providerId="ADAL" clId="{C4288A24-A59C-2B48-AC0B-8E51072C827E}" dt="2021-10-19T00:25:51.160" v="234"/>
          <ac:inkMkLst>
            <pc:docMk/>
            <pc:sldMk cId="541618056" sldId="317"/>
            <ac:inkMk id="104" creationId="{B6FE36C1-196A-6040-B513-9095E66DB9A9}"/>
          </ac:inkMkLst>
        </pc:inkChg>
        <pc:inkChg chg="add del topLvl">
          <ac:chgData name="Zhang Yifan" userId="c9b86b9a-8bad-4e1d-80e2-8f55c3c19e2c" providerId="ADAL" clId="{C4288A24-A59C-2B48-AC0B-8E51072C827E}" dt="2021-10-19T00:25:47.235" v="233"/>
          <ac:inkMkLst>
            <pc:docMk/>
            <pc:sldMk cId="541618056" sldId="317"/>
            <ac:inkMk id="105" creationId="{3F0AA58C-3F50-8541-B28D-55587DFB98E8}"/>
          </ac:inkMkLst>
        </pc:inkChg>
        <pc:inkChg chg="add">
          <ac:chgData name="Zhang Yifan" userId="c9b86b9a-8bad-4e1d-80e2-8f55c3c19e2c" providerId="ADAL" clId="{C4288A24-A59C-2B48-AC0B-8E51072C827E}" dt="2021-10-19T00:25:53.854" v="241"/>
          <ac:inkMkLst>
            <pc:docMk/>
            <pc:sldMk cId="541618056" sldId="317"/>
            <ac:inkMk id="107" creationId="{22D7E792-2A2B-B44F-AFA3-BCF381F53E17}"/>
          </ac:inkMkLst>
        </pc:inkChg>
        <pc:inkChg chg="add">
          <ac:chgData name="Zhang Yifan" userId="c9b86b9a-8bad-4e1d-80e2-8f55c3c19e2c" providerId="ADAL" clId="{C4288A24-A59C-2B48-AC0B-8E51072C827E}" dt="2021-10-19T00:25:54.037" v="242"/>
          <ac:inkMkLst>
            <pc:docMk/>
            <pc:sldMk cId="541618056" sldId="317"/>
            <ac:inkMk id="108" creationId="{46F57AE0-FE12-6748-AF0D-FF7CEFDCB07C}"/>
          </ac:inkMkLst>
        </pc:inkChg>
        <pc:inkChg chg="add">
          <ac:chgData name="Zhang Yifan" userId="c9b86b9a-8bad-4e1d-80e2-8f55c3c19e2c" providerId="ADAL" clId="{C4288A24-A59C-2B48-AC0B-8E51072C827E}" dt="2021-10-19T00:25:54.410" v="243"/>
          <ac:inkMkLst>
            <pc:docMk/>
            <pc:sldMk cId="541618056" sldId="317"/>
            <ac:inkMk id="109" creationId="{ABCDD193-2244-4D46-8D74-00FF98A931C0}"/>
          </ac:inkMkLst>
        </pc:inkChg>
        <pc:inkChg chg="add">
          <ac:chgData name="Zhang Yifan" userId="c9b86b9a-8bad-4e1d-80e2-8f55c3c19e2c" providerId="ADAL" clId="{C4288A24-A59C-2B48-AC0B-8E51072C827E}" dt="2021-10-19T00:25:54.895" v="244"/>
          <ac:inkMkLst>
            <pc:docMk/>
            <pc:sldMk cId="541618056" sldId="317"/>
            <ac:inkMk id="110" creationId="{69A61A23-103F-AB47-AC88-E2BEB924C618}"/>
          </ac:inkMkLst>
        </pc:inkChg>
        <pc:inkChg chg="add">
          <ac:chgData name="Zhang Yifan" userId="c9b86b9a-8bad-4e1d-80e2-8f55c3c19e2c" providerId="ADAL" clId="{C4288A24-A59C-2B48-AC0B-8E51072C827E}" dt="2021-10-19T00:25:55.440" v="245"/>
          <ac:inkMkLst>
            <pc:docMk/>
            <pc:sldMk cId="541618056" sldId="317"/>
            <ac:inkMk id="111" creationId="{4DA89D1C-8E9C-674E-AC83-600ABC0337A3}"/>
          </ac:inkMkLst>
        </pc:inkChg>
        <pc:inkChg chg="add">
          <ac:chgData name="Zhang Yifan" userId="c9b86b9a-8bad-4e1d-80e2-8f55c3c19e2c" providerId="ADAL" clId="{C4288A24-A59C-2B48-AC0B-8E51072C827E}" dt="2021-10-19T00:25:55.830" v="246"/>
          <ac:inkMkLst>
            <pc:docMk/>
            <pc:sldMk cId="541618056" sldId="317"/>
            <ac:inkMk id="112" creationId="{5BBA480C-53D8-2D4D-A3DF-4F8F5C687B1A}"/>
          </ac:inkMkLst>
        </pc:inkChg>
        <pc:inkChg chg="add">
          <ac:chgData name="Zhang Yifan" userId="c9b86b9a-8bad-4e1d-80e2-8f55c3c19e2c" providerId="ADAL" clId="{C4288A24-A59C-2B48-AC0B-8E51072C827E}" dt="2021-10-19T00:25:56.246" v="247"/>
          <ac:inkMkLst>
            <pc:docMk/>
            <pc:sldMk cId="541618056" sldId="317"/>
            <ac:inkMk id="113" creationId="{C60DE3B3-D4E7-7E49-BAA0-9893042542BD}"/>
          </ac:inkMkLst>
        </pc:inkChg>
        <pc:inkChg chg="add del topLvl">
          <ac:chgData name="Zhang Yifan" userId="c9b86b9a-8bad-4e1d-80e2-8f55c3c19e2c" providerId="ADAL" clId="{C4288A24-A59C-2B48-AC0B-8E51072C827E}" dt="2021-10-19T00:26:03.614" v="255"/>
          <ac:inkMkLst>
            <pc:docMk/>
            <pc:sldMk cId="541618056" sldId="317"/>
            <ac:inkMk id="115" creationId="{F457F48D-8011-EF4C-B376-58DB5B2931E7}"/>
          </ac:inkMkLst>
        </pc:inkChg>
        <pc:inkChg chg="add del topLvl">
          <ac:chgData name="Zhang Yifan" userId="c9b86b9a-8bad-4e1d-80e2-8f55c3c19e2c" providerId="ADAL" clId="{C4288A24-A59C-2B48-AC0B-8E51072C827E}" dt="2021-10-19T00:26:03.040" v="254"/>
          <ac:inkMkLst>
            <pc:docMk/>
            <pc:sldMk cId="541618056" sldId="317"/>
            <ac:inkMk id="116" creationId="{3A528BEA-773D-7A49-B191-EA210BBC0738}"/>
          </ac:inkMkLst>
        </pc:inkChg>
        <pc:inkChg chg="add del topLvl">
          <ac:chgData name="Zhang Yifan" userId="c9b86b9a-8bad-4e1d-80e2-8f55c3c19e2c" providerId="ADAL" clId="{C4288A24-A59C-2B48-AC0B-8E51072C827E}" dt="2021-10-19T00:26:02.873" v="253"/>
          <ac:inkMkLst>
            <pc:docMk/>
            <pc:sldMk cId="541618056" sldId="317"/>
            <ac:inkMk id="117" creationId="{C89745C3-EBC6-A34C-A0D1-A91373F8AA34}"/>
          </ac:inkMkLst>
        </pc:inkChg>
        <pc:inkChg chg="add del topLvl">
          <ac:chgData name="Zhang Yifan" userId="c9b86b9a-8bad-4e1d-80e2-8f55c3c19e2c" providerId="ADAL" clId="{C4288A24-A59C-2B48-AC0B-8E51072C827E}" dt="2021-10-19T00:26:09.632" v="270"/>
          <ac:inkMkLst>
            <pc:docMk/>
            <pc:sldMk cId="541618056" sldId="317"/>
            <ac:inkMk id="119" creationId="{2BC82E03-425E-5747-852F-02E6199B46C2}"/>
          </ac:inkMkLst>
        </pc:inkChg>
        <pc:inkChg chg="add del topLvl">
          <ac:chgData name="Zhang Yifan" userId="c9b86b9a-8bad-4e1d-80e2-8f55c3c19e2c" providerId="ADAL" clId="{C4288A24-A59C-2B48-AC0B-8E51072C827E}" dt="2021-10-19T00:26:09.344" v="269"/>
          <ac:inkMkLst>
            <pc:docMk/>
            <pc:sldMk cId="541618056" sldId="317"/>
            <ac:inkMk id="120" creationId="{191AB345-1E98-7543-A8CE-49B9D34EB705}"/>
          </ac:inkMkLst>
        </pc:inkChg>
        <pc:inkChg chg="add del topLvl">
          <ac:chgData name="Zhang Yifan" userId="c9b86b9a-8bad-4e1d-80e2-8f55c3c19e2c" providerId="ADAL" clId="{C4288A24-A59C-2B48-AC0B-8E51072C827E}" dt="2021-10-19T00:26:09.102" v="268"/>
          <ac:inkMkLst>
            <pc:docMk/>
            <pc:sldMk cId="541618056" sldId="317"/>
            <ac:inkMk id="121" creationId="{169F304C-D575-164F-9967-66AFB99C4A66}"/>
          </ac:inkMkLst>
        </pc:inkChg>
        <pc:inkChg chg="add del topLvl">
          <ac:chgData name="Zhang Yifan" userId="c9b86b9a-8bad-4e1d-80e2-8f55c3c19e2c" providerId="ADAL" clId="{C4288A24-A59C-2B48-AC0B-8E51072C827E}" dt="2021-10-19T00:26:08.869" v="267"/>
          <ac:inkMkLst>
            <pc:docMk/>
            <pc:sldMk cId="541618056" sldId="317"/>
            <ac:inkMk id="122" creationId="{6E389DDA-623C-514C-BFA9-3EE379AE163D}"/>
          </ac:inkMkLst>
        </pc:inkChg>
        <pc:inkChg chg="add del topLvl">
          <ac:chgData name="Zhang Yifan" userId="c9b86b9a-8bad-4e1d-80e2-8f55c3c19e2c" providerId="ADAL" clId="{C4288A24-A59C-2B48-AC0B-8E51072C827E}" dt="2021-10-19T00:26:08.581" v="266"/>
          <ac:inkMkLst>
            <pc:docMk/>
            <pc:sldMk cId="541618056" sldId="317"/>
            <ac:inkMk id="123" creationId="{9CF11A58-2E59-994C-97EE-BC6109ECB694}"/>
          </ac:inkMkLst>
        </pc:inkChg>
        <pc:inkChg chg="add del topLvl">
          <ac:chgData name="Zhang Yifan" userId="c9b86b9a-8bad-4e1d-80e2-8f55c3c19e2c" providerId="ADAL" clId="{C4288A24-A59C-2B48-AC0B-8E51072C827E}" dt="2021-10-19T00:26:08.229" v="265"/>
          <ac:inkMkLst>
            <pc:docMk/>
            <pc:sldMk cId="541618056" sldId="317"/>
            <ac:inkMk id="124" creationId="{56F5D7A4-B8D2-1C47-8166-604A0105E3F9}"/>
          </ac:inkMkLst>
        </pc:inkChg>
        <pc:inkChg chg="add del topLvl">
          <ac:chgData name="Zhang Yifan" userId="c9b86b9a-8bad-4e1d-80e2-8f55c3c19e2c" providerId="ADAL" clId="{C4288A24-A59C-2B48-AC0B-8E51072C827E}" dt="2021-10-19T00:26:07.911" v="264"/>
          <ac:inkMkLst>
            <pc:docMk/>
            <pc:sldMk cId="541618056" sldId="317"/>
            <ac:inkMk id="125" creationId="{DA18FEEF-B98B-334D-9B33-3F8EF5548BB8}"/>
          </ac:inkMkLst>
        </pc:inkChg>
        <pc:inkChg chg="add topLvl">
          <ac:chgData name="Zhang Yifan" userId="c9b86b9a-8bad-4e1d-80e2-8f55c3c19e2c" providerId="ADAL" clId="{C4288A24-A59C-2B48-AC0B-8E51072C827E}" dt="2021-10-19T00:26:16.812" v="280"/>
          <ac:inkMkLst>
            <pc:docMk/>
            <pc:sldMk cId="541618056" sldId="317"/>
            <ac:inkMk id="127" creationId="{192875BA-251D-F04B-8B0C-E08EFAD33E1E}"/>
          </ac:inkMkLst>
        </pc:inkChg>
        <pc:inkChg chg="add topLvl">
          <ac:chgData name="Zhang Yifan" userId="c9b86b9a-8bad-4e1d-80e2-8f55c3c19e2c" providerId="ADAL" clId="{C4288A24-A59C-2B48-AC0B-8E51072C827E}" dt="2021-10-19T00:26:16.812" v="280"/>
          <ac:inkMkLst>
            <pc:docMk/>
            <pc:sldMk cId="541618056" sldId="317"/>
            <ac:inkMk id="128" creationId="{0B41DD0C-5879-384A-A38C-91683C13E64E}"/>
          </ac:inkMkLst>
        </pc:inkChg>
        <pc:inkChg chg="add topLvl">
          <ac:chgData name="Zhang Yifan" userId="c9b86b9a-8bad-4e1d-80e2-8f55c3c19e2c" providerId="ADAL" clId="{C4288A24-A59C-2B48-AC0B-8E51072C827E}" dt="2021-10-19T00:26:16.812" v="280"/>
          <ac:inkMkLst>
            <pc:docMk/>
            <pc:sldMk cId="541618056" sldId="317"/>
            <ac:inkMk id="129" creationId="{FC9AFE62-293A-3B4C-AC9F-58150DDD00AF}"/>
          </ac:inkMkLst>
        </pc:inkChg>
        <pc:inkChg chg="add topLvl">
          <ac:chgData name="Zhang Yifan" userId="c9b86b9a-8bad-4e1d-80e2-8f55c3c19e2c" providerId="ADAL" clId="{C4288A24-A59C-2B48-AC0B-8E51072C827E}" dt="2021-10-19T00:26:16.812" v="280"/>
          <ac:inkMkLst>
            <pc:docMk/>
            <pc:sldMk cId="541618056" sldId="317"/>
            <ac:inkMk id="130" creationId="{BD5E2963-D189-F54E-8433-82DC6A64D25D}"/>
          </ac:inkMkLst>
        </pc:inkChg>
        <pc:inkChg chg="add topLvl">
          <ac:chgData name="Zhang Yifan" userId="c9b86b9a-8bad-4e1d-80e2-8f55c3c19e2c" providerId="ADAL" clId="{C4288A24-A59C-2B48-AC0B-8E51072C827E}" dt="2021-10-19T00:26:16.812" v="280"/>
          <ac:inkMkLst>
            <pc:docMk/>
            <pc:sldMk cId="541618056" sldId="317"/>
            <ac:inkMk id="131" creationId="{21BE94E9-FD92-D84A-99FE-08371E1DDE57}"/>
          </ac:inkMkLst>
        </pc:inkChg>
        <pc:inkChg chg="add topLvl">
          <ac:chgData name="Zhang Yifan" userId="c9b86b9a-8bad-4e1d-80e2-8f55c3c19e2c" providerId="ADAL" clId="{C4288A24-A59C-2B48-AC0B-8E51072C827E}" dt="2021-10-19T00:26:16.812" v="280"/>
          <ac:inkMkLst>
            <pc:docMk/>
            <pc:sldMk cId="541618056" sldId="317"/>
            <ac:inkMk id="132" creationId="{F1A347E0-AB12-A541-B28E-77073C290BC6}"/>
          </ac:inkMkLst>
        </pc:inkChg>
        <pc:inkChg chg="add">
          <ac:chgData name="Zhang Yifan" userId="c9b86b9a-8bad-4e1d-80e2-8f55c3c19e2c" providerId="ADAL" clId="{C4288A24-A59C-2B48-AC0B-8E51072C827E}" dt="2021-10-19T00:26:15.695" v="278"/>
          <ac:inkMkLst>
            <pc:docMk/>
            <pc:sldMk cId="541618056" sldId="317"/>
            <ac:inkMk id="134" creationId="{3DFF7510-3D4C-734F-BE5E-91E13F649282}"/>
          </ac:inkMkLst>
        </pc:inkChg>
        <pc:inkChg chg="add">
          <ac:chgData name="Zhang Yifan" userId="c9b86b9a-8bad-4e1d-80e2-8f55c3c19e2c" providerId="ADAL" clId="{C4288A24-A59C-2B48-AC0B-8E51072C827E}" dt="2021-10-19T00:26:15.916" v="279"/>
          <ac:inkMkLst>
            <pc:docMk/>
            <pc:sldMk cId="541618056" sldId="317"/>
            <ac:inkMk id="135" creationId="{48043A19-C562-D04E-9D68-121DA184E76F}"/>
          </ac:inkMkLst>
        </pc:inkChg>
        <pc:inkChg chg="add">
          <ac:chgData name="Zhang Yifan" userId="c9b86b9a-8bad-4e1d-80e2-8f55c3c19e2c" providerId="ADAL" clId="{C4288A24-A59C-2B48-AC0B-8E51072C827E}" dt="2021-10-19T00:26:22.207" v="281"/>
          <ac:inkMkLst>
            <pc:docMk/>
            <pc:sldMk cId="541618056" sldId="317"/>
            <ac:inkMk id="137" creationId="{67B750E3-1BCE-A145-AEF5-DFBAC0B806F4}"/>
          </ac:inkMkLst>
        </pc:inkChg>
        <pc:inkChg chg="add">
          <ac:chgData name="Zhang Yifan" userId="c9b86b9a-8bad-4e1d-80e2-8f55c3c19e2c" providerId="ADAL" clId="{C4288A24-A59C-2B48-AC0B-8E51072C827E}" dt="2021-10-19T00:26:22.451" v="282"/>
          <ac:inkMkLst>
            <pc:docMk/>
            <pc:sldMk cId="541618056" sldId="317"/>
            <ac:inkMk id="138" creationId="{E5274E3C-0D3A-0548-A52F-19F4F9220866}"/>
          </ac:inkMkLst>
        </pc:inkChg>
        <pc:inkChg chg="add">
          <ac:chgData name="Zhang Yifan" userId="c9b86b9a-8bad-4e1d-80e2-8f55c3c19e2c" providerId="ADAL" clId="{C4288A24-A59C-2B48-AC0B-8E51072C827E}" dt="2021-10-19T00:26:22.867" v="283"/>
          <ac:inkMkLst>
            <pc:docMk/>
            <pc:sldMk cId="541618056" sldId="317"/>
            <ac:inkMk id="139" creationId="{9230F88E-6EAB-774E-A04A-1C0DE9964A19}"/>
          </ac:inkMkLst>
        </pc:inkChg>
        <pc:inkChg chg="add">
          <ac:chgData name="Zhang Yifan" userId="c9b86b9a-8bad-4e1d-80e2-8f55c3c19e2c" providerId="ADAL" clId="{C4288A24-A59C-2B48-AC0B-8E51072C827E}" dt="2021-10-19T00:26:23.368" v="284"/>
          <ac:inkMkLst>
            <pc:docMk/>
            <pc:sldMk cId="541618056" sldId="317"/>
            <ac:inkMk id="140" creationId="{702E0325-D8AE-4C47-B392-CBF080D36137}"/>
          </ac:inkMkLst>
        </pc:inkChg>
        <pc:inkChg chg="add">
          <ac:chgData name="Zhang Yifan" userId="c9b86b9a-8bad-4e1d-80e2-8f55c3c19e2c" providerId="ADAL" clId="{C4288A24-A59C-2B48-AC0B-8E51072C827E}" dt="2021-10-19T00:26:23.970" v="285"/>
          <ac:inkMkLst>
            <pc:docMk/>
            <pc:sldMk cId="541618056" sldId="317"/>
            <ac:inkMk id="141" creationId="{5577C69B-25A6-094C-B81B-A5997F439F63}"/>
          </ac:inkMkLst>
        </pc:inkChg>
        <pc:inkChg chg="add">
          <ac:chgData name="Zhang Yifan" userId="c9b86b9a-8bad-4e1d-80e2-8f55c3c19e2c" providerId="ADAL" clId="{C4288A24-A59C-2B48-AC0B-8E51072C827E}" dt="2021-10-19T00:26:24.398" v="286"/>
          <ac:inkMkLst>
            <pc:docMk/>
            <pc:sldMk cId="541618056" sldId="317"/>
            <ac:inkMk id="142" creationId="{DD03C3A5-00C6-6142-A576-4F51F8539E35}"/>
          </ac:inkMkLst>
        </pc:inkChg>
        <pc:inkChg chg="add">
          <ac:chgData name="Zhang Yifan" userId="c9b86b9a-8bad-4e1d-80e2-8f55c3c19e2c" providerId="ADAL" clId="{C4288A24-A59C-2B48-AC0B-8E51072C827E}" dt="2021-10-19T00:26:25.073" v="288"/>
          <ac:inkMkLst>
            <pc:docMk/>
            <pc:sldMk cId="541618056" sldId="317"/>
            <ac:inkMk id="144" creationId="{C1884A79-AEDF-504C-AC51-FB212D48FC1A}"/>
          </ac:inkMkLst>
        </pc:inkChg>
        <pc:inkChg chg="add">
          <ac:chgData name="Zhang Yifan" userId="c9b86b9a-8bad-4e1d-80e2-8f55c3c19e2c" providerId="ADAL" clId="{C4288A24-A59C-2B48-AC0B-8E51072C827E}" dt="2021-10-19T00:26:25.556" v="289"/>
          <ac:inkMkLst>
            <pc:docMk/>
            <pc:sldMk cId="541618056" sldId="317"/>
            <ac:inkMk id="145" creationId="{EF0D0A47-09C4-BD40-B897-6AA0E045CC8F}"/>
          </ac:inkMkLst>
        </pc:inkChg>
        <pc:inkChg chg="add">
          <ac:chgData name="Zhang Yifan" userId="c9b86b9a-8bad-4e1d-80e2-8f55c3c19e2c" providerId="ADAL" clId="{C4288A24-A59C-2B48-AC0B-8E51072C827E}" dt="2021-10-19T00:26:29.684" v="291"/>
          <ac:inkMkLst>
            <pc:docMk/>
            <pc:sldMk cId="541618056" sldId="317"/>
            <ac:inkMk id="147" creationId="{1E7A73A1-D1F7-2043-AE12-FF3F811DA666}"/>
          </ac:inkMkLst>
        </pc:inkChg>
        <pc:inkChg chg="add">
          <ac:chgData name="Zhang Yifan" userId="c9b86b9a-8bad-4e1d-80e2-8f55c3c19e2c" providerId="ADAL" clId="{C4288A24-A59C-2B48-AC0B-8E51072C827E}" dt="2021-10-19T00:26:29.863" v="292"/>
          <ac:inkMkLst>
            <pc:docMk/>
            <pc:sldMk cId="541618056" sldId="317"/>
            <ac:inkMk id="148" creationId="{EAEC7154-2CC0-7D48-8803-127E56709B2A}"/>
          </ac:inkMkLst>
        </pc:inkChg>
        <pc:inkChg chg="add">
          <ac:chgData name="Zhang Yifan" userId="c9b86b9a-8bad-4e1d-80e2-8f55c3c19e2c" providerId="ADAL" clId="{C4288A24-A59C-2B48-AC0B-8E51072C827E}" dt="2021-10-19T00:26:30.051" v="293"/>
          <ac:inkMkLst>
            <pc:docMk/>
            <pc:sldMk cId="541618056" sldId="317"/>
            <ac:inkMk id="149" creationId="{096923AB-741E-134D-BE6A-77919D2621A0}"/>
          </ac:inkMkLst>
        </pc:inkChg>
        <pc:inkChg chg="add">
          <ac:chgData name="Zhang Yifan" userId="c9b86b9a-8bad-4e1d-80e2-8f55c3c19e2c" providerId="ADAL" clId="{C4288A24-A59C-2B48-AC0B-8E51072C827E}" dt="2021-10-19T00:26:30.224" v="294"/>
          <ac:inkMkLst>
            <pc:docMk/>
            <pc:sldMk cId="541618056" sldId="317"/>
            <ac:inkMk id="150" creationId="{A86C4901-A4B9-5F41-95B2-A63E7CF474D2}"/>
          </ac:inkMkLst>
        </pc:inkChg>
        <pc:inkChg chg="add">
          <ac:chgData name="Zhang Yifan" userId="c9b86b9a-8bad-4e1d-80e2-8f55c3c19e2c" providerId="ADAL" clId="{C4288A24-A59C-2B48-AC0B-8E51072C827E}" dt="2021-10-19T00:26:33.443" v="296"/>
          <ac:inkMkLst>
            <pc:docMk/>
            <pc:sldMk cId="541618056" sldId="317"/>
            <ac:inkMk id="152" creationId="{BDDF7A8D-6CAF-9643-A717-0D653F23BDA9}"/>
          </ac:inkMkLst>
        </pc:inkChg>
        <pc:inkChg chg="add">
          <ac:chgData name="Zhang Yifan" userId="c9b86b9a-8bad-4e1d-80e2-8f55c3c19e2c" providerId="ADAL" clId="{C4288A24-A59C-2B48-AC0B-8E51072C827E}" dt="2021-10-19T00:26:33.609" v="297"/>
          <ac:inkMkLst>
            <pc:docMk/>
            <pc:sldMk cId="541618056" sldId="317"/>
            <ac:inkMk id="153" creationId="{FDBCA39D-8496-5249-8646-91502C9201BB}"/>
          </ac:inkMkLst>
        </pc:inkChg>
        <pc:inkChg chg="add">
          <ac:chgData name="Zhang Yifan" userId="c9b86b9a-8bad-4e1d-80e2-8f55c3c19e2c" providerId="ADAL" clId="{C4288A24-A59C-2B48-AC0B-8E51072C827E}" dt="2021-10-19T00:26:33.806" v="298"/>
          <ac:inkMkLst>
            <pc:docMk/>
            <pc:sldMk cId="541618056" sldId="317"/>
            <ac:inkMk id="154" creationId="{AB6EC22D-B3FE-E346-BED7-3E0CAAEE1DB0}"/>
          </ac:inkMkLst>
        </pc:inkChg>
        <pc:inkChg chg="add">
          <ac:chgData name="Zhang Yifan" userId="c9b86b9a-8bad-4e1d-80e2-8f55c3c19e2c" providerId="ADAL" clId="{C4288A24-A59C-2B48-AC0B-8E51072C827E}" dt="2021-10-19T00:26:33.968" v="299"/>
          <ac:inkMkLst>
            <pc:docMk/>
            <pc:sldMk cId="541618056" sldId="317"/>
            <ac:inkMk id="155" creationId="{29298FF8-2ACF-A344-8709-1A767C1E0AEA}"/>
          </ac:inkMkLst>
        </pc:inkChg>
        <pc:inkChg chg="add">
          <ac:chgData name="Zhang Yifan" userId="c9b86b9a-8bad-4e1d-80e2-8f55c3c19e2c" providerId="ADAL" clId="{C4288A24-A59C-2B48-AC0B-8E51072C827E}" dt="2021-10-19T00:26:51.855" v="301"/>
          <ac:inkMkLst>
            <pc:docMk/>
            <pc:sldMk cId="541618056" sldId="317"/>
            <ac:inkMk id="157" creationId="{A1F4F9E7-AD2E-7D45-BCD7-30C0829E70F4}"/>
          </ac:inkMkLst>
        </pc:inkChg>
        <pc:inkChg chg="add del topLvl">
          <ac:chgData name="Zhang Yifan" userId="c9b86b9a-8bad-4e1d-80e2-8f55c3c19e2c" providerId="ADAL" clId="{C4288A24-A59C-2B48-AC0B-8E51072C827E}" dt="2021-10-19T00:26:56.317" v="306"/>
          <ac:inkMkLst>
            <pc:docMk/>
            <pc:sldMk cId="541618056" sldId="317"/>
            <ac:inkMk id="158" creationId="{66275DD8-6544-474C-9793-BAAE87C5D694}"/>
          </ac:inkMkLst>
        </pc:inkChg>
        <pc:inkChg chg="add del topLvl">
          <ac:chgData name="Zhang Yifan" userId="c9b86b9a-8bad-4e1d-80e2-8f55c3c19e2c" providerId="ADAL" clId="{C4288A24-A59C-2B48-AC0B-8E51072C827E}" dt="2021-10-19T00:26:56.251" v="305"/>
          <ac:inkMkLst>
            <pc:docMk/>
            <pc:sldMk cId="541618056" sldId="317"/>
            <ac:inkMk id="159" creationId="{982806A1-F871-204F-8461-9C3D335803B8}"/>
          </ac:inkMkLst>
        </pc:inkChg>
        <pc:inkChg chg="add">
          <ac:chgData name="Zhang Yifan" userId="c9b86b9a-8bad-4e1d-80e2-8f55c3c19e2c" providerId="ADAL" clId="{C4288A24-A59C-2B48-AC0B-8E51072C827E}" dt="2021-10-19T00:27:04.893" v="307"/>
          <ac:inkMkLst>
            <pc:docMk/>
            <pc:sldMk cId="541618056" sldId="317"/>
            <ac:inkMk id="161" creationId="{A5183988-0B48-A646-A6EB-0E52A02F780E}"/>
          </ac:inkMkLst>
        </pc:inkChg>
        <pc:inkChg chg="add">
          <ac:chgData name="Zhang Yifan" userId="c9b86b9a-8bad-4e1d-80e2-8f55c3c19e2c" providerId="ADAL" clId="{C4288A24-A59C-2B48-AC0B-8E51072C827E}" dt="2021-10-19T00:27:06.993" v="308"/>
          <ac:inkMkLst>
            <pc:docMk/>
            <pc:sldMk cId="541618056" sldId="317"/>
            <ac:inkMk id="162" creationId="{B3DF87C5-AD3D-9149-83FD-85BC4E15498F}"/>
          </ac:inkMkLst>
        </pc:inkChg>
        <pc:inkChg chg="add">
          <ac:chgData name="Zhang Yifan" userId="c9b86b9a-8bad-4e1d-80e2-8f55c3c19e2c" providerId="ADAL" clId="{C4288A24-A59C-2B48-AC0B-8E51072C827E}" dt="2021-10-19T00:27:07.563" v="309"/>
          <ac:inkMkLst>
            <pc:docMk/>
            <pc:sldMk cId="541618056" sldId="317"/>
            <ac:inkMk id="163" creationId="{420A2BF0-0AA2-C344-83B9-66B2E0AB878D}"/>
          </ac:inkMkLst>
        </pc:inkChg>
      </pc:sldChg>
      <pc:sldChg chg="addSp delSp">
        <pc:chgData name="Zhang Yifan" userId="c9b86b9a-8bad-4e1d-80e2-8f55c3c19e2c" providerId="ADAL" clId="{C4288A24-A59C-2B48-AC0B-8E51072C827E}" dt="2021-10-19T01:56:02.278" v="945" actId="7634"/>
        <pc:sldMkLst>
          <pc:docMk/>
          <pc:sldMk cId="1275634903" sldId="318"/>
        </pc:sldMkLst>
        <pc:grpChg chg="add">
          <ac:chgData name="Zhang Yifan" userId="c9b86b9a-8bad-4e1d-80e2-8f55c3c19e2c" providerId="ADAL" clId="{C4288A24-A59C-2B48-AC0B-8E51072C827E}" dt="2021-10-19T00:31:30.234" v="324"/>
          <ac:grpSpMkLst>
            <pc:docMk/>
            <pc:sldMk cId="1275634903" sldId="318"/>
            <ac:grpSpMk id="170" creationId="{ED1FC130-6E9C-E641-8653-DA0E4FF53898}"/>
          </ac:grpSpMkLst>
        </pc:grpChg>
        <pc:grpChg chg="add">
          <ac:chgData name="Zhang Yifan" userId="c9b86b9a-8bad-4e1d-80e2-8f55c3c19e2c" providerId="ADAL" clId="{C4288A24-A59C-2B48-AC0B-8E51072C827E}" dt="2021-10-19T00:31:30.234" v="324"/>
          <ac:grpSpMkLst>
            <pc:docMk/>
            <pc:sldMk cId="1275634903" sldId="318"/>
            <ac:grpSpMk id="171" creationId="{C2BF6B0B-489B-F94D-881C-7926C328DB1C}"/>
          </ac:grpSpMkLst>
        </pc:grpChg>
        <pc:grpChg chg="add">
          <ac:chgData name="Zhang Yifan" userId="c9b86b9a-8bad-4e1d-80e2-8f55c3c19e2c" providerId="ADAL" clId="{C4288A24-A59C-2B48-AC0B-8E51072C827E}" dt="2021-10-19T00:31:30.234" v="324"/>
          <ac:grpSpMkLst>
            <pc:docMk/>
            <pc:sldMk cId="1275634903" sldId="318"/>
            <ac:grpSpMk id="172" creationId="{65425502-CB17-BA47-BB2D-BB457E222D4D}"/>
          </ac:grpSpMkLst>
        </pc:grpChg>
        <pc:grpChg chg="add">
          <ac:chgData name="Zhang Yifan" userId="c9b86b9a-8bad-4e1d-80e2-8f55c3c19e2c" providerId="ADAL" clId="{C4288A24-A59C-2B48-AC0B-8E51072C827E}" dt="2021-10-19T00:31:30.234" v="324"/>
          <ac:grpSpMkLst>
            <pc:docMk/>
            <pc:sldMk cId="1275634903" sldId="318"/>
            <ac:grpSpMk id="173" creationId="{3304AB46-5237-6B46-949B-5F337904BD4B}"/>
          </ac:grpSpMkLst>
        </pc:grpChg>
        <pc:grpChg chg="add">
          <ac:chgData name="Zhang Yifan" userId="c9b86b9a-8bad-4e1d-80e2-8f55c3c19e2c" providerId="ADAL" clId="{C4288A24-A59C-2B48-AC0B-8E51072C827E}" dt="2021-10-19T00:31:32.753" v="328"/>
          <ac:grpSpMkLst>
            <pc:docMk/>
            <pc:sldMk cId="1275634903" sldId="318"/>
            <ac:grpSpMk id="177" creationId="{2976D93A-C9A8-5842-894A-7AF129980292}"/>
          </ac:grpSpMkLst>
        </pc:grpChg>
        <pc:grpChg chg="add">
          <ac:chgData name="Zhang Yifan" userId="c9b86b9a-8bad-4e1d-80e2-8f55c3c19e2c" providerId="ADAL" clId="{C4288A24-A59C-2B48-AC0B-8E51072C827E}" dt="2021-10-19T00:31:34.605" v="331"/>
          <ac:grpSpMkLst>
            <pc:docMk/>
            <pc:sldMk cId="1275634903" sldId="318"/>
            <ac:grpSpMk id="180" creationId="{969784F6-9A1F-5B40-8463-ED02026E92C5}"/>
          </ac:grpSpMkLst>
        </pc:grpChg>
        <pc:inkChg chg="add">
          <ac:chgData name="Zhang Yifan" userId="c9b86b9a-8bad-4e1d-80e2-8f55c3c19e2c" providerId="ADAL" clId="{C4288A24-A59C-2B48-AC0B-8E51072C827E}" dt="2021-10-19T00:31:22.250" v="311"/>
          <ac:inkMkLst>
            <pc:docMk/>
            <pc:sldMk cId="1275634903" sldId="318"/>
            <ac:inkMk id="157" creationId="{4FB89DEF-6033-1641-8D60-73EBFCFA400F}"/>
          </ac:inkMkLst>
        </pc:inkChg>
        <pc:inkChg chg="add">
          <ac:chgData name="Zhang Yifan" userId="c9b86b9a-8bad-4e1d-80e2-8f55c3c19e2c" providerId="ADAL" clId="{C4288A24-A59C-2B48-AC0B-8E51072C827E}" dt="2021-10-19T00:31:22.886" v="312"/>
          <ac:inkMkLst>
            <pc:docMk/>
            <pc:sldMk cId="1275634903" sldId="318"/>
            <ac:inkMk id="158" creationId="{DE242300-2636-EC4E-8E52-F958C108D0B1}"/>
          </ac:inkMkLst>
        </pc:inkChg>
        <pc:inkChg chg="add">
          <ac:chgData name="Zhang Yifan" userId="c9b86b9a-8bad-4e1d-80e2-8f55c3c19e2c" providerId="ADAL" clId="{C4288A24-A59C-2B48-AC0B-8E51072C827E}" dt="2021-10-19T00:31:23.050" v="313"/>
          <ac:inkMkLst>
            <pc:docMk/>
            <pc:sldMk cId="1275634903" sldId="318"/>
            <ac:inkMk id="159" creationId="{9FC96E8F-8A38-1242-8905-9FA4FC13EEF9}"/>
          </ac:inkMkLst>
        </pc:inkChg>
        <pc:inkChg chg="add">
          <ac:chgData name="Zhang Yifan" userId="c9b86b9a-8bad-4e1d-80e2-8f55c3c19e2c" providerId="ADAL" clId="{C4288A24-A59C-2B48-AC0B-8E51072C827E}" dt="2021-10-19T00:31:23.834" v="314"/>
          <ac:inkMkLst>
            <pc:docMk/>
            <pc:sldMk cId="1275634903" sldId="318"/>
            <ac:inkMk id="160" creationId="{CF81F58E-64AE-5E4F-B23A-5E1A6D4515DB}"/>
          </ac:inkMkLst>
        </pc:inkChg>
        <pc:inkChg chg="add">
          <ac:chgData name="Zhang Yifan" userId="c9b86b9a-8bad-4e1d-80e2-8f55c3c19e2c" providerId="ADAL" clId="{C4288A24-A59C-2B48-AC0B-8E51072C827E}" dt="2021-10-19T00:31:24.540" v="315"/>
          <ac:inkMkLst>
            <pc:docMk/>
            <pc:sldMk cId="1275634903" sldId="318"/>
            <ac:inkMk id="161" creationId="{69690A01-3960-2842-BF68-7BCDA0DC04DC}"/>
          </ac:inkMkLst>
        </pc:inkChg>
        <pc:inkChg chg="add">
          <ac:chgData name="Zhang Yifan" userId="c9b86b9a-8bad-4e1d-80e2-8f55c3c19e2c" providerId="ADAL" clId="{C4288A24-A59C-2B48-AC0B-8E51072C827E}" dt="2021-10-19T00:31:25.229" v="316"/>
          <ac:inkMkLst>
            <pc:docMk/>
            <pc:sldMk cId="1275634903" sldId="318"/>
            <ac:inkMk id="162" creationId="{1D6AB33B-5418-B74D-9531-FC75D593EAA5}"/>
          </ac:inkMkLst>
        </pc:inkChg>
        <pc:inkChg chg="add">
          <ac:chgData name="Zhang Yifan" userId="c9b86b9a-8bad-4e1d-80e2-8f55c3c19e2c" providerId="ADAL" clId="{C4288A24-A59C-2B48-AC0B-8E51072C827E}" dt="2021-10-19T00:31:25.432" v="317"/>
          <ac:inkMkLst>
            <pc:docMk/>
            <pc:sldMk cId="1275634903" sldId="318"/>
            <ac:inkMk id="163" creationId="{594CA75A-8C72-BD4A-98CE-80C6A51A6F0A}"/>
          </ac:inkMkLst>
        </pc:inkChg>
        <pc:inkChg chg="add">
          <ac:chgData name="Zhang Yifan" userId="c9b86b9a-8bad-4e1d-80e2-8f55c3c19e2c" providerId="ADAL" clId="{C4288A24-A59C-2B48-AC0B-8E51072C827E}" dt="2021-10-19T00:31:26.291" v="318"/>
          <ac:inkMkLst>
            <pc:docMk/>
            <pc:sldMk cId="1275634903" sldId="318"/>
            <ac:inkMk id="164" creationId="{ED097548-2C66-1043-BB86-8C68723CB100}"/>
          </ac:inkMkLst>
        </pc:inkChg>
        <pc:inkChg chg="add">
          <ac:chgData name="Zhang Yifan" userId="c9b86b9a-8bad-4e1d-80e2-8f55c3c19e2c" providerId="ADAL" clId="{C4288A24-A59C-2B48-AC0B-8E51072C827E}" dt="2021-10-19T00:31:26.451" v="319"/>
          <ac:inkMkLst>
            <pc:docMk/>
            <pc:sldMk cId="1275634903" sldId="318"/>
            <ac:inkMk id="165" creationId="{671866CF-86E6-8C43-8F60-09B481E1D6A5}"/>
          </ac:inkMkLst>
        </pc:inkChg>
        <pc:inkChg chg="add">
          <ac:chgData name="Zhang Yifan" userId="c9b86b9a-8bad-4e1d-80e2-8f55c3c19e2c" providerId="ADAL" clId="{C4288A24-A59C-2B48-AC0B-8E51072C827E}" dt="2021-10-19T00:31:27.243" v="320"/>
          <ac:inkMkLst>
            <pc:docMk/>
            <pc:sldMk cId="1275634903" sldId="318"/>
            <ac:inkMk id="166" creationId="{2A5E8655-AA2E-6140-9CA1-73150BFB9FAC}"/>
          </ac:inkMkLst>
        </pc:inkChg>
        <pc:inkChg chg="add">
          <ac:chgData name="Zhang Yifan" userId="c9b86b9a-8bad-4e1d-80e2-8f55c3c19e2c" providerId="ADAL" clId="{C4288A24-A59C-2B48-AC0B-8E51072C827E}" dt="2021-10-19T00:31:28.001" v="321"/>
          <ac:inkMkLst>
            <pc:docMk/>
            <pc:sldMk cId="1275634903" sldId="318"/>
            <ac:inkMk id="167" creationId="{7202D0EC-BEB6-5846-A0B3-5D6F87E1EF7E}"/>
          </ac:inkMkLst>
        </pc:inkChg>
        <pc:inkChg chg="add">
          <ac:chgData name="Zhang Yifan" userId="c9b86b9a-8bad-4e1d-80e2-8f55c3c19e2c" providerId="ADAL" clId="{C4288A24-A59C-2B48-AC0B-8E51072C827E}" dt="2021-10-19T00:31:28.185" v="322"/>
          <ac:inkMkLst>
            <pc:docMk/>
            <pc:sldMk cId="1275634903" sldId="318"/>
            <ac:inkMk id="168" creationId="{C4E33B7A-8E55-1541-9A7E-BD894427040B}"/>
          </ac:inkMkLst>
        </pc:inkChg>
        <pc:inkChg chg="add">
          <ac:chgData name="Zhang Yifan" userId="c9b86b9a-8bad-4e1d-80e2-8f55c3c19e2c" providerId="ADAL" clId="{C4288A24-A59C-2B48-AC0B-8E51072C827E}" dt="2021-10-19T00:31:29.443" v="323"/>
          <ac:inkMkLst>
            <pc:docMk/>
            <pc:sldMk cId="1275634903" sldId="318"/>
            <ac:inkMk id="169" creationId="{AE6AC268-F159-1446-9C21-E06715C031D4}"/>
          </ac:inkMkLst>
        </pc:inkChg>
        <pc:inkChg chg="add">
          <ac:chgData name="Zhang Yifan" userId="c9b86b9a-8bad-4e1d-80e2-8f55c3c19e2c" providerId="ADAL" clId="{C4288A24-A59C-2B48-AC0B-8E51072C827E}" dt="2021-10-19T00:31:30.650" v="325"/>
          <ac:inkMkLst>
            <pc:docMk/>
            <pc:sldMk cId="1275634903" sldId="318"/>
            <ac:inkMk id="174" creationId="{22091AEF-1F9B-AE41-A9D4-FEE79A332991}"/>
          </ac:inkMkLst>
        </pc:inkChg>
        <pc:inkChg chg="add">
          <ac:chgData name="Zhang Yifan" userId="c9b86b9a-8bad-4e1d-80e2-8f55c3c19e2c" providerId="ADAL" clId="{C4288A24-A59C-2B48-AC0B-8E51072C827E}" dt="2021-10-19T00:31:31.685" v="326"/>
          <ac:inkMkLst>
            <pc:docMk/>
            <pc:sldMk cId="1275634903" sldId="318"/>
            <ac:inkMk id="175" creationId="{8FFD38E6-6B50-294F-AB7B-C9D5ECA71DE6}"/>
          </ac:inkMkLst>
        </pc:inkChg>
        <pc:inkChg chg="add">
          <ac:chgData name="Zhang Yifan" userId="c9b86b9a-8bad-4e1d-80e2-8f55c3c19e2c" providerId="ADAL" clId="{C4288A24-A59C-2B48-AC0B-8E51072C827E}" dt="2021-10-19T00:31:31.968" v="327"/>
          <ac:inkMkLst>
            <pc:docMk/>
            <pc:sldMk cId="1275634903" sldId="318"/>
            <ac:inkMk id="176" creationId="{CE6DE219-6B6F-A149-855C-00459989ACB8}"/>
          </ac:inkMkLst>
        </pc:inkChg>
        <pc:inkChg chg="add">
          <ac:chgData name="Zhang Yifan" userId="c9b86b9a-8bad-4e1d-80e2-8f55c3c19e2c" providerId="ADAL" clId="{C4288A24-A59C-2B48-AC0B-8E51072C827E}" dt="2021-10-19T00:31:33.509" v="329"/>
          <ac:inkMkLst>
            <pc:docMk/>
            <pc:sldMk cId="1275634903" sldId="318"/>
            <ac:inkMk id="178" creationId="{F1238C68-61FA-AC44-9902-5C8432761AB0}"/>
          </ac:inkMkLst>
        </pc:inkChg>
        <pc:inkChg chg="add">
          <ac:chgData name="Zhang Yifan" userId="c9b86b9a-8bad-4e1d-80e2-8f55c3c19e2c" providerId="ADAL" clId="{C4288A24-A59C-2B48-AC0B-8E51072C827E}" dt="2021-10-19T00:31:33.709" v="330"/>
          <ac:inkMkLst>
            <pc:docMk/>
            <pc:sldMk cId="1275634903" sldId="318"/>
            <ac:inkMk id="179" creationId="{F6881815-723A-9848-BA51-B36F077B7FE4}"/>
          </ac:inkMkLst>
        </pc:inkChg>
        <pc:inkChg chg="add del">
          <ac:chgData name="Zhang Yifan" userId="c9b86b9a-8bad-4e1d-80e2-8f55c3c19e2c" providerId="ADAL" clId="{C4288A24-A59C-2B48-AC0B-8E51072C827E}" dt="2021-10-19T01:56:02.278" v="945" actId="7634"/>
          <ac:inkMkLst>
            <pc:docMk/>
            <pc:sldMk cId="1275634903" sldId="318"/>
            <ac:inkMk id="181" creationId="{2A47F57B-B2AA-474F-93B4-C1A064A20A1A}"/>
          </ac:inkMkLst>
        </pc:inkChg>
      </pc:sldChg>
      <pc:sldChg chg="addSp delSp">
        <pc:chgData name="Zhang Yifan" userId="c9b86b9a-8bad-4e1d-80e2-8f55c3c19e2c" providerId="ADAL" clId="{C4288A24-A59C-2B48-AC0B-8E51072C827E}" dt="2021-10-19T01:56:02.278" v="945" actId="7634"/>
        <pc:sldMkLst>
          <pc:docMk/>
          <pc:sldMk cId="1184128627" sldId="319"/>
        </pc:sldMkLst>
        <pc:inkChg chg="add del">
          <ac:chgData name="Zhang Yifan" userId="c9b86b9a-8bad-4e1d-80e2-8f55c3c19e2c" providerId="ADAL" clId="{C4288A24-A59C-2B48-AC0B-8E51072C827E}" dt="2021-10-19T01:56:02.278" v="945" actId="7634"/>
          <ac:inkMkLst>
            <pc:docMk/>
            <pc:sldMk cId="1184128627" sldId="319"/>
            <ac:inkMk id="16" creationId="{0262CB3C-2BF8-964A-9A89-E582BCFD3843}"/>
          </ac:inkMkLst>
        </pc:inkChg>
      </pc:sldChg>
      <pc:sldChg chg="addSp delSp">
        <pc:chgData name="Zhang Yifan" userId="c9b86b9a-8bad-4e1d-80e2-8f55c3c19e2c" providerId="ADAL" clId="{C4288A24-A59C-2B48-AC0B-8E51072C827E}" dt="2021-10-19T01:56:02.278" v="945" actId="7634"/>
        <pc:sldMkLst>
          <pc:docMk/>
          <pc:sldMk cId="1812902652" sldId="320"/>
        </pc:sldMkLst>
        <pc:grpChg chg="add del">
          <ac:chgData name="Zhang Yifan" userId="c9b86b9a-8bad-4e1d-80e2-8f55c3c19e2c" providerId="ADAL" clId="{C4288A24-A59C-2B48-AC0B-8E51072C827E}" dt="2021-10-19T00:37:14.916" v="409"/>
          <ac:grpSpMkLst>
            <pc:docMk/>
            <pc:sldMk cId="1812902652" sldId="320"/>
            <ac:grpSpMk id="20" creationId="{53490C84-DBFC-4C4F-9807-3356B95B4EA6}"/>
          </ac:grpSpMkLst>
        </pc:grpChg>
        <pc:grpChg chg="add">
          <ac:chgData name="Zhang Yifan" userId="c9b86b9a-8bad-4e1d-80e2-8f55c3c19e2c" providerId="ADAL" clId="{C4288A24-A59C-2B48-AC0B-8E51072C827E}" dt="2021-10-19T00:37:14.916" v="409"/>
          <ac:grpSpMkLst>
            <pc:docMk/>
            <pc:sldMk cId="1812902652" sldId="320"/>
            <ac:grpSpMk id="24" creationId="{C29CE2C4-CDC6-B341-97DF-F45901282B8C}"/>
          </ac:grpSpMkLst>
        </pc:grpChg>
        <pc:grpChg chg="add del">
          <ac:chgData name="Zhang Yifan" userId="c9b86b9a-8bad-4e1d-80e2-8f55c3c19e2c" providerId="ADAL" clId="{C4288A24-A59C-2B48-AC0B-8E51072C827E}" dt="2021-10-19T00:37:24.300" v="417"/>
          <ac:grpSpMkLst>
            <pc:docMk/>
            <pc:sldMk cId="1812902652" sldId="320"/>
            <ac:grpSpMk id="29" creationId="{9BFB6417-B268-FF44-B4F0-812CC6775321}"/>
          </ac:grpSpMkLst>
        </pc:grpChg>
        <pc:grpChg chg="add">
          <ac:chgData name="Zhang Yifan" userId="c9b86b9a-8bad-4e1d-80e2-8f55c3c19e2c" providerId="ADAL" clId="{C4288A24-A59C-2B48-AC0B-8E51072C827E}" dt="2021-10-19T00:37:24.300" v="417"/>
          <ac:grpSpMkLst>
            <pc:docMk/>
            <pc:sldMk cId="1812902652" sldId="320"/>
            <ac:grpSpMk id="32" creationId="{35B28E86-36E9-EA45-9C2A-435A862E5000}"/>
          </ac:grpSpMkLst>
        </pc:grpChg>
        <pc:grpChg chg="add del">
          <ac:chgData name="Zhang Yifan" userId="c9b86b9a-8bad-4e1d-80e2-8f55c3c19e2c" providerId="ADAL" clId="{C4288A24-A59C-2B48-AC0B-8E51072C827E}" dt="2021-10-19T00:37:48.436" v="430"/>
          <ac:grpSpMkLst>
            <pc:docMk/>
            <pc:sldMk cId="1812902652" sldId="320"/>
            <ac:grpSpMk id="42" creationId="{A6D3A95B-EC69-4444-8B30-AD27E6B11BE7}"/>
          </ac:grpSpMkLst>
        </pc:grpChg>
        <pc:grpChg chg="add del">
          <ac:chgData name="Zhang Yifan" userId="c9b86b9a-8bad-4e1d-80e2-8f55c3c19e2c" providerId="ADAL" clId="{C4288A24-A59C-2B48-AC0B-8E51072C827E}" dt="2021-10-19T00:38:00.799" v="453"/>
          <ac:grpSpMkLst>
            <pc:docMk/>
            <pc:sldMk cId="1812902652" sldId="320"/>
            <ac:grpSpMk id="45" creationId="{F3EDA32B-7355-6F49-B64F-4EB32473CC76}"/>
          </ac:grpSpMkLst>
        </pc:grpChg>
        <pc:grpChg chg="add del">
          <ac:chgData name="Zhang Yifan" userId="c9b86b9a-8bad-4e1d-80e2-8f55c3c19e2c" providerId="ADAL" clId="{C4288A24-A59C-2B48-AC0B-8E51072C827E}" dt="2021-10-19T00:37:55.769" v="440"/>
          <ac:grpSpMkLst>
            <pc:docMk/>
            <pc:sldMk cId="1812902652" sldId="320"/>
            <ac:grpSpMk id="50" creationId="{D01712FB-1A9B-1F42-B887-950271E73505}"/>
          </ac:grpSpMkLst>
        </pc:grpChg>
        <pc:grpChg chg="add">
          <ac:chgData name="Zhang Yifan" userId="c9b86b9a-8bad-4e1d-80e2-8f55c3c19e2c" providerId="ADAL" clId="{C4288A24-A59C-2B48-AC0B-8E51072C827E}" dt="2021-10-19T00:38:00.799" v="453"/>
          <ac:grpSpMkLst>
            <pc:docMk/>
            <pc:sldMk cId="1812902652" sldId="320"/>
            <ac:grpSpMk id="63" creationId="{BD651D9B-3666-CF49-9DE1-45BAFB6D6946}"/>
          </ac:grpSpMkLst>
        </pc:grpChg>
        <pc:grpChg chg="add del">
          <ac:chgData name="Zhang Yifan" userId="c9b86b9a-8bad-4e1d-80e2-8f55c3c19e2c" providerId="ADAL" clId="{C4288A24-A59C-2B48-AC0B-8E51072C827E}" dt="2021-10-19T00:38:22.218" v="492"/>
          <ac:grpSpMkLst>
            <pc:docMk/>
            <pc:sldMk cId="1812902652" sldId="320"/>
            <ac:grpSpMk id="74" creationId="{ED74B50F-31AE-F340-8F43-BFE8D7F1546B}"/>
          </ac:grpSpMkLst>
        </pc:grpChg>
        <pc:grpChg chg="add del">
          <ac:chgData name="Zhang Yifan" userId="c9b86b9a-8bad-4e1d-80e2-8f55c3c19e2c" providerId="ADAL" clId="{C4288A24-A59C-2B48-AC0B-8E51072C827E}" dt="2021-10-19T00:38:16.850" v="482"/>
          <ac:grpSpMkLst>
            <pc:docMk/>
            <pc:sldMk cId="1812902652" sldId="320"/>
            <ac:grpSpMk id="81" creationId="{DC9BBC4E-8F6E-6246-A6A3-732093DC3FB2}"/>
          </ac:grpSpMkLst>
        </pc:grpChg>
        <pc:grpChg chg="add">
          <ac:chgData name="Zhang Yifan" userId="c9b86b9a-8bad-4e1d-80e2-8f55c3c19e2c" providerId="ADAL" clId="{C4288A24-A59C-2B48-AC0B-8E51072C827E}" dt="2021-10-19T00:38:16.850" v="482"/>
          <ac:grpSpMkLst>
            <pc:docMk/>
            <pc:sldMk cId="1812902652" sldId="320"/>
            <ac:grpSpMk id="92" creationId="{D2ACCA5E-9881-1942-A440-D3A1A2AE3DD3}"/>
          </ac:grpSpMkLst>
        </pc:grpChg>
        <pc:grpChg chg="add">
          <ac:chgData name="Zhang Yifan" userId="c9b86b9a-8bad-4e1d-80e2-8f55c3c19e2c" providerId="ADAL" clId="{C4288A24-A59C-2B48-AC0B-8E51072C827E}" dt="2021-10-19T00:38:22.218" v="492"/>
          <ac:grpSpMkLst>
            <pc:docMk/>
            <pc:sldMk cId="1812902652" sldId="320"/>
            <ac:grpSpMk id="102" creationId="{AA519AC7-5C47-4745-A30C-1BC90B7A820A}"/>
          </ac:grpSpMkLst>
        </pc:grpChg>
        <pc:grpChg chg="add">
          <ac:chgData name="Zhang Yifan" userId="c9b86b9a-8bad-4e1d-80e2-8f55c3c19e2c" providerId="ADAL" clId="{C4288A24-A59C-2B48-AC0B-8E51072C827E}" dt="2021-10-19T00:38:25.532" v="501"/>
          <ac:grpSpMkLst>
            <pc:docMk/>
            <pc:sldMk cId="1812902652" sldId="320"/>
            <ac:grpSpMk id="111" creationId="{8593A175-601D-D646-A9BC-52C7F8D487F4}"/>
          </ac:grpSpMkLst>
        </pc:grpChg>
        <pc:inkChg chg="add topLvl">
          <ac:chgData name="Zhang Yifan" userId="c9b86b9a-8bad-4e1d-80e2-8f55c3c19e2c" providerId="ADAL" clId="{C4288A24-A59C-2B48-AC0B-8E51072C827E}" dt="2021-10-19T00:37:14.916" v="409"/>
          <ac:inkMkLst>
            <pc:docMk/>
            <pc:sldMk cId="1812902652" sldId="320"/>
            <ac:inkMk id="17" creationId="{F891E27D-C6BD-A740-94E1-914A9E534A29}"/>
          </ac:inkMkLst>
        </pc:inkChg>
        <pc:inkChg chg="add topLvl">
          <ac:chgData name="Zhang Yifan" userId="c9b86b9a-8bad-4e1d-80e2-8f55c3c19e2c" providerId="ADAL" clId="{C4288A24-A59C-2B48-AC0B-8E51072C827E}" dt="2021-10-19T00:37:14.916" v="409"/>
          <ac:inkMkLst>
            <pc:docMk/>
            <pc:sldMk cId="1812902652" sldId="320"/>
            <ac:inkMk id="18" creationId="{5CA6EF7C-B2FC-5141-A100-DA1F21A98249}"/>
          </ac:inkMkLst>
        </pc:inkChg>
        <pc:inkChg chg="add topLvl">
          <ac:chgData name="Zhang Yifan" userId="c9b86b9a-8bad-4e1d-80e2-8f55c3c19e2c" providerId="ADAL" clId="{C4288A24-A59C-2B48-AC0B-8E51072C827E}" dt="2021-10-19T00:37:14.916" v="409"/>
          <ac:inkMkLst>
            <pc:docMk/>
            <pc:sldMk cId="1812902652" sldId="320"/>
            <ac:inkMk id="19" creationId="{C30DF8ED-E84C-8A4E-AE30-6CC0434C0FF7}"/>
          </ac:inkMkLst>
        </pc:inkChg>
        <pc:inkChg chg="add">
          <ac:chgData name="Zhang Yifan" userId="c9b86b9a-8bad-4e1d-80e2-8f55c3c19e2c" providerId="ADAL" clId="{C4288A24-A59C-2B48-AC0B-8E51072C827E}" dt="2021-10-19T00:37:13.298" v="406"/>
          <ac:inkMkLst>
            <pc:docMk/>
            <pc:sldMk cId="1812902652" sldId="320"/>
            <ac:inkMk id="21" creationId="{63867397-4F81-6A4C-9FF7-69391E94ED2E}"/>
          </ac:inkMkLst>
        </pc:inkChg>
        <pc:inkChg chg="add">
          <ac:chgData name="Zhang Yifan" userId="c9b86b9a-8bad-4e1d-80e2-8f55c3c19e2c" providerId="ADAL" clId="{C4288A24-A59C-2B48-AC0B-8E51072C827E}" dt="2021-10-19T00:37:13.648" v="407"/>
          <ac:inkMkLst>
            <pc:docMk/>
            <pc:sldMk cId="1812902652" sldId="320"/>
            <ac:inkMk id="22" creationId="{46EB0EF5-6F0E-FA4F-AAC9-9EE6E59B9015}"/>
          </ac:inkMkLst>
        </pc:inkChg>
        <pc:inkChg chg="add">
          <ac:chgData name="Zhang Yifan" userId="c9b86b9a-8bad-4e1d-80e2-8f55c3c19e2c" providerId="ADAL" clId="{C4288A24-A59C-2B48-AC0B-8E51072C827E}" dt="2021-10-19T00:37:14.243" v="408"/>
          <ac:inkMkLst>
            <pc:docMk/>
            <pc:sldMk cId="1812902652" sldId="320"/>
            <ac:inkMk id="23" creationId="{913CA12A-486D-B94F-99E4-8A5FB8E4F002}"/>
          </ac:inkMkLst>
        </pc:inkChg>
        <pc:inkChg chg="add topLvl">
          <ac:chgData name="Zhang Yifan" userId="c9b86b9a-8bad-4e1d-80e2-8f55c3c19e2c" providerId="ADAL" clId="{C4288A24-A59C-2B48-AC0B-8E51072C827E}" dt="2021-10-19T00:37:24.300" v="417"/>
          <ac:inkMkLst>
            <pc:docMk/>
            <pc:sldMk cId="1812902652" sldId="320"/>
            <ac:inkMk id="25" creationId="{744232CE-C721-864B-9043-6E9E21B2DAE6}"/>
          </ac:inkMkLst>
        </pc:inkChg>
        <pc:inkChg chg="add topLvl">
          <ac:chgData name="Zhang Yifan" userId="c9b86b9a-8bad-4e1d-80e2-8f55c3c19e2c" providerId="ADAL" clId="{C4288A24-A59C-2B48-AC0B-8E51072C827E}" dt="2021-10-19T00:37:24.300" v="417"/>
          <ac:inkMkLst>
            <pc:docMk/>
            <pc:sldMk cId="1812902652" sldId="320"/>
            <ac:inkMk id="26" creationId="{B7190E7A-F46C-D642-8FA3-CDAE6428809F}"/>
          </ac:inkMkLst>
        </pc:inkChg>
        <pc:inkChg chg="add topLvl">
          <ac:chgData name="Zhang Yifan" userId="c9b86b9a-8bad-4e1d-80e2-8f55c3c19e2c" providerId="ADAL" clId="{C4288A24-A59C-2B48-AC0B-8E51072C827E}" dt="2021-10-19T00:37:24.300" v="417"/>
          <ac:inkMkLst>
            <pc:docMk/>
            <pc:sldMk cId="1812902652" sldId="320"/>
            <ac:inkMk id="27" creationId="{3FE4CB33-4C40-1640-9F9D-A50E9F20DC16}"/>
          </ac:inkMkLst>
        </pc:inkChg>
        <pc:inkChg chg="add topLvl">
          <ac:chgData name="Zhang Yifan" userId="c9b86b9a-8bad-4e1d-80e2-8f55c3c19e2c" providerId="ADAL" clId="{C4288A24-A59C-2B48-AC0B-8E51072C827E}" dt="2021-10-19T00:37:24.300" v="417"/>
          <ac:inkMkLst>
            <pc:docMk/>
            <pc:sldMk cId="1812902652" sldId="320"/>
            <ac:inkMk id="28" creationId="{B239DF71-171E-444B-8E2B-202CD19F247B}"/>
          </ac:inkMkLst>
        </pc:inkChg>
        <pc:inkChg chg="add">
          <ac:chgData name="Zhang Yifan" userId="c9b86b9a-8bad-4e1d-80e2-8f55c3c19e2c" providerId="ADAL" clId="{C4288A24-A59C-2B48-AC0B-8E51072C827E}" dt="2021-10-19T00:37:23.213" v="415"/>
          <ac:inkMkLst>
            <pc:docMk/>
            <pc:sldMk cId="1812902652" sldId="320"/>
            <ac:inkMk id="30" creationId="{567857B9-549E-B149-823D-E3FAD6EC6E0E}"/>
          </ac:inkMkLst>
        </pc:inkChg>
        <pc:inkChg chg="add">
          <ac:chgData name="Zhang Yifan" userId="c9b86b9a-8bad-4e1d-80e2-8f55c3c19e2c" providerId="ADAL" clId="{C4288A24-A59C-2B48-AC0B-8E51072C827E}" dt="2021-10-19T00:37:23.616" v="416"/>
          <ac:inkMkLst>
            <pc:docMk/>
            <pc:sldMk cId="1812902652" sldId="320"/>
            <ac:inkMk id="31" creationId="{3BD61033-B8CA-1D49-B7D3-7FFE736E8384}"/>
          </ac:inkMkLst>
        </pc:inkChg>
        <pc:inkChg chg="add topLvl">
          <ac:chgData name="Zhang Yifan" userId="c9b86b9a-8bad-4e1d-80e2-8f55c3c19e2c" providerId="ADAL" clId="{C4288A24-A59C-2B48-AC0B-8E51072C827E}" dt="2021-10-19T00:38:00.799" v="453"/>
          <ac:inkMkLst>
            <pc:docMk/>
            <pc:sldMk cId="1812902652" sldId="320"/>
            <ac:inkMk id="33" creationId="{3B6E7B98-7ED4-CB49-A7E6-2AC8BB67121B}"/>
          </ac:inkMkLst>
        </pc:inkChg>
        <pc:inkChg chg="add topLvl">
          <ac:chgData name="Zhang Yifan" userId="c9b86b9a-8bad-4e1d-80e2-8f55c3c19e2c" providerId="ADAL" clId="{C4288A24-A59C-2B48-AC0B-8E51072C827E}" dt="2021-10-19T00:38:00.799" v="453"/>
          <ac:inkMkLst>
            <pc:docMk/>
            <pc:sldMk cId="1812902652" sldId="320"/>
            <ac:inkMk id="34" creationId="{D6168094-4DDE-9F47-9B86-AF295E640E6A}"/>
          </ac:inkMkLst>
        </pc:inkChg>
        <pc:inkChg chg="add topLvl">
          <ac:chgData name="Zhang Yifan" userId="c9b86b9a-8bad-4e1d-80e2-8f55c3c19e2c" providerId="ADAL" clId="{C4288A24-A59C-2B48-AC0B-8E51072C827E}" dt="2021-10-19T00:38:00.799" v="453"/>
          <ac:inkMkLst>
            <pc:docMk/>
            <pc:sldMk cId="1812902652" sldId="320"/>
            <ac:inkMk id="35" creationId="{BD72EDE2-7FFD-2A45-BC5A-5D6BDD67F345}"/>
          </ac:inkMkLst>
        </pc:inkChg>
        <pc:inkChg chg="add topLvl">
          <ac:chgData name="Zhang Yifan" userId="c9b86b9a-8bad-4e1d-80e2-8f55c3c19e2c" providerId="ADAL" clId="{C4288A24-A59C-2B48-AC0B-8E51072C827E}" dt="2021-10-19T00:38:00.799" v="453"/>
          <ac:inkMkLst>
            <pc:docMk/>
            <pc:sldMk cId="1812902652" sldId="320"/>
            <ac:inkMk id="36" creationId="{221310EC-AFBA-3547-AE7C-3BFEBFFA89BB}"/>
          </ac:inkMkLst>
        </pc:inkChg>
        <pc:inkChg chg="add topLvl">
          <ac:chgData name="Zhang Yifan" userId="c9b86b9a-8bad-4e1d-80e2-8f55c3c19e2c" providerId="ADAL" clId="{C4288A24-A59C-2B48-AC0B-8E51072C827E}" dt="2021-10-19T00:38:00.799" v="453"/>
          <ac:inkMkLst>
            <pc:docMk/>
            <pc:sldMk cId="1812902652" sldId="320"/>
            <ac:inkMk id="37" creationId="{05D46E07-C302-774D-9490-26EF828F88AD}"/>
          </ac:inkMkLst>
        </pc:inkChg>
        <pc:inkChg chg="add topLvl">
          <ac:chgData name="Zhang Yifan" userId="c9b86b9a-8bad-4e1d-80e2-8f55c3c19e2c" providerId="ADAL" clId="{C4288A24-A59C-2B48-AC0B-8E51072C827E}" dt="2021-10-19T00:38:00.799" v="453"/>
          <ac:inkMkLst>
            <pc:docMk/>
            <pc:sldMk cId="1812902652" sldId="320"/>
            <ac:inkMk id="38" creationId="{00B33F94-D015-5B47-A5BF-B620A6837E66}"/>
          </ac:inkMkLst>
        </pc:inkChg>
        <pc:inkChg chg="add topLvl">
          <ac:chgData name="Zhang Yifan" userId="c9b86b9a-8bad-4e1d-80e2-8f55c3c19e2c" providerId="ADAL" clId="{C4288A24-A59C-2B48-AC0B-8E51072C827E}" dt="2021-10-19T00:38:00.799" v="453"/>
          <ac:inkMkLst>
            <pc:docMk/>
            <pc:sldMk cId="1812902652" sldId="320"/>
            <ac:inkMk id="39" creationId="{A598669A-46B0-A74E-8945-A177B84724D5}"/>
          </ac:inkMkLst>
        </pc:inkChg>
        <pc:inkChg chg="add del topLvl">
          <ac:chgData name="Zhang Yifan" userId="c9b86b9a-8bad-4e1d-80e2-8f55c3c19e2c" providerId="ADAL" clId="{C4288A24-A59C-2B48-AC0B-8E51072C827E}" dt="2021-10-19T00:37:50.113" v="434"/>
          <ac:inkMkLst>
            <pc:docMk/>
            <pc:sldMk cId="1812902652" sldId="320"/>
            <ac:inkMk id="40" creationId="{AE00C57B-5BA3-C043-ABC7-23832250462E}"/>
          </ac:inkMkLst>
        </pc:inkChg>
        <pc:inkChg chg="add del topLvl">
          <ac:chgData name="Zhang Yifan" userId="c9b86b9a-8bad-4e1d-80e2-8f55c3c19e2c" providerId="ADAL" clId="{C4288A24-A59C-2B48-AC0B-8E51072C827E}" dt="2021-10-19T00:37:50.102" v="432"/>
          <ac:inkMkLst>
            <pc:docMk/>
            <pc:sldMk cId="1812902652" sldId="320"/>
            <ac:inkMk id="41" creationId="{0AD0BA56-A6E0-8248-8035-1AA1134349BE}"/>
          </ac:inkMkLst>
        </pc:inkChg>
        <pc:inkChg chg="add del">
          <ac:chgData name="Zhang Yifan" userId="c9b86b9a-8bad-4e1d-80e2-8f55c3c19e2c" providerId="ADAL" clId="{C4288A24-A59C-2B48-AC0B-8E51072C827E}" dt="2021-10-19T00:37:50.108" v="433"/>
          <ac:inkMkLst>
            <pc:docMk/>
            <pc:sldMk cId="1812902652" sldId="320"/>
            <ac:inkMk id="43" creationId="{24DEB022-C65D-194D-8B78-0FC8498F5CC3}"/>
          </ac:inkMkLst>
        </pc:inkChg>
        <pc:inkChg chg="add del">
          <ac:chgData name="Zhang Yifan" userId="c9b86b9a-8bad-4e1d-80e2-8f55c3c19e2c" providerId="ADAL" clId="{C4288A24-A59C-2B48-AC0B-8E51072C827E}" dt="2021-10-19T00:37:50.093" v="431"/>
          <ac:inkMkLst>
            <pc:docMk/>
            <pc:sldMk cId="1812902652" sldId="320"/>
            <ac:inkMk id="44" creationId="{3B91C0B3-95CA-7249-9280-38C5D6C1124A}"/>
          </ac:inkMkLst>
        </pc:inkChg>
        <pc:inkChg chg="add topLvl">
          <ac:chgData name="Zhang Yifan" userId="c9b86b9a-8bad-4e1d-80e2-8f55c3c19e2c" providerId="ADAL" clId="{C4288A24-A59C-2B48-AC0B-8E51072C827E}" dt="2021-10-19T00:37:55.769" v="440"/>
          <ac:inkMkLst>
            <pc:docMk/>
            <pc:sldMk cId="1812902652" sldId="320"/>
            <ac:inkMk id="46" creationId="{8E27E76E-F6D4-0045-9A87-1576D60470E4}"/>
          </ac:inkMkLst>
        </pc:inkChg>
        <pc:inkChg chg="add topLvl">
          <ac:chgData name="Zhang Yifan" userId="c9b86b9a-8bad-4e1d-80e2-8f55c3c19e2c" providerId="ADAL" clId="{C4288A24-A59C-2B48-AC0B-8E51072C827E}" dt="2021-10-19T00:37:55.769" v="440"/>
          <ac:inkMkLst>
            <pc:docMk/>
            <pc:sldMk cId="1812902652" sldId="320"/>
            <ac:inkMk id="47" creationId="{684E541C-9A89-5247-9995-7E5FBBF61DD7}"/>
          </ac:inkMkLst>
        </pc:inkChg>
        <pc:inkChg chg="add topLvl">
          <ac:chgData name="Zhang Yifan" userId="c9b86b9a-8bad-4e1d-80e2-8f55c3c19e2c" providerId="ADAL" clId="{C4288A24-A59C-2B48-AC0B-8E51072C827E}" dt="2021-10-19T00:37:55.769" v="440"/>
          <ac:inkMkLst>
            <pc:docMk/>
            <pc:sldMk cId="1812902652" sldId="320"/>
            <ac:inkMk id="48" creationId="{996498F4-6E7E-0648-916B-6D152CD2B710}"/>
          </ac:inkMkLst>
        </pc:inkChg>
        <pc:inkChg chg="add del topLvl">
          <ac:chgData name="Zhang Yifan" userId="c9b86b9a-8bad-4e1d-80e2-8f55c3c19e2c" providerId="ADAL" clId="{C4288A24-A59C-2B48-AC0B-8E51072C827E}" dt="2021-10-19T00:37:55.769" v="440"/>
          <ac:inkMkLst>
            <pc:docMk/>
            <pc:sldMk cId="1812902652" sldId="320"/>
            <ac:inkMk id="49" creationId="{A8237DC0-D7A3-744B-8427-9D9FAD0963AB}"/>
          </ac:inkMkLst>
        </pc:inkChg>
        <pc:inkChg chg="add">
          <ac:chgData name="Zhang Yifan" userId="c9b86b9a-8bad-4e1d-80e2-8f55c3c19e2c" providerId="ADAL" clId="{C4288A24-A59C-2B48-AC0B-8E51072C827E}" dt="2021-10-19T00:37:56.915" v="441"/>
          <ac:inkMkLst>
            <pc:docMk/>
            <pc:sldMk cId="1812902652" sldId="320"/>
            <ac:inkMk id="51" creationId="{67C251C8-3CC7-314E-86B3-C8EFBEAAFFD0}"/>
          </ac:inkMkLst>
        </pc:inkChg>
        <pc:inkChg chg="add">
          <ac:chgData name="Zhang Yifan" userId="c9b86b9a-8bad-4e1d-80e2-8f55c3c19e2c" providerId="ADAL" clId="{C4288A24-A59C-2B48-AC0B-8E51072C827E}" dt="2021-10-19T00:37:57.321" v="442"/>
          <ac:inkMkLst>
            <pc:docMk/>
            <pc:sldMk cId="1812902652" sldId="320"/>
            <ac:inkMk id="52" creationId="{38EB76EE-D7BE-8047-8953-26B08155306B}"/>
          </ac:inkMkLst>
        </pc:inkChg>
        <pc:inkChg chg="add">
          <ac:chgData name="Zhang Yifan" userId="c9b86b9a-8bad-4e1d-80e2-8f55c3c19e2c" providerId="ADAL" clId="{C4288A24-A59C-2B48-AC0B-8E51072C827E}" dt="2021-10-19T00:37:57.519" v="443"/>
          <ac:inkMkLst>
            <pc:docMk/>
            <pc:sldMk cId="1812902652" sldId="320"/>
            <ac:inkMk id="53" creationId="{0FBE9DD0-E81F-7B44-8DAA-63C876B317B2}"/>
          </ac:inkMkLst>
        </pc:inkChg>
        <pc:inkChg chg="add">
          <ac:chgData name="Zhang Yifan" userId="c9b86b9a-8bad-4e1d-80e2-8f55c3c19e2c" providerId="ADAL" clId="{C4288A24-A59C-2B48-AC0B-8E51072C827E}" dt="2021-10-19T00:37:57.693" v="444"/>
          <ac:inkMkLst>
            <pc:docMk/>
            <pc:sldMk cId="1812902652" sldId="320"/>
            <ac:inkMk id="54" creationId="{B746E48B-ACA4-BC40-B8BB-1AFA3257E6F1}"/>
          </ac:inkMkLst>
        </pc:inkChg>
        <pc:inkChg chg="add">
          <ac:chgData name="Zhang Yifan" userId="c9b86b9a-8bad-4e1d-80e2-8f55c3c19e2c" providerId="ADAL" clId="{C4288A24-A59C-2B48-AC0B-8E51072C827E}" dt="2021-10-19T00:37:57.863" v="445"/>
          <ac:inkMkLst>
            <pc:docMk/>
            <pc:sldMk cId="1812902652" sldId="320"/>
            <ac:inkMk id="55" creationId="{FA915115-2AC6-9B42-A974-0D5C09C52FED}"/>
          </ac:inkMkLst>
        </pc:inkChg>
        <pc:inkChg chg="add">
          <ac:chgData name="Zhang Yifan" userId="c9b86b9a-8bad-4e1d-80e2-8f55c3c19e2c" providerId="ADAL" clId="{C4288A24-A59C-2B48-AC0B-8E51072C827E}" dt="2021-10-19T00:37:58.409" v="446"/>
          <ac:inkMkLst>
            <pc:docMk/>
            <pc:sldMk cId="1812902652" sldId="320"/>
            <ac:inkMk id="56" creationId="{D82EFFF7-3873-1940-BF07-70773246464A}"/>
          </ac:inkMkLst>
        </pc:inkChg>
        <pc:inkChg chg="add">
          <ac:chgData name="Zhang Yifan" userId="c9b86b9a-8bad-4e1d-80e2-8f55c3c19e2c" providerId="ADAL" clId="{C4288A24-A59C-2B48-AC0B-8E51072C827E}" dt="2021-10-19T00:37:58.570" v="447"/>
          <ac:inkMkLst>
            <pc:docMk/>
            <pc:sldMk cId="1812902652" sldId="320"/>
            <ac:inkMk id="57" creationId="{69E7A4B2-D643-5248-A4C4-C411B5AC574B}"/>
          </ac:inkMkLst>
        </pc:inkChg>
        <pc:inkChg chg="add">
          <ac:chgData name="Zhang Yifan" userId="c9b86b9a-8bad-4e1d-80e2-8f55c3c19e2c" providerId="ADAL" clId="{C4288A24-A59C-2B48-AC0B-8E51072C827E}" dt="2021-10-19T00:37:58.730" v="448"/>
          <ac:inkMkLst>
            <pc:docMk/>
            <pc:sldMk cId="1812902652" sldId="320"/>
            <ac:inkMk id="58" creationId="{F02D0447-06EE-464F-9B33-6089F82176DF}"/>
          </ac:inkMkLst>
        </pc:inkChg>
        <pc:inkChg chg="add">
          <ac:chgData name="Zhang Yifan" userId="c9b86b9a-8bad-4e1d-80e2-8f55c3c19e2c" providerId="ADAL" clId="{C4288A24-A59C-2B48-AC0B-8E51072C827E}" dt="2021-10-19T00:37:58.927" v="449"/>
          <ac:inkMkLst>
            <pc:docMk/>
            <pc:sldMk cId="1812902652" sldId="320"/>
            <ac:inkMk id="59" creationId="{A19DAEEA-C4EA-3343-AA66-24524D74487E}"/>
          </ac:inkMkLst>
        </pc:inkChg>
        <pc:inkChg chg="add">
          <ac:chgData name="Zhang Yifan" userId="c9b86b9a-8bad-4e1d-80e2-8f55c3c19e2c" providerId="ADAL" clId="{C4288A24-A59C-2B48-AC0B-8E51072C827E}" dt="2021-10-19T00:37:59.588" v="450"/>
          <ac:inkMkLst>
            <pc:docMk/>
            <pc:sldMk cId="1812902652" sldId="320"/>
            <ac:inkMk id="60" creationId="{EE14950F-33C5-DF4A-8C1F-17CCFEF38F10}"/>
          </ac:inkMkLst>
        </pc:inkChg>
        <pc:inkChg chg="add">
          <ac:chgData name="Zhang Yifan" userId="c9b86b9a-8bad-4e1d-80e2-8f55c3c19e2c" providerId="ADAL" clId="{C4288A24-A59C-2B48-AC0B-8E51072C827E}" dt="2021-10-19T00:37:59.903" v="451"/>
          <ac:inkMkLst>
            <pc:docMk/>
            <pc:sldMk cId="1812902652" sldId="320"/>
            <ac:inkMk id="61" creationId="{92555363-8744-8848-9EEE-5CBE8487D153}"/>
          </ac:inkMkLst>
        </pc:inkChg>
        <pc:inkChg chg="add">
          <ac:chgData name="Zhang Yifan" userId="c9b86b9a-8bad-4e1d-80e2-8f55c3c19e2c" providerId="ADAL" clId="{C4288A24-A59C-2B48-AC0B-8E51072C827E}" dt="2021-10-19T00:38:00.063" v="452"/>
          <ac:inkMkLst>
            <pc:docMk/>
            <pc:sldMk cId="1812902652" sldId="320"/>
            <ac:inkMk id="62" creationId="{E29B8DAF-459F-4542-946D-A58DF059CD29}"/>
          </ac:inkMkLst>
        </pc:inkChg>
        <pc:inkChg chg="add topLvl">
          <ac:chgData name="Zhang Yifan" userId="c9b86b9a-8bad-4e1d-80e2-8f55c3c19e2c" providerId="ADAL" clId="{C4288A24-A59C-2B48-AC0B-8E51072C827E}" dt="2021-10-19T00:38:22.218" v="492"/>
          <ac:inkMkLst>
            <pc:docMk/>
            <pc:sldMk cId="1812902652" sldId="320"/>
            <ac:inkMk id="64" creationId="{1D5467D3-31C8-0443-A3BF-BEF49F300C78}"/>
          </ac:inkMkLst>
        </pc:inkChg>
        <pc:inkChg chg="add topLvl">
          <ac:chgData name="Zhang Yifan" userId="c9b86b9a-8bad-4e1d-80e2-8f55c3c19e2c" providerId="ADAL" clId="{C4288A24-A59C-2B48-AC0B-8E51072C827E}" dt="2021-10-19T00:38:22.218" v="492"/>
          <ac:inkMkLst>
            <pc:docMk/>
            <pc:sldMk cId="1812902652" sldId="320"/>
            <ac:inkMk id="65" creationId="{E104A921-588E-2C45-91ED-0AA01FC8D797}"/>
          </ac:inkMkLst>
        </pc:inkChg>
        <pc:inkChg chg="add topLvl">
          <ac:chgData name="Zhang Yifan" userId="c9b86b9a-8bad-4e1d-80e2-8f55c3c19e2c" providerId="ADAL" clId="{C4288A24-A59C-2B48-AC0B-8E51072C827E}" dt="2021-10-19T00:38:22.218" v="492"/>
          <ac:inkMkLst>
            <pc:docMk/>
            <pc:sldMk cId="1812902652" sldId="320"/>
            <ac:inkMk id="66" creationId="{0197F797-8987-9147-AD43-5416AEF3B35C}"/>
          </ac:inkMkLst>
        </pc:inkChg>
        <pc:inkChg chg="add topLvl">
          <ac:chgData name="Zhang Yifan" userId="c9b86b9a-8bad-4e1d-80e2-8f55c3c19e2c" providerId="ADAL" clId="{C4288A24-A59C-2B48-AC0B-8E51072C827E}" dt="2021-10-19T00:38:22.218" v="492"/>
          <ac:inkMkLst>
            <pc:docMk/>
            <pc:sldMk cId="1812902652" sldId="320"/>
            <ac:inkMk id="67" creationId="{6ECA3602-EA36-864A-AC0D-7F5D716ED50C}"/>
          </ac:inkMkLst>
        </pc:inkChg>
        <pc:inkChg chg="add topLvl">
          <ac:chgData name="Zhang Yifan" userId="c9b86b9a-8bad-4e1d-80e2-8f55c3c19e2c" providerId="ADAL" clId="{C4288A24-A59C-2B48-AC0B-8E51072C827E}" dt="2021-10-19T00:38:22.218" v="492"/>
          <ac:inkMkLst>
            <pc:docMk/>
            <pc:sldMk cId="1812902652" sldId="320"/>
            <ac:inkMk id="68" creationId="{390C8B26-D47B-8146-8A9B-81EE5AF2BAC5}"/>
          </ac:inkMkLst>
        </pc:inkChg>
        <pc:inkChg chg="add topLvl">
          <ac:chgData name="Zhang Yifan" userId="c9b86b9a-8bad-4e1d-80e2-8f55c3c19e2c" providerId="ADAL" clId="{C4288A24-A59C-2B48-AC0B-8E51072C827E}" dt="2021-10-19T00:38:22.218" v="492"/>
          <ac:inkMkLst>
            <pc:docMk/>
            <pc:sldMk cId="1812902652" sldId="320"/>
            <ac:inkMk id="69" creationId="{7F6959CB-B0CE-9043-AEB6-FB323390B524}"/>
          </ac:inkMkLst>
        </pc:inkChg>
        <pc:inkChg chg="add topLvl">
          <ac:chgData name="Zhang Yifan" userId="c9b86b9a-8bad-4e1d-80e2-8f55c3c19e2c" providerId="ADAL" clId="{C4288A24-A59C-2B48-AC0B-8E51072C827E}" dt="2021-10-19T00:38:22.218" v="492"/>
          <ac:inkMkLst>
            <pc:docMk/>
            <pc:sldMk cId="1812902652" sldId="320"/>
            <ac:inkMk id="70" creationId="{EEBFFAC6-B8FD-8840-8828-8C09745D591A}"/>
          </ac:inkMkLst>
        </pc:inkChg>
        <pc:inkChg chg="add topLvl">
          <ac:chgData name="Zhang Yifan" userId="c9b86b9a-8bad-4e1d-80e2-8f55c3c19e2c" providerId="ADAL" clId="{C4288A24-A59C-2B48-AC0B-8E51072C827E}" dt="2021-10-19T00:38:22.218" v="492"/>
          <ac:inkMkLst>
            <pc:docMk/>
            <pc:sldMk cId="1812902652" sldId="320"/>
            <ac:inkMk id="71" creationId="{0293934F-E203-6844-BDB0-654BD181118D}"/>
          </ac:inkMkLst>
        </pc:inkChg>
        <pc:inkChg chg="add topLvl">
          <ac:chgData name="Zhang Yifan" userId="c9b86b9a-8bad-4e1d-80e2-8f55c3c19e2c" providerId="ADAL" clId="{C4288A24-A59C-2B48-AC0B-8E51072C827E}" dt="2021-10-19T00:38:22.218" v="492"/>
          <ac:inkMkLst>
            <pc:docMk/>
            <pc:sldMk cId="1812902652" sldId="320"/>
            <ac:inkMk id="72" creationId="{F8890924-FFAD-FA4B-B962-C07082CFEB2F}"/>
          </ac:inkMkLst>
        </pc:inkChg>
        <pc:inkChg chg="add topLvl">
          <ac:chgData name="Zhang Yifan" userId="c9b86b9a-8bad-4e1d-80e2-8f55c3c19e2c" providerId="ADAL" clId="{C4288A24-A59C-2B48-AC0B-8E51072C827E}" dt="2021-10-19T00:38:22.218" v="492"/>
          <ac:inkMkLst>
            <pc:docMk/>
            <pc:sldMk cId="1812902652" sldId="320"/>
            <ac:inkMk id="73" creationId="{39354966-D7C8-4348-A7E4-5C8F65721045}"/>
          </ac:inkMkLst>
        </pc:inkChg>
        <pc:inkChg chg="add">
          <ac:chgData name="Zhang Yifan" userId="c9b86b9a-8bad-4e1d-80e2-8f55c3c19e2c" providerId="ADAL" clId="{C4288A24-A59C-2B48-AC0B-8E51072C827E}" dt="2021-10-19T00:38:08.954" v="465"/>
          <ac:inkMkLst>
            <pc:docMk/>
            <pc:sldMk cId="1812902652" sldId="320"/>
            <ac:inkMk id="75" creationId="{F29638EA-17A0-064E-9AB3-3B845845C2A9}"/>
          </ac:inkMkLst>
        </pc:inkChg>
        <pc:inkChg chg="add topLvl">
          <ac:chgData name="Zhang Yifan" userId="c9b86b9a-8bad-4e1d-80e2-8f55c3c19e2c" providerId="ADAL" clId="{C4288A24-A59C-2B48-AC0B-8E51072C827E}" dt="2021-10-19T00:38:16.850" v="482"/>
          <ac:inkMkLst>
            <pc:docMk/>
            <pc:sldMk cId="1812902652" sldId="320"/>
            <ac:inkMk id="76" creationId="{66D68B48-818F-5848-BCDD-700F430811AD}"/>
          </ac:inkMkLst>
        </pc:inkChg>
        <pc:inkChg chg="add topLvl">
          <ac:chgData name="Zhang Yifan" userId="c9b86b9a-8bad-4e1d-80e2-8f55c3c19e2c" providerId="ADAL" clId="{C4288A24-A59C-2B48-AC0B-8E51072C827E}" dt="2021-10-19T00:38:16.850" v="482"/>
          <ac:inkMkLst>
            <pc:docMk/>
            <pc:sldMk cId="1812902652" sldId="320"/>
            <ac:inkMk id="77" creationId="{41021C0F-E2DA-3E4E-9A6C-C6C6746F0F5E}"/>
          </ac:inkMkLst>
        </pc:inkChg>
        <pc:inkChg chg="add topLvl">
          <ac:chgData name="Zhang Yifan" userId="c9b86b9a-8bad-4e1d-80e2-8f55c3c19e2c" providerId="ADAL" clId="{C4288A24-A59C-2B48-AC0B-8E51072C827E}" dt="2021-10-19T00:38:16.850" v="482"/>
          <ac:inkMkLst>
            <pc:docMk/>
            <pc:sldMk cId="1812902652" sldId="320"/>
            <ac:inkMk id="78" creationId="{0701A052-C9A6-7F46-A370-086CF73CE1CD}"/>
          </ac:inkMkLst>
        </pc:inkChg>
        <pc:inkChg chg="add topLvl">
          <ac:chgData name="Zhang Yifan" userId="c9b86b9a-8bad-4e1d-80e2-8f55c3c19e2c" providerId="ADAL" clId="{C4288A24-A59C-2B48-AC0B-8E51072C827E}" dt="2021-10-19T00:38:16.850" v="482"/>
          <ac:inkMkLst>
            <pc:docMk/>
            <pc:sldMk cId="1812902652" sldId="320"/>
            <ac:inkMk id="79" creationId="{90BF3F9D-8FF2-5749-B03C-2F7D67C93787}"/>
          </ac:inkMkLst>
        </pc:inkChg>
        <pc:inkChg chg="add topLvl">
          <ac:chgData name="Zhang Yifan" userId="c9b86b9a-8bad-4e1d-80e2-8f55c3c19e2c" providerId="ADAL" clId="{C4288A24-A59C-2B48-AC0B-8E51072C827E}" dt="2021-10-19T00:38:16.850" v="482"/>
          <ac:inkMkLst>
            <pc:docMk/>
            <pc:sldMk cId="1812902652" sldId="320"/>
            <ac:inkMk id="80" creationId="{FFCB5F1B-C89A-6149-9D11-77FA67AE6718}"/>
          </ac:inkMkLst>
        </pc:inkChg>
        <pc:inkChg chg="add">
          <ac:chgData name="Zhang Yifan" userId="c9b86b9a-8bad-4e1d-80e2-8f55c3c19e2c" providerId="ADAL" clId="{C4288A24-A59C-2B48-AC0B-8E51072C827E}" dt="2021-10-19T00:38:13.524" v="472"/>
          <ac:inkMkLst>
            <pc:docMk/>
            <pc:sldMk cId="1812902652" sldId="320"/>
            <ac:inkMk id="82" creationId="{44CFA22E-0AEB-5946-91D7-DE150994B78E}"/>
          </ac:inkMkLst>
        </pc:inkChg>
        <pc:inkChg chg="add">
          <ac:chgData name="Zhang Yifan" userId="c9b86b9a-8bad-4e1d-80e2-8f55c3c19e2c" providerId="ADAL" clId="{C4288A24-A59C-2B48-AC0B-8E51072C827E}" dt="2021-10-19T00:38:13.796" v="473"/>
          <ac:inkMkLst>
            <pc:docMk/>
            <pc:sldMk cId="1812902652" sldId="320"/>
            <ac:inkMk id="83" creationId="{E58974CC-B5B4-1D4B-A291-AB30E58A82C6}"/>
          </ac:inkMkLst>
        </pc:inkChg>
        <pc:inkChg chg="add">
          <ac:chgData name="Zhang Yifan" userId="c9b86b9a-8bad-4e1d-80e2-8f55c3c19e2c" providerId="ADAL" clId="{C4288A24-A59C-2B48-AC0B-8E51072C827E}" dt="2021-10-19T00:38:14.210" v="474"/>
          <ac:inkMkLst>
            <pc:docMk/>
            <pc:sldMk cId="1812902652" sldId="320"/>
            <ac:inkMk id="84" creationId="{3343CE72-FB23-564D-9843-FE2BA3109582}"/>
          </ac:inkMkLst>
        </pc:inkChg>
        <pc:inkChg chg="add">
          <ac:chgData name="Zhang Yifan" userId="c9b86b9a-8bad-4e1d-80e2-8f55c3c19e2c" providerId="ADAL" clId="{C4288A24-A59C-2B48-AC0B-8E51072C827E}" dt="2021-10-19T00:38:14.390" v="475"/>
          <ac:inkMkLst>
            <pc:docMk/>
            <pc:sldMk cId="1812902652" sldId="320"/>
            <ac:inkMk id="85" creationId="{7052ACA2-65E1-FD4D-B0B9-4C51F574A3D9}"/>
          </ac:inkMkLst>
        </pc:inkChg>
        <pc:inkChg chg="add">
          <ac:chgData name="Zhang Yifan" userId="c9b86b9a-8bad-4e1d-80e2-8f55c3c19e2c" providerId="ADAL" clId="{C4288A24-A59C-2B48-AC0B-8E51072C827E}" dt="2021-10-19T00:38:14.541" v="476"/>
          <ac:inkMkLst>
            <pc:docMk/>
            <pc:sldMk cId="1812902652" sldId="320"/>
            <ac:inkMk id="86" creationId="{555B8202-1772-C844-B7CF-AD9092EE306B}"/>
          </ac:inkMkLst>
        </pc:inkChg>
        <pc:inkChg chg="add">
          <ac:chgData name="Zhang Yifan" userId="c9b86b9a-8bad-4e1d-80e2-8f55c3c19e2c" providerId="ADAL" clId="{C4288A24-A59C-2B48-AC0B-8E51072C827E}" dt="2021-10-19T00:38:15.118" v="477"/>
          <ac:inkMkLst>
            <pc:docMk/>
            <pc:sldMk cId="1812902652" sldId="320"/>
            <ac:inkMk id="87" creationId="{EA98DCC0-43C5-8340-BFA1-9AFC2F8A4812}"/>
          </ac:inkMkLst>
        </pc:inkChg>
        <pc:inkChg chg="add">
          <ac:chgData name="Zhang Yifan" userId="c9b86b9a-8bad-4e1d-80e2-8f55c3c19e2c" providerId="ADAL" clId="{C4288A24-A59C-2B48-AC0B-8E51072C827E}" dt="2021-10-19T00:38:15.515" v="478"/>
          <ac:inkMkLst>
            <pc:docMk/>
            <pc:sldMk cId="1812902652" sldId="320"/>
            <ac:inkMk id="88" creationId="{A582FA84-38C6-1042-9A67-3EAE3DEE7F16}"/>
          </ac:inkMkLst>
        </pc:inkChg>
        <pc:inkChg chg="add">
          <ac:chgData name="Zhang Yifan" userId="c9b86b9a-8bad-4e1d-80e2-8f55c3c19e2c" providerId="ADAL" clId="{C4288A24-A59C-2B48-AC0B-8E51072C827E}" dt="2021-10-19T00:38:15.666" v="479"/>
          <ac:inkMkLst>
            <pc:docMk/>
            <pc:sldMk cId="1812902652" sldId="320"/>
            <ac:inkMk id="89" creationId="{3D215B2C-F829-9D42-957A-BC3611E5445B}"/>
          </ac:inkMkLst>
        </pc:inkChg>
        <pc:inkChg chg="add">
          <ac:chgData name="Zhang Yifan" userId="c9b86b9a-8bad-4e1d-80e2-8f55c3c19e2c" providerId="ADAL" clId="{C4288A24-A59C-2B48-AC0B-8E51072C827E}" dt="2021-10-19T00:38:15.861" v="480"/>
          <ac:inkMkLst>
            <pc:docMk/>
            <pc:sldMk cId="1812902652" sldId="320"/>
            <ac:inkMk id="90" creationId="{07C31BA9-57D2-5C4A-B65F-7B7592A27619}"/>
          </ac:inkMkLst>
        </pc:inkChg>
        <pc:inkChg chg="add">
          <ac:chgData name="Zhang Yifan" userId="c9b86b9a-8bad-4e1d-80e2-8f55c3c19e2c" providerId="ADAL" clId="{C4288A24-A59C-2B48-AC0B-8E51072C827E}" dt="2021-10-19T00:38:16.099" v="481"/>
          <ac:inkMkLst>
            <pc:docMk/>
            <pc:sldMk cId="1812902652" sldId="320"/>
            <ac:inkMk id="91" creationId="{72AB9657-EBD4-E64D-A163-4B0B810D1A07}"/>
          </ac:inkMkLst>
        </pc:inkChg>
        <pc:inkChg chg="add">
          <ac:chgData name="Zhang Yifan" userId="c9b86b9a-8bad-4e1d-80e2-8f55c3c19e2c" providerId="ADAL" clId="{C4288A24-A59C-2B48-AC0B-8E51072C827E}" dt="2021-10-19T00:38:18.454" v="483"/>
          <ac:inkMkLst>
            <pc:docMk/>
            <pc:sldMk cId="1812902652" sldId="320"/>
            <ac:inkMk id="93" creationId="{E2404394-6E2D-3C49-B36B-692FA498B06C}"/>
          </ac:inkMkLst>
        </pc:inkChg>
        <pc:inkChg chg="add">
          <ac:chgData name="Zhang Yifan" userId="c9b86b9a-8bad-4e1d-80e2-8f55c3c19e2c" providerId="ADAL" clId="{C4288A24-A59C-2B48-AC0B-8E51072C827E}" dt="2021-10-19T00:38:18.828" v="484"/>
          <ac:inkMkLst>
            <pc:docMk/>
            <pc:sldMk cId="1812902652" sldId="320"/>
            <ac:inkMk id="94" creationId="{9EC1EC3B-026B-7342-A0F5-2D682C7EF4A6}"/>
          </ac:inkMkLst>
        </pc:inkChg>
        <pc:inkChg chg="add">
          <ac:chgData name="Zhang Yifan" userId="c9b86b9a-8bad-4e1d-80e2-8f55c3c19e2c" providerId="ADAL" clId="{C4288A24-A59C-2B48-AC0B-8E51072C827E}" dt="2021-10-19T00:38:19.021" v="485"/>
          <ac:inkMkLst>
            <pc:docMk/>
            <pc:sldMk cId="1812902652" sldId="320"/>
            <ac:inkMk id="95" creationId="{9F771745-EC1C-9640-9551-F29F7F84974D}"/>
          </ac:inkMkLst>
        </pc:inkChg>
        <pc:inkChg chg="add">
          <ac:chgData name="Zhang Yifan" userId="c9b86b9a-8bad-4e1d-80e2-8f55c3c19e2c" providerId="ADAL" clId="{C4288A24-A59C-2B48-AC0B-8E51072C827E}" dt="2021-10-19T00:38:19.576" v="486"/>
          <ac:inkMkLst>
            <pc:docMk/>
            <pc:sldMk cId="1812902652" sldId="320"/>
            <ac:inkMk id="96" creationId="{FBECDB6A-6A0B-2346-A05A-A9C8152E00F1}"/>
          </ac:inkMkLst>
        </pc:inkChg>
        <pc:inkChg chg="add">
          <ac:chgData name="Zhang Yifan" userId="c9b86b9a-8bad-4e1d-80e2-8f55c3c19e2c" providerId="ADAL" clId="{C4288A24-A59C-2B48-AC0B-8E51072C827E}" dt="2021-10-19T00:38:19.923" v="487"/>
          <ac:inkMkLst>
            <pc:docMk/>
            <pc:sldMk cId="1812902652" sldId="320"/>
            <ac:inkMk id="97" creationId="{90639350-267D-504D-BAE3-5B539F49473D}"/>
          </ac:inkMkLst>
        </pc:inkChg>
        <pc:inkChg chg="add">
          <ac:chgData name="Zhang Yifan" userId="c9b86b9a-8bad-4e1d-80e2-8f55c3c19e2c" providerId="ADAL" clId="{C4288A24-A59C-2B48-AC0B-8E51072C827E}" dt="2021-10-19T00:38:20.296" v="488"/>
          <ac:inkMkLst>
            <pc:docMk/>
            <pc:sldMk cId="1812902652" sldId="320"/>
            <ac:inkMk id="98" creationId="{2F1AC34B-3856-7B4C-926D-D55F307F8D87}"/>
          </ac:inkMkLst>
        </pc:inkChg>
        <pc:inkChg chg="add">
          <ac:chgData name="Zhang Yifan" userId="c9b86b9a-8bad-4e1d-80e2-8f55c3c19e2c" providerId="ADAL" clId="{C4288A24-A59C-2B48-AC0B-8E51072C827E}" dt="2021-10-19T00:38:20.482" v="489"/>
          <ac:inkMkLst>
            <pc:docMk/>
            <pc:sldMk cId="1812902652" sldId="320"/>
            <ac:inkMk id="99" creationId="{A6DA21F9-8D7A-EA4B-A986-B54724A9F100}"/>
          </ac:inkMkLst>
        </pc:inkChg>
        <pc:inkChg chg="add">
          <ac:chgData name="Zhang Yifan" userId="c9b86b9a-8bad-4e1d-80e2-8f55c3c19e2c" providerId="ADAL" clId="{C4288A24-A59C-2B48-AC0B-8E51072C827E}" dt="2021-10-19T00:38:20.716" v="490"/>
          <ac:inkMkLst>
            <pc:docMk/>
            <pc:sldMk cId="1812902652" sldId="320"/>
            <ac:inkMk id="100" creationId="{EF21B8B8-54A2-064D-B346-53CBAA76FEBC}"/>
          </ac:inkMkLst>
        </pc:inkChg>
        <pc:inkChg chg="add">
          <ac:chgData name="Zhang Yifan" userId="c9b86b9a-8bad-4e1d-80e2-8f55c3c19e2c" providerId="ADAL" clId="{C4288A24-A59C-2B48-AC0B-8E51072C827E}" dt="2021-10-19T00:38:21.466" v="491"/>
          <ac:inkMkLst>
            <pc:docMk/>
            <pc:sldMk cId="1812902652" sldId="320"/>
            <ac:inkMk id="101" creationId="{23FF3A23-8C5B-2D4B-BDC5-3285BEBA8A86}"/>
          </ac:inkMkLst>
        </pc:inkChg>
        <pc:inkChg chg="add">
          <ac:chgData name="Zhang Yifan" userId="c9b86b9a-8bad-4e1d-80e2-8f55c3c19e2c" providerId="ADAL" clId="{C4288A24-A59C-2B48-AC0B-8E51072C827E}" dt="2021-10-19T00:38:23.072" v="493"/>
          <ac:inkMkLst>
            <pc:docMk/>
            <pc:sldMk cId="1812902652" sldId="320"/>
            <ac:inkMk id="103" creationId="{5B7BEB38-BBE5-7048-A92E-F5E6D110F70F}"/>
          </ac:inkMkLst>
        </pc:inkChg>
        <pc:inkChg chg="add">
          <ac:chgData name="Zhang Yifan" userId="c9b86b9a-8bad-4e1d-80e2-8f55c3c19e2c" providerId="ADAL" clId="{C4288A24-A59C-2B48-AC0B-8E51072C827E}" dt="2021-10-19T00:38:23.246" v="494"/>
          <ac:inkMkLst>
            <pc:docMk/>
            <pc:sldMk cId="1812902652" sldId="320"/>
            <ac:inkMk id="104" creationId="{F1517D0B-D8D4-5C48-8DB5-474571782B2F}"/>
          </ac:inkMkLst>
        </pc:inkChg>
        <pc:inkChg chg="add">
          <ac:chgData name="Zhang Yifan" userId="c9b86b9a-8bad-4e1d-80e2-8f55c3c19e2c" providerId="ADAL" clId="{C4288A24-A59C-2B48-AC0B-8E51072C827E}" dt="2021-10-19T00:38:23.394" v="495"/>
          <ac:inkMkLst>
            <pc:docMk/>
            <pc:sldMk cId="1812902652" sldId="320"/>
            <ac:inkMk id="105" creationId="{41E8162D-6A4B-214A-BB94-E3D4003A4618}"/>
          </ac:inkMkLst>
        </pc:inkChg>
        <pc:inkChg chg="add">
          <ac:chgData name="Zhang Yifan" userId="c9b86b9a-8bad-4e1d-80e2-8f55c3c19e2c" providerId="ADAL" clId="{C4288A24-A59C-2B48-AC0B-8E51072C827E}" dt="2021-10-19T00:38:23.953" v="496"/>
          <ac:inkMkLst>
            <pc:docMk/>
            <pc:sldMk cId="1812902652" sldId="320"/>
            <ac:inkMk id="106" creationId="{2E9582DF-AE7B-1A46-9A65-9DB96A06BA14}"/>
          </ac:inkMkLst>
        </pc:inkChg>
        <pc:inkChg chg="add">
          <ac:chgData name="Zhang Yifan" userId="c9b86b9a-8bad-4e1d-80e2-8f55c3c19e2c" providerId="ADAL" clId="{C4288A24-A59C-2B48-AC0B-8E51072C827E}" dt="2021-10-19T00:38:24.124" v="497"/>
          <ac:inkMkLst>
            <pc:docMk/>
            <pc:sldMk cId="1812902652" sldId="320"/>
            <ac:inkMk id="107" creationId="{D1CE8A4C-C651-9C43-BF2E-A1B0A5F59C44}"/>
          </ac:inkMkLst>
        </pc:inkChg>
        <pc:inkChg chg="add">
          <ac:chgData name="Zhang Yifan" userId="c9b86b9a-8bad-4e1d-80e2-8f55c3c19e2c" providerId="ADAL" clId="{C4288A24-A59C-2B48-AC0B-8E51072C827E}" dt="2021-10-19T00:38:24.277" v="498"/>
          <ac:inkMkLst>
            <pc:docMk/>
            <pc:sldMk cId="1812902652" sldId="320"/>
            <ac:inkMk id="108" creationId="{BC0DA5EA-1AC3-4641-AE6D-6F9CE52A7969}"/>
          </ac:inkMkLst>
        </pc:inkChg>
        <pc:inkChg chg="add">
          <ac:chgData name="Zhang Yifan" userId="c9b86b9a-8bad-4e1d-80e2-8f55c3c19e2c" providerId="ADAL" clId="{C4288A24-A59C-2B48-AC0B-8E51072C827E}" dt="2021-10-19T00:38:24.488" v="499"/>
          <ac:inkMkLst>
            <pc:docMk/>
            <pc:sldMk cId="1812902652" sldId="320"/>
            <ac:inkMk id="109" creationId="{86A4C656-9BB2-794C-8693-B48516541401}"/>
          </ac:inkMkLst>
        </pc:inkChg>
        <pc:inkChg chg="add">
          <ac:chgData name="Zhang Yifan" userId="c9b86b9a-8bad-4e1d-80e2-8f55c3c19e2c" providerId="ADAL" clId="{C4288A24-A59C-2B48-AC0B-8E51072C827E}" dt="2021-10-19T00:38:24.722" v="500"/>
          <ac:inkMkLst>
            <pc:docMk/>
            <pc:sldMk cId="1812902652" sldId="320"/>
            <ac:inkMk id="110" creationId="{25CD9914-A40F-7F4A-8F50-185FF0DEE373}"/>
          </ac:inkMkLst>
        </pc:inkChg>
        <pc:inkChg chg="add del">
          <ac:chgData name="Zhang Yifan" userId="c9b86b9a-8bad-4e1d-80e2-8f55c3c19e2c" providerId="ADAL" clId="{C4288A24-A59C-2B48-AC0B-8E51072C827E}" dt="2021-10-19T01:56:02.278" v="945" actId="7634"/>
          <ac:inkMkLst>
            <pc:docMk/>
            <pc:sldMk cId="1812902652" sldId="320"/>
            <ac:inkMk id="112" creationId="{29302240-C69D-0E4E-83C8-E5EB0884DB4B}"/>
          </ac:inkMkLst>
        </pc:inkChg>
      </pc:sldChg>
      <pc:sldChg chg="addSp delSp">
        <pc:chgData name="Zhang Yifan" userId="c9b86b9a-8bad-4e1d-80e2-8f55c3c19e2c" providerId="ADAL" clId="{C4288A24-A59C-2B48-AC0B-8E51072C827E}" dt="2021-10-19T01:56:02.278" v="945" actId="7634"/>
        <pc:sldMkLst>
          <pc:docMk/>
          <pc:sldMk cId="1499478811" sldId="321"/>
        </pc:sldMkLst>
        <pc:grpChg chg="add del">
          <ac:chgData name="Zhang Yifan" userId="c9b86b9a-8bad-4e1d-80e2-8f55c3c19e2c" providerId="ADAL" clId="{C4288A24-A59C-2B48-AC0B-8E51072C827E}" dt="2021-10-19T00:38:48.322" v="512"/>
          <ac:grpSpMkLst>
            <pc:docMk/>
            <pc:sldMk cId="1499478811" sldId="321"/>
            <ac:grpSpMk id="24" creationId="{5C857AA1-08D0-AE4B-8F1E-0CA363AD58BF}"/>
          </ac:grpSpMkLst>
        </pc:grpChg>
        <pc:grpChg chg="add del">
          <ac:chgData name="Zhang Yifan" userId="c9b86b9a-8bad-4e1d-80e2-8f55c3c19e2c" providerId="ADAL" clId="{C4288A24-A59C-2B48-AC0B-8E51072C827E}" dt="2021-10-19T00:38:47.716" v="510"/>
          <ac:grpSpMkLst>
            <pc:docMk/>
            <pc:sldMk cId="1499478811" sldId="321"/>
            <ac:grpSpMk id="27" creationId="{31B7B072-7460-8D48-BDAB-B5E740755B3E}"/>
          </ac:grpSpMkLst>
        </pc:grpChg>
        <pc:grpChg chg="add">
          <ac:chgData name="Zhang Yifan" userId="c9b86b9a-8bad-4e1d-80e2-8f55c3c19e2c" providerId="ADAL" clId="{C4288A24-A59C-2B48-AC0B-8E51072C827E}" dt="2021-10-19T00:38:51.928" v="515"/>
          <ac:grpSpMkLst>
            <pc:docMk/>
            <pc:sldMk cId="1499478811" sldId="321"/>
            <ac:grpSpMk id="30" creationId="{3273F589-F885-C34D-B9D0-BDDE11C5A5B1}"/>
          </ac:grpSpMkLst>
        </pc:grpChg>
        <pc:grpChg chg="add del">
          <ac:chgData name="Zhang Yifan" userId="c9b86b9a-8bad-4e1d-80e2-8f55c3c19e2c" providerId="ADAL" clId="{C4288A24-A59C-2B48-AC0B-8E51072C827E}" dt="2021-10-19T00:38:58.574" v="522"/>
          <ac:grpSpMkLst>
            <pc:docMk/>
            <pc:sldMk cId="1499478811" sldId="321"/>
            <ac:grpSpMk id="34" creationId="{678BFBB0-E911-0A4E-80E5-CE9AA85E59A5}"/>
          </ac:grpSpMkLst>
        </pc:grpChg>
        <pc:grpChg chg="add">
          <ac:chgData name="Zhang Yifan" userId="c9b86b9a-8bad-4e1d-80e2-8f55c3c19e2c" providerId="ADAL" clId="{C4288A24-A59C-2B48-AC0B-8E51072C827E}" dt="2021-10-19T00:38:58.574" v="522"/>
          <ac:grpSpMkLst>
            <pc:docMk/>
            <pc:sldMk cId="1499478811" sldId="321"/>
            <ac:grpSpMk id="37" creationId="{946825AF-E9F9-C248-AE49-B471A7E99861}"/>
          </ac:grpSpMkLst>
        </pc:grpChg>
        <pc:inkChg chg="add topLvl">
          <ac:chgData name="Zhang Yifan" userId="c9b86b9a-8bad-4e1d-80e2-8f55c3c19e2c" providerId="ADAL" clId="{C4288A24-A59C-2B48-AC0B-8E51072C827E}" dt="2021-10-19T00:38:48.322" v="512"/>
          <ac:inkMkLst>
            <pc:docMk/>
            <pc:sldMk cId="1499478811" sldId="321"/>
            <ac:inkMk id="20" creationId="{94C6EC95-0F6A-CF4A-8350-B2C12C424239}"/>
          </ac:inkMkLst>
        </pc:inkChg>
        <pc:inkChg chg="add topLvl">
          <ac:chgData name="Zhang Yifan" userId="c9b86b9a-8bad-4e1d-80e2-8f55c3c19e2c" providerId="ADAL" clId="{C4288A24-A59C-2B48-AC0B-8E51072C827E}" dt="2021-10-19T00:38:48.322" v="512"/>
          <ac:inkMkLst>
            <pc:docMk/>
            <pc:sldMk cId="1499478811" sldId="321"/>
            <ac:inkMk id="21" creationId="{72E1B408-3E63-8648-8E18-31892CD591F3}"/>
          </ac:inkMkLst>
        </pc:inkChg>
        <pc:inkChg chg="add topLvl">
          <ac:chgData name="Zhang Yifan" userId="c9b86b9a-8bad-4e1d-80e2-8f55c3c19e2c" providerId="ADAL" clId="{C4288A24-A59C-2B48-AC0B-8E51072C827E}" dt="2021-10-19T00:38:48.322" v="512"/>
          <ac:inkMkLst>
            <pc:docMk/>
            <pc:sldMk cId="1499478811" sldId="321"/>
            <ac:inkMk id="22" creationId="{8379A03F-F80B-8144-AC28-47D6D3751184}"/>
          </ac:inkMkLst>
        </pc:inkChg>
        <pc:inkChg chg="add del topLvl">
          <ac:chgData name="Zhang Yifan" userId="c9b86b9a-8bad-4e1d-80e2-8f55c3c19e2c" providerId="ADAL" clId="{C4288A24-A59C-2B48-AC0B-8E51072C827E}" dt="2021-10-19T00:38:48.322" v="512"/>
          <ac:inkMkLst>
            <pc:docMk/>
            <pc:sldMk cId="1499478811" sldId="321"/>
            <ac:inkMk id="23" creationId="{951B0588-4C13-394B-AE91-67D8051F064B}"/>
          </ac:inkMkLst>
        </pc:inkChg>
        <pc:inkChg chg="add del topLvl">
          <ac:chgData name="Zhang Yifan" userId="c9b86b9a-8bad-4e1d-80e2-8f55c3c19e2c" providerId="ADAL" clId="{C4288A24-A59C-2B48-AC0B-8E51072C827E}" dt="2021-10-19T00:38:47.893" v="511"/>
          <ac:inkMkLst>
            <pc:docMk/>
            <pc:sldMk cId="1499478811" sldId="321"/>
            <ac:inkMk id="25" creationId="{EC297F36-DB23-4A4E-AE06-A7A65BBB9F84}"/>
          </ac:inkMkLst>
        </pc:inkChg>
        <pc:inkChg chg="add del topLvl">
          <ac:chgData name="Zhang Yifan" userId="c9b86b9a-8bad-4e1d-80e2-8f55c3c19e2c" providerId="ADAL" clId="{C4288A24-A59C-2B48-AC0B-8E51072C827E}" dt="2021-10-19T00:38:47.716" v="510"/>
          <ac:inkMkLst>
            <pc:docMk/>
            <pc:sldMk cId="1499478811" sldId="321"/>
            <ac:inkMk id="26" creationId="{4A28DDF5-CA18-0247-8D07-4617996D2973}"/>
          </ac:inkMkLst>
        </pc:inkChg>
        <pc:inkChg chg="add">
          <ac:chgData name="Zhang Yifan" userId="c9b86b9a-8bad-4e1d-80e2-8f55c3c19e2c" providerId="ADAL" clId="{C4288A24-A59C-2B48-AC0B-8E51072C827E}" dt="2021-10-19T00:38:50.861" v="513"/>
          <ac:inkMkLst>
            <pc:docMk/>
            <pc:sldMk cId="1499478811" sldId="321"/>
            <ac:inkMk id="28" creationId="{A8B2F572-790B-2F46-8552-58B5D9A12891}"/>
          </ac:inkMkLst>
        </pc:inkChg>
        <pc:inkChg chg="add">
          <ac:chgData name="Zhang Yifan" userId="c9b86b9a-8bad-4e1d-80e2-8f55c3c19e2c" providerId="ADAL" clId="{C4288A24-A59C-2B48-AC0B-8E51072C827E}" dt="2021-10-19T00:38:51.221" v="514"/>
          <ac:inkMkLst>
            <pc:docMk/>
            <pc:sldMk cId="1499478811" sldId="321"/>
            <ac:inkMk id="29" creationId="{75A43F86-30A3-1E47-8EBB-86E3881FDBEF}"/>
          </ac:inkMkLst>
        </pc:inkChg>
        <pc:inkChg chg="add topLvl">
          <ac:chgData name="Zhang Yifan" userId="c9b86b9a-8bad-4e1d-80e2-8f55c3c19e2c" providerId="ADAL" clId="{C4288A24-A59C-2B48-AC0B-8E51072C827E}" dt="2021-10-19T00:38:58.574" v="522"/>
          <ac:inkMkLst>
            <pc:docMk/>
            <pc:sldMk cId="1499478811" sldId="321"/>
            <ac:inkMk id="31" creationId="{4126720A-4D81-2740-83EF-4040D5FDC245}"/>
          </ac:inkMkLst>
        </pc:inkChg>
        <pc:inkChg chg="add topLvl">
          <ac:chgData name="Zhang Yifan" userId="c9b86b9a-8bad-4e1d-80e2-8f55c3c19e2c" providerId="ADAL" clId="{C4288A24-A59C-2B48-AC0B-8E51072C827E}" dt="2021-10-19T00:38:58.574" v="522"/>
          <ac:inkMkLst>
            <pc:docMk/>
            <pc:sldMk cId="1499478811" sldId="321"/>
            <ac:inkMk id="32" creationId="{3BEAEF5B-7A67-7F45-A561-53962EEBCB13}"/>
          </ac:inkMkLst>
        </pc:inkChg>
        <pc:inkChg chg="add topLvl">
          <ac:chgData name="Zhang Yifan" userId="c9b86b9a-8bad-4e1d-80e2-8f55c3c19e2c" providerId="ADAL" clId="{C4288A24-A59C-2B48-AC0B-8E51072C827E}" dt="2021-10-19T00:38:58.574" v="522"/>
          <ac:inkMkLst>
            <pc:docMk/>
            <pc:sldMk cId="1499478811" sldId="321"/>
            <ac:inkMk id="33" creationId="{FD7CD36D-9FBD-7349-B15E-80B2262EE754}"/>
          </ac:inkMkLst>
        </pc:inkChg>
        <pc:inkChg chg="add">
          <ac:chgData name="Zhang Yifan" userId="c9b86b9a-8bad-4e1d-80e2-8f55c3c19e2c" providerId="ADAL" clId="{C4288A24-A59C-2B48-AC0B-8E51072C827E}" dt="2021-10-19T00:38:56.930" v="520"/>
          <ac:inkMkLst>
            <pc:docMk/>
            <pc:sldMk cId="1499478811" sldId="321"/>
            <ac:inkMk id="35" creationId="{31A569B7-DDE8-C543-B9D1-4B5EF150E465}"/>
          </ac:inkMkLst>
        </pc:inkChg>
        <pc:inkChg chg="add">
          <ac:chgData name="Zhang Yifan" userId="c9b86b9a-8bad-4e1d-80e2-8f55c3c19e2c" providerId="ADAL" clId="{C4288A24-A59C-2B48-AC0B-8E51072C827E}" dt="2021-10-19T00:38:57.563" v="521"/>
          <ac:inkMkLst>
            <pc:docMk/>
            <pc:sldMk cId="1499478811" sldId="321"/>
            <ac:inkMk id="36" creationId="{6DC38C42-F251-FC4C-8236-5B2FEDFDF927}"/>
          </ac:inkMkLst>
        </pc:inkChg>
        <pc:inkChg chg="add del">
          <ac:chgData name="Zhang Yifan" userId="c9b86b9a-8bad-4e1d-80e2-8f55c3c19e2c" providerId="ADAL" clId="{C4288A24-A59C-2B48-AC0B-8E51072C827E}" dt="2021-10-19T01:56:02.278" v="945" actId="7634"/>
          <ac:inkMkLst>
            <pc:docMk/>
            <pc:sldMk cId="1499478811" sldId="321"/>
            <ac:inkMk id="38" creationId="{DDAA1222-6C28-6047-810B-4BBCF7C62499}"/>
          </ac:inkMkLst>
        </pc:inkChg>
      </pc:sldChg>
      <pc:sldChg chg="addSp delSp">
        <pc:chgData name="Zhang Yifan" userId="c9b86b9a-8bad-4e1d-80e2-8f55c3c19e2c" providerId="ADAL" clId="{C4288A24-A59C-2B48-AC0B-8E51072C827E}" dt="2021-10-19T01:56:02.278" v="945" actId="7634"/>
        <pc:sldMkLst>
          <pc:docMk/>
          <pc:sldMk cId="1308823563" sldId="322"/>
        </pc:sldMkLst>
        <pc:grpChg chg="add">
          <ac:chgData name="Zhang Yifan" userId="c9b86b9a-8bad-4e1d-80e2-8f55c3c19e2c" providerId="ADAL" clId="{C4288A24-A59C-2B48-AC0B-8E51072C827E}" dt="2021-10-19T00:39:25.949" v="528"/>
          <ac:grpSpMkLst>
            <pc:docMk/>
            <pc:sldMk cId="1308823563" sldId="322"/>
            <ac:grpSpMk id="25" creationId="{F4454196-52B5-FD4E-B96C-01271514E220}"/>
          </ac:grpSpMkLst>
        </pc:grpChg>
        <pc:grpChg chg="add">
          <ac:chgData name="Zhang Yifan" userId="c9b86b9a-8bad-4e1d-80e2-8f55c3c19e2c" providerId="ADAL" clId="{C4288A24-A59C-2B48-AC0B-8E51072C827E}" dt="2021-10-19T00:39:29.954" v="534"/>
          <ac:grpSpMkLst>
            <pc:docMk/>
            <pc:sldMk cId="1308823563" sldId="322"/>
            <ac:grpSpMk id="31" creationId="{D30FE5A2-1F97-D04F-9653-3A748A52AC68}"/>
          </ac:grpSpMkLst>
        </pc:grpChg>
        <pc:inkChg chg="add">
          <ac:chgData name="Zhang Yifan" userId="c9b86b9a-8bad-4e1d-80e2-8f55c3c19e2c" providerId="ADAL" clId="{C4288A24-A59C-2B48-AC0B-8E51072C827E}" dt="2021-10-19T00:39:22.730" v="523"/>
          <ac:inkMkLst>
            <pc:docMk/>
            <pc:sldMk cId="1308823563" sldId="322"/>
            <ac:inkMk id="20" creationId="{89B75B05-4A1D-DB45-8F35-2AE8AF8D1750}"/>
          </ac:inkMkLst>
        </pc:inkChg>
        <pc:inkChg chg="add">
          <ac:chgData name="Zhang Yifan" userId="c9b86b9a-8bad-4e1d-80e2-8f55c3c19e2c" providerId="ADAL" clId="{C4288A24-A59C-2B48-AC0B-8E51072C827E}" dt="2021-10-19T00:39:23.156" v="524"/>
          <ac:inkMkLst>
            <pc:docMk/>
            <pc:sldMk cId="1308823563" sldId="322"/>
            <ac:inkMk id="21" creationId="{2AB00D19-5727-A341-923B-33FF45BA27DD}"/>
          </ac:inkMkLst>
        </pc:inkChg>
        <pc:inkChg chg="add">
          <ac:chgData name="Zhang Yifan" userId="c9b86b9a-8bad-4e1d-80e2-8f55c3c19e2c" providerId="ADAL" clId="{C4288A24-A59C-2B48-AC0B-8E51072C827E}" dt="2021-10-19T00:39:23.619" v="525"/>
          <ac:inkMkLst>
            <pc:docMk/>
            <pc:sldMk cId="1308823563" sldId="322"/>
            <ac:inkMk id="22" creationId="{63FEAD34-82B8-FA48-99C8-CDB7B5D54DD5}"/>
          </ac:inkMkLst>
        </pc:inkChg>
        <pc:inkChg chg="add">
          <ac:chgData name="Zhang Yifan" userId="c9b86b9a-8bad-4e1d-80e2-8f55c3c19e2c" providerId="ADAL" clId="{C4288A24-A59C-2B48-AC0B-8E51072C827E}" dt="2021-10-19T00:39:24.507" v="526"/>
          <ac:inkMkLst>
            <pc:docMk/>
            <pc:sldMk cId="1308823563" sldId="322"/>
            <ac:inkMk id="23" creationId="{CE1CA240-5CCF-EA4F-96DF-57E207F5762F}"/>
          </ac:inkMkLst>
        </pc:inkChg>
        <pc:inkChg chg="add">
          <ac:chgData name="Zhang Yifan" userId="c9b86b9a-8bad-4e1d-80e2-8f55c3c19e2c" providerId="ADAL" clId="{C4288A24-A59C-2B48-AC0B-8E51072C827E}" dt="2021-10-19T00:39:25.107" v="527"/>
          <ac:inkMkLst>
            <pc:docMk/>
            <pc:sldMk cId="1308823563" sldId="322"/>
            <ac:inkMk id="24" creationId="{91DE20C5-C2F4-0B46-983E-403F8D926447}"/>
          </ac:inkMkLst>
        </pc:inkChg>
        <pc:inkChg chg="add">
          <ac:chgData name="Zhang Yifan" userId="c9b86b9a-8bad-4e1d-80e2-8f55c3c19e2c" providerId="ADAL" clId="{C4288A24-A59C-2B48-AC0B-8E51072C827E}" dt="2021-10-19T00:39:26.749" v="529"/>
          <ac:inkMkLst>
            <pc:docMk/>
            <pc:sldMk cId="1308823563" sldId="322"/>
            <ac:inkMk id="26" creationId="{14693080-02EE-E849-A890-AA8E75B16905}"/>
          </ac:inkMkLst>
        </pc:inkChg>
        <pc:inkChg chg="add">
          <ac:chgData name="Zhang Yifan" userId="c9b86b9a-8bad-4e1d-80e2-8f55c3c19e2c" providerId="ADAL" clId="{C4288A24-A59C-2B48-AC0B-8E51072C827E}" dt="2021-10-19T00:39:27.155" v="530"/>
          <ac:inkMkLst>
            <pc:docMk/>
            <pc:sldMk cId="1308823563" sldId="322"/>
            <ac:inkMk id="27" creationId="{35A6A953-65C7-2E4D-A9AC-2B12EC08FF21}"/>
          </ac:inkMkLst>
        </pc:inkChg>
        <pc:inkChg chg="add">
          <ac:chgData name="Zhang Yifan" userId="c9b86b9a-8bad-4e1d-80e2-8f55c3c19e2c" providerId="ADAL" clId="{C4288A24-A59C-2B48-AC0B-8E51072C827E}" dt="2021-10-19T00:39:27.626" v="531"/>
          <ac:inkMkLst>
            <pc:docMk/>
            <pc:sldMk cId="1308823563" sldId="322"/>
            <ac:inkMk id="28" creationId="{64FE6886-ABEC-1940-ABAE-156313309AFF}"/>
          </ac:inkMkLst>
        </pc:inkChg>
        <pc:inkChg chg="add">
          <ac:chgData name="Zhang Yifan" userId="c9b86b9a-8bad-4e1d-80e2-8f55c3c19e2c" providerId="ADAL" clId="{C4288A24-A59C-2B48-AC0B-8E51072C827E}" dt="2021-10-19T00:39:28.802" v="532"/>
          <ac:inkMkLst>
            <pc:docMk/>
            <pc:sldMk cId="1308823563" sldId="322"/>
            <ac:inkMk id="29" creationId="{E49806EA-9577-1742-BA9B-FE898719CD65}"/>
          </ac:inkMkLst>
        </pc:inkChg>
        <pc:inkChg chg="add">
          <ac:chgData name="Zhang Yifan" userId="c9b86b9a-8bad-4e1d-80e2-8f55c3c19e2c" providerId="ADAL" clId="{C4288A24-A59C-2B48-AC0B-8E51072C827E}" dt="2021-10-19T00:39:29.368" v="533"/>
          <ac:inkMkLst>
            <pc:docMk/>
            <pc:sldMk cId="1308823563" sldId="322"/>
            <ac:inkMk id="30" creationId="{38B59EB7-1755-4F43-8580-19623D7D8FDE}"/>
          </ac:inkMkLst>
        </pc:inkChg>
        <pc:inkChg chg="add del">
          <ac:chgData name="Zhang Yifan" userId="c9b86b9a-8bad-4e1d-80e2-8f55c3c19e2c" providerId="ADAL" clId="{C4288A24-A59C-2B48-AC0B-8E51072C827E}" dt="2021-10-19T01:56:02.278" v="945" actId="7634"/>
          <ac:inkMkLst>
            <pc:docMk/>
            <pc:sldMk cId="1308823563" sldId="322"/>
            <ac:inkMk id="32" creationId="{9BE8674D-009B-9642-9D72-03A7EA62A7ED}"/>
          </ac:inkMkLst>
        </pc:inkChg>
      </pc:sldChg>
      <pc:sldChg chg="addSp delSp">
        <pc:chgData name="Zhang Yifan" userId="c9b86b9a-8bad-4e1d-80e2-8f55c3c19e2c" providerId="ADAL" clId="{C4288A24-A59C-2B48-AC0B-8E51072C827E}" dt="2021-10-19T01:56:02.278" v="945" actId="7634"/>
        <pc:sldMkLst>
          <pc:docMk/>
          <pc:sldMk cId="95005077" sldId="323"/>
        </pc:sldMkLst>
        <pc:inkChg chg="add del">
          <ac:chgData name="Zhang Yifan" userId="c9b86b9a-8bad-4e1d-80e2-8f55c3c19e2c" providerId="ADAL" clId="{C4288A24-A59C-2B48-AC0B-8E51072C827E}" dt="2021-10-19T01:56:02.278" v="945" actId="7634"/>
          <ac:inkMkLst>
            <pc:docMk/>
            <pc:sldMk cId="95005077" sldId="323"/>
            <ac:inkMk id="3" creationId="{DC052A98-E3BE-5C4C-91E3-3C1D2BFB5CCC}"/>
          </ac:inkMkLst>
        </pc:inkChg>
      </pc:sldChg>
      <pc:sldChg chg="addSp delSp">
        <pc:chgData name="Zhang Yifan" userId="c9b86b9a-8bad-4e1d-80e2-8f55c3c19e2c" providerId="ADAL" clId="{C4288A24-A59C-2B48-AC0B-8E51072C827E}" dt="2021-10-19T01:56:02.278" v="945" actId="7634"/>
        <pc:sldMkLst>
          <pc:docMk/>
          <pc:sldMk cId="1837330351" sldId="324"/>
        </pc:sldMkLst>
        <pc:inkChg chg="add del">
          <ac:chgData name="Zhang Yifan" userId="c9b86b9a-8bad-4e1d-80e2-8f55c3c19e2c" providerId="ADAL" clId="{C4288A24-A59C-2B48-AC0B-8E51072C827E}" dt="2021-10-19T01:56:02.278" v="945" actId="7634"/>
          <ac:inkMkLst>
            <pc:docMk/>
            <pc:sldMk cId="1837330351" sldId="324"/>
            <ac:inkMk id="3" creationId="{667F32D5-E935-F94D-9BF5-A0088E570B72}"/>
          </ac:inkMkLst>
        </pc:inkChg>
      </pc:sldChg>
      <pc:sldChg chg="addSp delSp modSp">
        <pc:chgData name="Zhang Yifan" userId="c9b86b9a-8bad-4e1d-80e2-8f55c3c19e2c" providerId="ADAL" clId="{C4288A24-A59C-2B48-AC0B-8E51072C827E}" dt="2021-10-19T01:56:02.278" v="945" actId="7634"/>
        <pc:sldMkLst>
          <pc:docMk/>
          <pc:sldMk cId="817719775" sldId="325"/>
        </pc:sldMkLst>
        <pc:spChg chg="mod">
          <ac:chgData name="Zhang Yifan" userId="c9b86b9a-8bad-4e1d-80e2-8f55c3c19e2c" providerId="ADAL" clId="{C4288A24-A59C-2B48-AC0B-8E51072C827E}" dt="2021-10-19T00:41:17.669" v="580" actId="1076"/>
          <ac:spMkLst>
            <pc:docMk/>
            <pc:sldMk cId="817719775" sldId="325"/>
            <ac:spMk id="37" creationId="{B59A882D-3946-3C48-8C9A-C6F8707A315A}"/>
          </ac:spMkLst>
        </pc:spChg>
        <pc:grpChg chg="add del">
          <ac:chgData name="Zhang Yifan" userId="c9b86b9a-8bad-4e1d-80e2-8f55c3c19e2c" providerId="ADAL" clId="{C4288A24-A59C-2B48-AC0B-8E51072C827E}" dt="2021-10-19T00:43:37.453" v="601"/>
          <ac:grpSpMkLst>
            <pc:docMk/>
            <pc:sldMk cId="817719775" sldId="325"/>
            <ac:grpSpMk id="94" creationId="{56D01592-85AB-3F46-8C3D-7AA851A205F9}"/>
          </ac:grpSpMkLst>
        </pc:grpChg>
        <pc:grpChg chg="add del">
          <ac:chgData name="Zhang Yifan" userId="c9b86b9a-8bad-4e1d-80e2-8f55c3c19e2c" providerId="ADAL" clId="{C4288A24-A59C-2B48-AC0B-8E51072C827E}" dt="2021-10-19T00:43:27.235" v="593"/>
          <ac:grpSpMkLst>
            <pc:docMk/>
            <pc:sldMk cId="817719775" sldId="325"/>
            <ac:grpSpMk id="103" creationId="{B091C89B-67AF-B547-886F-0C4E8A5EF6F9}"/>
          </ac:grpSpMkLst>
        </pc:grpChg>
        <pc:grpChg chg="add">
          <ac:chgData name="Zhang Yifan" userId="c9b86b9a-8bad-4e1d-80e2-8f55c3c19e2c" providerId="ADAL" clId="{C4288A24-A59C-2B48-AC0B-8E51072C827E}" dt="2021-10-19T00:43:45.177" v="605"/>
          <ac:grpSpMkLst>
            <pc:docMk/>
            <pc:sldMk cId="817719775" sldId="325"/>
            <ac:grpSpMk id="107" creationId="{2142DC5D-5A55-F94D-81F3-78C23E7F503A}"/>
          </ac:grpSpMkLst>
        </pc:grpChg>
        <pc:grpChg chg="add del">
          <ac:chgData name="Zhang Yifan" userId="c9b86b9a-8bad-4e1d-80e2-8f55c3c19e2c" providerId="ADAL" clId="{C4288A24-A59C-2B48-AC0B-8E51072C827E}" dt="2021-10-19T00:43:50.044" v="614"/>
          <ac:grpSpMkLst>
            <pc:docMk/>
            <pc:sldMk cId="817719775" sldId="325"/>
            <ac:grpSpMk id="114" creationId="{E99EB3E4-64FA-1B41-BBDA-46C1C87D5126}"/>
          </ac:grpSpMkLst>
        </pc:grpChg>
        <pc:grpChg chg="add">
          <ac:chgData name="Zhang Yifan" userId="c9b86b9a-8bad-4e1d-80e2-8f55c3c19e2c" providerId="ADAL" clId="{C4288A24-A59C-2B48-AC0B-8E51072C827E}" dt="2021-10-19T00:43:50.044" v="614"/>
          <ac:grpSpMkLst>
            <pc:docMk/>
            <pc:sldMk cId="817719775" sldId="325"/>
            <ac:grpSpMk id="116" creationId="{4454545F-C1A0-BF44-926D-345E631814C7}"/>
          </ac:grpSpMkLst>
        </pc:grpChg>
        <pc:grpChg chg="add del">
          <ac:chgData name="Zhang Yifan" userId="c9b86b9a-8bad-4e1d-80e2-8f55c3c19e2c" providerId="ADAL" clId="{C4288A24-A59C-2B48-AC0B-8E51072C827E}" dt="2021-10-19T00:43:55.787" v="624"/>
          <ac:grpSpMkLst>
            <pc:docMk/>
            <pc:sldMk cId="817719775" sldId="325"/>
            <ac:grpSpMk id="122" creationId="{9201C0DD-ABFD-CF45-AD8C-2C2BE8F9BF90}"/>
          </ac:grpSpMkLst>
        </pc:grpChg>
        <pc:grpChg chg="add del">
          <ac:chgData name="Zhang Yifan" userId="c9b86b9a-8bad-4e1d-80e2-8f55c3c19e2c" providerId="ADAL" clId="{C4288A24-A59C-2B48-AC0B-8E51072C827E}" dt="2021-10-19T00:44:02.774" v="635"/>
          <ac:grpSpMkLst>
            <pc:docMk/>
            <pc:sldMk cId="817719775" sldId="325"/>
            <ac:grpSpMk id="129" creationId="{F5640425-33D3-784D-9FFD-EAD21568B146}"/>
          </ac:grpSpMkLst>
        </pc:grpChg>
        <pc:grpChg chg="add">
          <ac:chgData name="Zhang Yifan" userId="c9b86b9a-8bad-4e1d-80e2-8f55c3c19e2c" providerId="ADAL" clId="{C4288A24-A59C-2B48-AC0B-8E51072C827E}" dt="2021-10-19T00:44:02.774" v="635"/>
          <ac:grpSpMkLst>
            <pc:docMk/>
            <pc:sldMk cId="817719775" sldId="325"/>
            <ac:grpSpMk id="132" creationId="{E93DF32A-05BC-C946-B031-DACF26A25192}"/>
          </ac:grpSpMkLst>
        </pc:grpChg>
        <pc:grpChg chg="add">
          <ac:chgData name="Zhang Yifan" userId="c9b86b9a-8bad-4e1d-80e2-8f55c3c19e2c" providerId="ADAL" clId="{C4288A24-A59C-2B48-AC0B-8E51072C827E}" dt="2021-10-19T00:44:11.158" v="639"/>
          <ac:grpSpMkLst>
            <pc:docMk/>
            <pc:sldMk cId="817719775" sldId="325"/>
            <ac:grpSpMk id="136" creationId="{7AF28CD3-96F0-6744-BE6C-4BD5B5FE0A39}"/>
          </ac:grpSpMkLst>
        </pc:grpChg>
        <pc:grpChg chg="add">
          <ac:chgData name="Zhang Yifan" userId="c9b86b9a-8bad-4e1d-80e2-8f55c3c19e2c" providerId="ADAL" clId="{C4288A24-A59C-2B48-AC0B-8E51072C827E}" dt="2021-10-19T00:44:17.346" v="648"/>
          <ac:grpSpMkLst>
            <pc:docMk/>
            <pc:sldMk cId="817719775" sldId="325"/>
            <ac:grpSpMk id="145" creationId="{50527451-7049-1F43-933E-433753B73E44}"/>
          </ac:grpSpMkLst>
        </pc:grpChg>
        <pc:grpChg chg="add">
          <ac:chgData name="Zhang Yifan" userId="c9b86b9a-8bad-4e1d-80e2-8f55c3c19e2c" providerId="ADAL" clId="{C4288A24-A59C-2B48-AC0B-8E51072C827E}" dt="2021-10-19T00:44:29.574" v="657"/>
          <ac:grpSpMkLst>
            <pc:docMk/>
            <pc:sldMk cId="817719775" sldId="325"/>
            <ac:grpSpMk id="154" creationId="{2DF13884-9600-DE4D-94C0-2546F7BCD5E2}"/>
          </ac:grpSpMkLst>
        </pc:grpChg>
        <pc:grpChg chg="add">
          <ac:chgData name="Zhang Yifan" userId="c9b86b9a-8bad-4e1d-80e2-8f55c3c19e2c" providerId="ADAL" clId="{C4288A24-A59C-2B48-AC0B-8E51072C827E}" dt="2021-10-19T00:44:29.574" v="657"/>
          <ac:grpSpMkLst>
            <pc:docMk/>
            <pc:sldMk cId="817719775" sldId="325"/>
            <ac:grpSpMk id="155" creationId="{425902E2-9116-914E-9056-12634B5C0479}"/>
          </ac:grpSpMkLst>
        </pc:grpChg>
        <pc:grpChg chg="add del">
          <ac:chgData name="Zhang Yifan" userId="c9b86b9a-8bad-4e1d-80e2-8f55c3c19e2c" providerId="ADAL" clId="{C4288A24-A59C-2B48-AC0B-8E51072C827E}" dt="2021-10-19T00:45:30.221" v="664"/>
          <ac:grpSpMkLst>
            <pc:docMk/>
            <pc:sldMk cId="817719775" sldId="325"/>
            <ac:grpSpMk id="160" creationId="{8AD9B652-2FEC-9348-989F-7816D4CF3EC7}"/>
          </ac:grpSpMkLst>
        </pc:grpChg>
        <pc:grpChg chg="add">
          <ac:chgData name="Zhang Yifan" userId="c9b86b9a-8bad-4e1d-80e2-8f55c3c19e2c" providerId="ADAL" clId="{C4288A24-A59C-2B48-AC0B-8E51072C827E}" dt="2021-10-19T00:45:32.825" v="669"/>
          <ac:grpSpMkLst>
            <pc:docMk/>
            <pc:sldMk cId="817719775" sldId="325"/>
            <ac:grpSpMk id="164" creationId="{EDE72BDD-2A59-BE43-90D2-7B80F88B118B}"/>
          </ac:grpSpMkLst>
        </pc:grpChg>
        <pc:grpChg chg="add">
          <ac:chgData name="Zhang Yifan" userId="c9b86b9a-8bad-4e1d-80e2-8f55c3c19e2c" providerId="ADAL" clId="{C4288A24-A59C-2B48-AC0B-8E51072C827E}" dt="2021-10-19T00:45:33.999" v="673"/>
          <ac:grpSpMkLst>
            <pc:docMk/>
            <pc:sldMk cId="817719775" sldId="325"/>
            <ac:grpSpMk id="168" creationId="{56980100-3DEE-404E-84DF-A7EA00C1EF04}"/>
          </ac:grpSpMkLst>
        </pc:grpChg>
        <pc:grpChg chg="add">
          <ac:chgData name="Zhang Yifan" userId="c9b86b9a-8bad-4e1d-80e2-8f55c3c19e2c" providerId="ADAL" clId="{C4288A24-A59C-2B48-AC0B-8E51072C827E}" dt="2021-10-19T00:45:37.760" v="680"/>
          <ac:grpSpMkLst>
            <pc:docMk/>
            <pc:sldMk cId="817719775" sldId="325"/>
            <ac:grpSpMk id="175" creationId="{40D901C8-73B8-CA46-B525-4EC6097385D5}"/>
          </ac:grpSpMkLst>
        </pc:grpChg>
        <pc:inkChg chg="add topLvl">
          <ac:chgData name="Zhang Yifan" userId="c9b86b9a-8bad-4e1d-80e2-8f55c3c19e2c" providerId="ADAL" clId="{C4288A24-A59C-2B48-AC0B-8E51072C827E}" dt="2021-10-19T00:43:37.453" v="601"/>
          <ac:inkMkLst>
            <pc:docMk/>
            <pc:sldMk cId="817719775" sldId="325"/>
            <ac:inkMk id="36" creationId="{39752920-9A56-F243-8D98-43502D18B589}"/>
          </ac:inkMkLst>
        </pc:inkChg>
        <pc:inkChg chg="add del topLvl">
          <ac:chgData name="Zhang Yifan" userId="c9b86b9a-8bad-4e1d-80e2-8f55c3c19e2c" providerId="ADAL" clId="{C4288A24-A59C-2B48-AC0B-8E51072C827E}" dt="2021-10-19T00:43:37.453" v="601"/>
          <ac:inkMkLst>
            <pc:docMk/>
            <pc:sldMk cId="817719775" sldId="325"/>
            <ac:inkMk id="93" creationId="{761C7447-2BD2-D745-A2D0-A4C0B8BB03A4}"/>
          </ac:inkMkLst>
        </pc:inkChg>
        <pc:inkChg chg="add del topLvl">
          <ac:chgData name="Zhang Yifan" userId="c9b86b9a-8bad-4e1d-80e2-8f55c3c19e2c" providerId="ADAL" clId="{C4288A24-A59C-2B48-AC0B-8E51072C827E}" dt="2021-10-19T00:43:36.778" v="600"/>
          <ac:inkMkLst>
            <pc:docMk/>
            <pc:sldMk cId="817719775" sldId="325"/>
            <ac:inkMk id="95" creationId="{F55DFADF-5C2D-A640-9F3B-8873B6808842}"/>
          </ac:inkMkLst>
        </pc:inkChg>
        <pc:inkChg chg="add del topLvl">
          <ac:chgData name="Zhang Yifan" userId="c9b86b9a-8bad-4e1d-80e2-8f55c3c19e2c" providerId="ADAL" clId="{C4288A24-A59C-2B48-AC0B-8E51072C827E}" dt="2021-10-19T00:43:34.744" v="599"/>
          <ac:inkMkLst>
            <pc:docMk/>
            <pc:sldMk cId="817719775" sldId="325"/>
            <ac:inkMk id="96" creationId="{18947592-990D-464A-BEFC-C2501479DC6F}"/>
          </ac:inkMkLst>
        </pc:inkChg>
        <pc:inkChg chg="add del topLvl">
          <ac:chgData name="Zhang Yifan" userId="c9b86b9a-8bad-4e1d-80e2-8f55c3c19e2c" providerId="ADAL" clId="{C4288A24-A59C-2B48-AC0B-8E51072C827E}" dt="2021-10-19T00:43:32.417" v="598"/>
          <ac:inkMkLst>
            <pc:docMk/>
            <pc:sldMk cId="817719775" sldId="325"/>
            <ac:inkMk id="97" creationId="{BACC5170-553F-3D41-B450-25EB402065E1}"/>
          </ac:inkMkLst>
        </pc:inkChg>
        <pc:inkChg chg="add del topLvl">
          <ac:chgData name="Zhang Yifan" userId="c9b86b9a-8bad-4e1d-80e2-8f55c3c19e2c" providerId="ADAL" clId="{C4288A24-A59C-2B48-AC0B-8E51072C827E}" dt="2021-10-19T00:43:31.933" v="597"/>
          <ac:inkMkLst>
            <pc:docMk/>
            <pc:sldMk cId="817719775" sldId="325"/>
            <ac:inkMk id="98" creationId="{61755C3C-D440-4244-B895-340524DCEC76}"/>
          </ac:inkMkLst>
        </pc:inkChg>
        <pc:inkChg chg="add del topLvl">
          <ac:chgData name="Zhang Yifan" userId="c9b86b9a-8bad-4e1d-80e2-8f55c3c19e2c" providerId="ADAL" clId="{C4288A24-A59C-2B48-AC0B-8E51072C827E}" dt="2021-10-19T00:43:31.478" v="596"/>
          <ac:inkMkLst>
            <pc:docMk/>
            <pc:sldMk cId="817719775" sldId="325"/>
            <ac:inkMk id="99" creationId="{4963B2FE-0486-714F-B477-9BBD5008E891}"/>
          </ac:inkMkLst>
        </pc:inkChg>
        <pc:inkChg chg="add del topLvl">
          <ac:chgData name="Zhang Yifan" userId="c9b86b9a-8bad-4e1d-80e2-8f55c3c19e2c" providerId="ADAL" clId="{C4288A24-A59C-2B48-AC0B-8E51072C827E}" dt="2021-10-19T00:43:31.013" v="595"/>
          <ac:inkMkLst>
            <pc:docMk/>
            <pc:sldMk cId="817719775" sldId="325"/>
            <ac:inkMk id="100" creationId="{40A9AAA3-F2F1-434C-BEE1-8F007AF3737F}"/>
          </ac:inkMkLst>
        </pc:inkChg>
        <pc:inkChg chg="add del topLvl">
          <ac:chgData name="Zhang Yifan" userId="c9b86b9a-8bad-4e1d-80e2-8f55c3c19e2c" providerId="ADAL" clId="{C4288A24-A59C-2B48-AC0B-8E51072C827E}" dt="2021-10-19T00:43:27.583" v="594"/>
          <ac:inkMkLst>
            <pc:docMk/>
            <pc:sldMk cId="817719775" sldId="325"/>
            <ac:inkMk id="101" creationId="{05753A83-A7EA-D441-85BF-D8425582F816}"/>
          </ac:inkMkLst>
        </pc:inkChg>
        <pc:inkChg chg="add del topLvl">
          <ac:chgData name="Zhang Yifan" userId="c9b86b9a-8bad-4e1d-80e2-8f55c3c19e2c" providerId="ADAL" clId="{C4288A24-A59C-2B48-AC0B-8E51072C827E}" dt="2021-10-19T00:43:27.235" v="593"/>
          <ac:inkMkLst>
            <pc:docMk/>
            <pc:sldMk cId="817719775" sldId="325"/>
            <ac:inkMk id="102" creationId="{A3FFC56D-82F2-7740-805A-9C2123462799}"/>
          </ac:inkMkLst>
        </pc:inkChg>
        <pc:inkChg chg="add">
          <ac:chgData name="Zhang Yifan" userId="c9b86b9a-8bad-4e1d-80e2-8f55c3c19e2c" providerId="ADAL" clId="{C4288A24-A59C-2B48-AC0B-8E51072C827E}" dt="2021-10-19T00:43:42.173" v="602"/>
          <ac:inkMkLst>
            <pc:docMk/>
            <pc:sldMk cId="817719775" sldId="325"/>
            <ac:inkMk id="104" creationId="{10242CD3-4A1F-9440-ADDB-7FD209FCF132}"/>
          </ac:inkMkLst>
        </pc:inkChg>
        <pc:inkChg chg="add">
          <ac:chgData name="Zhang Yifan" userId="c9b86b9a-8bad-4e1d-80e2-8f55c3c19e2c" providerId="ADAL" clId="{C4288A24-A59C-2B48-AC0B-8E51072C827E}" dt="2021-10-19T00:43:42.941" v="603"/>
          <ac:inkMkLst>
            <pc:docMk/>
            <pc:sldMk cId="817719775" sldId="325"/>
            <ac:inkMk id="105" creationId="{92C48837-475E-ED46-A156-4EB937765784}"/>
          </ac:inkMkLst>
        </pc:inkChg>
        <pc:inkChg chg="add">
          <ac:chgData name="Zhang Yifan" userId="c9b86b9a-8bad-4e1d-80e2-8f55c3c19e2c" providerId="ADAL" clId="{C4288A24-A59C-2B48-AC0B-8E51072C827E}" dt="2021-10-19T00:43:44.450" v="604"/>
          <ac:inkMkLst>
            <pc:docMk/>
            <pc:sldMk cId="817719775" sldId="325"/>
            <ac:inkMk id="106" creationId="{9A7B4B33-9DC5-7A48-BA20-FD5DED0D2CCB}"/>
          </ac:inkMkLst>
        </pc:inkChg>
        <pc:inkChg chg="add topLvl">
          <ac:chgData name="Zhang Yifan" userId="c9b86b9a-8bad-4e1d-80e2-8f55c3c19e2c" providerId="ADAL" clId="{C4288A24-A59C-2B48-AC0B-8E51072C827E}" dt="2021-10-19T00:43:50.044" v="614"/>
          <ac:inkMkLst>
            <pc:docMk/>
            <pc:sldMk cId="817719775" sldId="325"/>
            <ac:inkMk id="108" creationId="{B8E57094-06BD-F942-ABC7-5087B3C9CE32}"/>
          </ac:inkMkLst>
        </pc:inkChg>
        <pc:inkChg chg="add topLvl">
          <ac:chgData name="Zhang Yifan" userId="c9b86b9a-8bad-4e1d-80e2-8f55c3c19e2c" providerId="ADAL" clId="{C4288A24-A59C-2B48-AC0B-8E51072C827E}" dt="2021-10-19T00:43:50.044" v="614"/>
          <ac:inkMkLst>
            <pc:docMk/>
            <pc:sldMk cId="817719775" sldId="325"/>
            <ac:inkMk id="109" creationId="{F333230E-9850-F446-A423-4C7FAD01CA6A}"/>
          </ac:inkMkLst>
        </pc:inkChg>
        <pc:inkChg chg="add topLvl">
          <ac:chgData name="Zhang Yifan" userId="c9b86b9a-8bad-4e1d-80e2-8f55c3c19e2c" providerId="ADAL" clId="{C4288A24-A59C-2B48-AC0B-8E51072C827E}" dt="2021-10-19T00:43:50.044" v="614"/>
          <ac:inkMkLst>
            <pc:docMk/>
            <pc:sldMk cId="817719775" sldId="325"/>
            <ac:inkMk id="110" creationId="{BE917CE7-3331-C042-A5BF-2199F082A821}"/>
          </ac:inkMkLst>
        </pc:inkChg>
        <pc:inkChg chg="add topLvl">
          <ac:chgData name="Zhang Yifan" userId="c9b86b9a-8bad-4e1d-80e2-8f55c3c19e2c" providerId="ADAL" clId="{C4288A24-A59C-2B48-AC0B-8E51072C827E}" dt="2021-10-19T00:43:50.044" v="614"/>
          <ac:inkMkLst>
            <pc:docMk/>
            <pc:sldMk cId="817719775" sldId="325"/>
            <ac:inkMk id="111" creationId="{0B1FA51A-D275-7042-A024-B3F008BE8D05}"/>
          </ac:inkMkLst>
        </pc:inkChg>
        <pc:inkChg chg="add topLvl">
          <ac:chgData name="Zhang Yifan" userId="c9b86b9a-8bad-4e1d-80e2-8f55c3c19e2c" providerId="ADAL" clId="{C4288A24-A59C-2B48-AC0B-8E51072C827E}" dt="2021-10-19T00:43:50.044" v="614"/>
          <ac:inkMkLst>
            <pc:docMk/>
            <pc:sldMk cId="817719775" sldId="325"/>
            <ac:inkMk id="112" creationId="{D6F4C539-9DF6-F74D-8CC8-A9791AF5A92A}"/>
          </ac:inkMkLst>
        </pc:inkChg>
        <pc:inkChg chg="add topLvl">
          <ac:chgData name="Zhang Yifan" userId="c9b86b9a-8bad-4e1d-80e2-8f55c3c19e2c" providerId="ADAL" clId="{C4288A24-A59C-2B48-AC0B-8E51072C827E}" dt="2021-10-19T00:43:50.044" v="614"/>
          <ac:inkMkLst>
            <pc:docMk/>
            <pc:sldMk cId="817719775" sldId="325"/>
            <ac:inkMk id="113" creationId="{5FD8C6A7-AC3D-104B-B8C1-B678A658A8B0}"/>
          </ac:inkMkLst>
        </pc:inkChg>
        <pc:inkChg chg="add">
          <ac:chgData name="Zhang Yifan" userId="c9b86b9a-8bad-4e1d-80e2-8f55c3c19e2c" providerId="ADAL" clId="{C4288A24-A59C-2B48-AC0B-8E51072C827E}" dt="2021-10-19T00:43:49.450" v="613"/>
          <ac:inkMkLst>
            <pc:docMk/>
            <pc:sldMk cId="817719775" sldId="325"/>
            <ac:inkMk id="115" creationId="{CB8680F1-B782-9A49-B5F7-2FC5EE2AE764}"/>
          </ac:inkMkLst>
        </pc:inkChg>
        <pc:inkChg chg="add del">
          <ac:chgData name="Zhang Yifan" userId="c9b86b9a-8bad-4e1d-80e2-8f55c3c19e2c" providerId="ADAL" clId="{C4288A24-A59C-2B48-AC0B-8E51072C827E}" dt="2021-10-19T00:43:55.774" v="621"/>
          <ac:inkMkLst>
            <pc:docMk/>
            <pc:sldMk cId="817719775" sldId="325"/>
            <ac:inkMk id="117" creationId="{261C0D48-845A-6749-A090-A335EEE1F523}"/>
          </ac:inkMkLst>
        </pc:inkChg>
        <pc:inkChg chg="add del topLvl">
          <ac:chgData name="Zhang Yifan" userId="c9b86b9a-8bad-4e1d-80e2-8f55c3c19e2c" providerId="ADAL" clId="{C4288A24-A59C-2B48-AC0B-8E51072C827E}" dt="2021-10-19T00:43:55.789" v="625"/>
          <ac:inkMkLst>
            <pc:docMk/>
            <pc:sldMk cId="817719775" sldId="325"/>
            <ac:inkMk id="118" creationId="{292F2E00-8D3F-9643-A949-4D9FE9773425}"/>
          </ac:inkMkLst>
        </pc:inkChg>
        <pc:inkChg chg="add del">
          <ac:chgData name="Zhang Yifan" userId="c9b86b9a-8bad-4e1d-80e2-8f55c3c19e2c" providerId="ADAL" clId="{C4288A24-A59C-2B48-AC0B-8E51072C827E}" dt="2021-10-19T00:43:55.778" v="622"/>
          <ac:inkMkLst>
            <pc:docMk/>
            <pc:sldMk cId="817719775" sldId="325"/>
            <ac:inkMk id="119" creationId="{61503D6A-1958-8747-B916-9F807A5DD725}"/>
          </ac:inkMkLst>
        </pc:inkChg>
        <pc:inkChg chg="add del topLvl">
          <ac:chgData name="Zhang Yifan" userId="c9b86b9a-8bad-4e1d-80e2-8f55c3c19e2c" providerId="ADAL" clId="{C4288A24-A59C-2B48-AC0B-8E51072C827E}" dt="2021-10-19T00:43:55.787" v="624"/>
          <ac:inkMkLst>
            <pc:docMk/>
            <pc:sldMk cId="817719775" sldId="325"/>
            <ac:inkMk id="120" creationId="{76912C9E-398C-F944-BDBC-BAFD5BA4A0B5}"/>
          </ac:inkMkLst>
        </pc:inkChg>
        <pc:inkChg chg="add del">
          <ac:chgData name="Zhang Yifan" userId="c9b86b9a-8bad-4e1d-80e2-8f55c3c19e2c" providerId="ADAL" clId="{C4288A24-A59C-2B48-AC0B-8E51072C827E}" dt="2021-10-19T00:43:55.781" v="623"/>
          <ac:inkMkLst>
            <pc:docMk/>
            <pc:sldMk cId="817719775" sldId="325"/>
            <ac:inkMk id="121" creationId="{05672EEB-76DB-5F41-A593-434293B0C5C1}"/>
          </ac:inkMkLst>
        </pc:inkChg>
        <pc:inkChg chg="add topLvl">
          <ac:chgData name="Zhang Yifan" userId="c9b86b9a-8bad-4e1d-80e2-8f55c3c19e2c" providerId="ADAL" clId="{C4288A24-A59C-2B48-AC0B-8E51072C827E}" dt="2021-10-19T00:44:02.774" v="635"/>
          <ac:inkMkLst>
            <pc:docMk/>
            <pc:sldMk cId="817719775" sldId="325"/>
            <ac:inkMk id="123" creationId="{A0F255D0-77AE-A448-8AF7-A0E5EC3F6959}"/>
          </ac:inkMkLst>
        </pc:inkChg>
        <pc:inkChg chg="add topLvl">
          <ac:chgData name="Zhang Yifan" userId="c9b86b9a-8bad-4e1d-80e2-8f55c3c19e2c" providerId="ADAL" clId="{C4288A24-A59C-2B48-AC0B-8E51072C827E}" dt="2021-10-19T00:44:02.774" v="635"/>
          <ac:inkMkLst>
            <pc:docMk/>
            <pc:sldMk cId="817719775" sldId="325"/>
            <ac:inkMk id="124" creationId="{8CF27033-D63A-7D48-AE97-3718A2A3ECD8}"/>
          </ac:inkMkLst>
        </pc:inkChg>
        <pc:inkChg chg="add topLvl">
          <ac:chgData name="Zhang Yifan" userId="c9b86b9a-8bad-4e1d-80e2-8f55c3c19e2c" providerId="ADAL" clId="{C4288A24-A59C-2B48-AC0B-8E51072C827E}" dt="2021-10-19T00:44:02.774" v="635"/>
          <ac:inkMkLst>
            <pc:docMk/>
            <pc:sldMk cId="817719775" sldId="325"/>
            <ac:inkMk id="125" creationId="{7B3E6A47-8BDC-814D-AF6F-5A1943BA72D7}"/>
          </ac:inkMkLst>
        </pc:inkChg>
        <pc:inkChg chg="add topLvl">
          <ac:chgData name="Zhang Yifan" userId="c9b86b9a-8bad-4e1d-80e2-8f55c3c19e2c" providerId="ADAL" clId="{C4288A24-A59C-2B48-AC0B-8E51072C827E}" dt="2021-10-19T00:44:02.774" v="635"/>
          <ac:inkMkLst>
            <pc:docMk/>
            <pc:sldMk cId="817719775" sldId="325"/>
            <ac:inkMk id="126" creationId="{90FC6C95-1971-8F48-9127-CDEB1203BBCD}"/>
          </ac:inkMkLst>
        </pc:inkChg>
        <pc:inkChg chg="add topLvl">
          <ac:chgData name="Zhang Yifan" userId="c9b86b9a-8bad-4e1d-80e2-8f55c3c19e2c" providerId="ADAL" clId="{C4288A24-A59C-2B48-AC0B-8E51072C827E}" dt="2021-10-19T00:44:02.774" v="635"/>
          <ac:inkMkLst>
            <pc:docMk/>
            <pc:sldMk cId="817719775" sldId="325"/>
            <ac:inkMk id="127" creationId="{661CC4BB-6EB3-9945-A409-48FDC43E5660}"/>
          </ac:inkMkLst>
        </pc:inkChg>
        <pc:inkChg chg="add topLvl">
          <ac:chgData name="Zhang Yifan" userId="c9b86b9a-8bad-4e1d-80e2-8f55c3c19e2c" providerId="ADAL" clId="{C4288A24-A59C-2B48-AC0B-8E51072C827E}" dt="2021-10-19T00:44:02.774" v="635"/>
          <ac:inkMkLst>
            <pc:docMk/>
            <pc:sldMk cId="817719775" sldId="325"/>
            <ac:inkMk id="128" creationId="{9120AF1A-0EE6-7B4A-BCFD-90E540CB96E3}"/>
          </ac:inkMkLst>
        </pc:inkChg>
        <pc:inkChg chg="add">
          <ac:chgData name="Zhang Yifan" userId="c9b86b9a-8bad-4e1d-80e2-8f55c3c19e2c" providerId="ADAL" clId="{C4288A24-A59C-2B48-AC0B-8E51072C827E}" dt="2021-10-19T00:44:01.694" v="633"/>
          <ac:inkMkLst>
            <pc:docMk/>
            <pc:sldMk cId="817719775" sldId="325"/>
            <ac:inkMk id="130" creationId="{1FF423D1-77D1-774D-A6B4-75207C8D7885}"/>
          </ac:inkMkLst>
        </pc:inkChg>
        <pc:inkChg chg="add">
          <ac:chgData name="Zhang Yifan" userId="c9b86b9a-8bad-4e1d-80e2-8f55c3c19e2c" providerId="ADAL" clId="{C4288A24-A59C-2B48-AC0B-8E51072C827E}" dt="2021-10-19T00:44:01.938" v="634"/>
          <ac:inkMkLst>
            <pc:docMk/>
            <pc:sldMk cId="817719775" sldId="325"/>
            <ac:inkMk id="131" creationId="{53322A12-DA83-D04D-AFB6-ECC5E7D34EDC}"/>
          </ac:inkMkLst>
        </pc:inkChg>
        <pc:inkChg chg="add">
          <ac:chgData name="Zhang Yifan" userId="c9b86b9a-8bad-4e1d-80e2-8f55c3c19e2c" providerId="ADAL" clId="{C4288A24-A59C-2B48-AC0B-8E51072C827E}" dt="2021-10-19T00:44:07.600" v="636"/>
          <ac:inkMkLst>
            <pc:docMk/>
            <pc:sldMk cId="817719775" sldId="325"/>
            <ac:inkMk id="133" creationId="{EF009490-6F24-7D4B-979B-3A291483A0D1}"/>
          </ac:inkMkLst>
        </pc:inkChg>
        <pc:inkChg chg="add">
          <ac:chgData name="Zhang Yifan" userId="c9b86b9a-8bad-4e1d-80e2-8f55c3c19e2c" providerId="ADAL" clId="{C4288A24-A59C-2B48-AC0B-8E51072C827E}" dt="2021-10-19T00:44:09.026" v="637"/>
          <ac:inkMkLst>
            <pc:docMk/>
            <pc:sldMk cId="817719775" sldId="325"/>
            <ac:inkMk id="134" creationId="{317A41E5-D208-7240-B523-BABC1BEAD268}"/>
          </ac:inkMkLst>
        </pc:inkChg>
        <pc:inkChg chg="add">
          <ac:chgData name="Zhang Yifan" userId="c9b86b9a-8bad-4e1d-80e2-8f55c3c19e2c" providerId="ADAL" clId="{C4288A24-A59C-2B48-AC0B-8E51072C827E}" dt="2021-10-19T00:44:10.414" v="638"/>
          <ac:inkMkLst>
            <pc:docMk/>
            <pc:sldMk cId="817719775" sldId="325"/>
            <ac:inkMk id="135" creationId="{B429C2B9-91BF-2248-B545-0E6091BCEA39}"/>
          </ac:inkMkLst>
        </pc:inkChg>
        <pc:inkChg chg="add">
          <ac:chgData name="Zhang Yifan" userId="c9b86b9a-8bad-4e1d-80e2-8f55c3c19e2c" providerId="ADAL" clId="{C4288A24-A59C-2B48-AC0B-8E51072C827E}" dt="2021-10-19T00:44:13.638" v="640"/>
          <ac:inkMkLst>
            <pc:docMk/>
            <pc:sldMk cId="817719775" sldId="325"/>
            <ac:inkMk id="137" creationId="{E1050123-3317-1142-84F7-18188DD4E8C6}"/>
          </ac:inkMkLst>
        </pc:inkChg>
        <pc:inkChg chg="add">
          <ac:chgData name="Zhang Yifan" userId="c9b86b9a-8bad-4e1d-80e2-8f55c3c19e2c" providerId="ADAL" clId="{C4288A24-A59C-2B48-AC0B-8E51072C827E}" dt="2021-10-19T00:44:13.891" v="641"/>
          <ac:inkMkLst>
            <pc:docMk/>
            <pc:sldMk cId="817719775" sldId="325"/>
            <ac:inkMk id="138" creationId="{7339583C-F521-8747-AAAA-06EE7DE1F4A5}"/>
          </ac:inkMkLst>
        </pc:inkChg>
        <pc:inkChg chg="add">
          <ac:chgData name="Zhang Yifan" userId="c9b86b9a-8bad-4e1d-80e2-8f55c3c19e2c" providerId="ADAL" clId="{C4288A24-A59C-2B48-AC0B-8E51072C827E}" dt="2021-10-19T00:44:14.231" v="642"/>
          <ac:inkMkLst>
            <pc:docMk/>
            <pc:sldMk cId="817719775" sldId="325"/>
            <ac:inkMk id="139" creationId="{632AB5A3-9359-FA41-9E67-457117D85E54}"/>
          </ac:inkMkLst>
        </pc:inkChg>
        <pc:inkChg chg="add">
          <ac:chgData name="Zhang Yifan" userId="c9b86b9a-8bad-4e1d-80e2-8f55c3c19e2c" providerId="ADAL" clId="{C4288A24-A59C-2B48-AC0B-8E51072C827E}" dt="2021-10-19T00:44:14.699" v="643"/>
          <ac:inkMkLst>
            <pc:docMk/>
            <pc:sldMk cId="817719775" sldId="325"/>
            <ac:inkMk id="140" creationId="{1B1F527C-81F3-E64E-ABEB-85A6CF6529F5}"/>
          </ac:inkMkLst>
        </pc:inkChg>
        <pc:inkChg chg="add">
          <ac:chgData name="Zhang Yifan" userId="c9b86b9a-8bad-4e1d-80e2-8f55c3c19e2c" providerId="ADAL" clId="{C4288A24-A59C-2B48-AC0B-8E51072C827E}" dt="2021-10-19T00:44:15.341" v="644"/>
          <ac:inkMkLst>
            <pc:docMk/>
            <pc:sldMk cId="817719775" sldId="325"/>
            <ac:inkMk id="141" creationId="{C216D573-BF0C-FE4D-91F2-E2E63BFF1A03}"/>
          </ac:inkMkLst>
        </pc:inkChg>
        <pc:inkChg chg="add">
          <ac:chgData name="Zhang Yifan" userId="c9b86b9a-8bad-4e1d-80e2-8f55c3c19e2c" providerId="ADAL" clId="{C4288A24-A59C-2B48-AC0B-8E51072C827E}" dt="2021-10-19T00:44:15.757" v="645"/>
          <ac:inkMkLst>
            <pc:docMk/>
            <pc:sldMk cId="817719775" sldId="325"/>
            <ac:inkMk id="142" creationId="{E8CC4648-25F0-134E-BE88-5948F0A738BA}"/>
          </ac:inkMkLst>
        </pc:inkChg>
        <pc:inkChg chg="add">
          <ac:chgData name="Zhang Yifan" userId="c9b86b9a-8bad-4e1d-80e2-8f55c3c19e2c" providerId="ADAL" clId="{C4288A24-A59C-2B48-AC0B-8E51072C827E}" dt="2021-10-19T00:44:16.330" v="646"/>
          <ac:inkMkLst>
            <pc:docMk/>
            <pc:sldMk cId="817719775" sldId="325"/>
            <ac:inkMk id="143" creationId="{B9A6D10D-7BCB-164B-A4AF-4FDA00717A45}"/>
          </ac:inkMkLst>
        </pc:inkChg>
        <pc:inkChg chg="add">
          <ac:chgData name="Zhang Yifan" userId="c9b86b9a-8bad-4e1d-80e2-8f55c3c19e2c" providerId="ADAL" clId="{C4288A24-A59C-2B48-AC0B-8E51072C827E}" dt="2021-10-19T00:44:16.603" v="647"/>
          <ac:inkMkLst>
            <pc:docMk/>
            <pc:sldMk cId="817719775" sldId="325"/>
            <ac:inkMk id="144" creationId="{364D40CD-BCE8-E44B-BBEB-3FB45301C7A2}"/>
          </ac:inkMkLst>
        </pc:inkChg>
        <pc:inkChg chg="add">
          <ac:chgData name="Zhang Yifan" userId="c9b86b9a-8bad-4e1d-80e2-8f55c3c19e2c" providerId="ADAL" clId="{C4288A24-A59C-2B48-AC0B-8E51072C827E}" dt="2021-10-19T00:44:23.921" v="649"/>
          <ac:inkMkLst>
            <pc:docMk/>
            <pc:sldMk cId="817719775" sldId="325"/>
            <ac:inkMk id="146" creationId="{6D30CA3F-3B5E-F143-A01F-05502557CE83}"/>
          </ac:inkMkLst>
        </pc:inkChg>
        <pc:inkChg chg="add">
          <ac:chgData name="Zhang Yifan" userId="c9b86b9a-8bad-4e1d-80e2-8f55c3c19e2c" providerId="ADAL" clId="{C4288A24-A59C-2B48-AC0B-8E51072C827E}" dt="2021-10-19T00:44:25.438" v="650"/>
          <ac:inkMkLst>
            <pc:docMk/>
            <pc:sldMk cId="817719775" sldId="325"/>
            <ac:inkMk id="147" creationId="{F6BA46EC-EF33-E24F-8509-8CEC44744AF7}"/>
          </ac:inkMkLst>
        </pc:inkChg>
        <pc:inkChg chg="add">
          <ac:chgData name="Zhang Yifan" userId="c9b86b9a-8bad-4e1d-80e2-8f55c3c19e2c" providerId="ADAL" clId="{C4288A24-A59C-2B48-AC0B-8E51072C827E}" dt="2021-10-19T00:44:26.472" v="651"/>
          <ac:inkMkLst>
            <pc:docMk/>
            <pc:sldMk cId="817719775" sldId="325"/>
            <ac:inkMk id="148" creationId="{DCA8794D-CF59-F549-B8A6-D8BAE9B41AC3}"/>
          </ac:inkMkLst>
        </pc:inkChg>
        <pc:inkChg chg="add">
          <ac:chgData name="Zhang Yifan" userId="c9b86b9a-8bad-4e1d-80e2-8f55c3c19e2c" providerId="ADAL" clId="{C4288A24-A59C-2B48-AC0B-8E51072C827E}" dt="2021-10-19T00:44:26.691" v="652"/>
          <ac:inkMkLst>
            <pc:docMk/>
            <pc:sldMk cId="817719775" sldId="325"/>
            <ac:inkMk id="149" creationId="{96A5D0A9-B388-D44C-A25F-24A61418B316}"/>
          </ac:inkMkLst>
        </pc:inkChg>
        <pc:inkChg chg="add">
          <ac:chgData name="Zhang Yifan" userId="c9b86b9a-8bad-4e1d-80e2-8f55c3c19e2c" providerId="ADAL" clId="{C4288A24-A59C-2B48-AC0B-8E51072C827E}" dt="2021-10-19T00:44:27.076" v="653"/>
          <ac:inkMkLst>
            <pc:docMk/>
            <pc:sldMk cId="817719775" sldId="325"/>
            <ac:inkMk id="150" creationId="{ED1EE1E8-CF48-1E4E-83ED-EFE88A768816}"/>
          </ac:inkMkLst>
        </pc:inkChg>
        <pc:inkChg chg="add">
          <ac:chgData name="Zhang Yifan" userId="c9b86b9a-8bad-4e1d-80e2-8f55c3c19e2c" providerId="ADAL" clId="{C4288A24-A59C-2B48-AC0B-8E51072C827E}" dt="2021-10-19T00:44:27.541" v="654"/>
          <ac:inkMkLst>
            <pc:docMk/>
            <pc:sldMk cId="817719775" sldId="325"/>
            <ac:inkMk id="151" creationId="{49283E04-DFA5-6143-B1E5-51CAB7832291}"/>
          </ac:inkMkLst>
        </pc:inkChg>
        <pc:inkChg chg="add">
          <ac:chgData name="Zhang Yifan" userId="c9b86b9a-8bad-4e1d-80e2-8f55c3c19e2c" providerId="ADAL" clId="{C4288A24-A59C-2B48-AC0B-8E51072C827E}" dt="2021-10-19T00:44:28.280" v="655"/>
          <ac:inkMkLst>
            <pc:docMk/>
            <pc:sldMk cId="817719775" sldId="325"/>
            <ac:inkMk id="152" creationId="{8D99F7A7-DF86-4547-9BF8-18D2704F0D39}"/>
          </ac:inkMkLst>
        </pc:inkChg>
        <pc:inkChg chg="add">
          <ac:chgData name="Zhang Yifan" userId="c9b86b9a-8bad-4e1d-80e2-8f55c3c19e2c" providerId="ADAL" clId="{C4288A24-A59C-2B48-AC0B-8E51072C827E}" dt="2021-10-19T00:44:28.647" v="656"/>
          <ac:inkMkLst>
            <pc:docMk/>
            <pc:sldMk cId="817719775" sldId="325"/>
            <ac:inkMk id="153" creationId="{CBAAA5CA-0437-AA46-9EB2-17C34CAF0984}"/>
          </ac:inkMkLst>
        </pc:inkChg>
        <pc:inkChg chg="add">
          <ac:chgData name="Zhang Yifan" userId="c9b86b9a-8bad-4e1d-80e2-8f55c3c19e2c" providerId="ADAL" clId="{C4288A24-A59C-2B48-AC0B-8E51072C827E}" dt="2021-10-19T00:44:30.375" v="658"/>
          <ac:inkMkLst>
            <pc:docMk/>
            <pc:sldMk cId="817719775" sldId="325"/>
            <ac:inkMk id="156" creationId="{18B02F15-0176-BE4F-8925-6E72C803690B}"/>
          </ac:inkMkLst>
        </pc:inkChg>
        <pc:inkChg chg="add del topLvl">
          <ac:chgData name="Zhang Yifan" userId="c9b86b9a-8bad-4e1d-80e2-8f55c3c19e2c" providerId="ADAL" clId="{C4288A24-A59C-2B48-AC0B-8E51072C827E}" dt="2021-10-19T00:45:30.221" v="664"/>
          <ac:inkMkLst>
            <pc:docMk/>
            <pc:sldMk cId="817719775" sldId="325"/>
            <ac:inkMk id="157" creationId="{2D27F0FF-0681-E448-A845-965835AF6DA5}"/>
          </ac:inkMkLst>
        </pc:inkChg>
        <pc:inkChg chg="add del topLvl">
          <ac:chgData name="Zhang Yifan" userId="c9b86b9a-8bad-4e1d-80e2-8f55c3c19e2c" providerId="ADAL" clId="{C4288A24-A59C-2B48-AC0B-8E51072C827E}" dt="2021-10-19T00:45:30.224" v="665"/>
          <ac:inkMkLst>
            <pc:docMk/>
            <pc:sldMk cId="817719775" sldId="325"/>
            <ac:inkMk id="158" creationId="{B17E4149-EF74-1049-9EC0-6B707B3DA88B}"/>
          </ac:inkMkLst>
        </pc:inkChg>
        <pc:inkChg chg="add del">
          <ac:chgData name="Zhang Yifan" userId="c9b86b9a-8bad-4e1d-80e2-8f55c3c19e2c" providerId="ADAL" clId="{C4288A24-A59C-2B48-AC0B-8E51072C827E}" dt="2021-10-19T00:45:30.212" v="663"/>
          <ac:inkMkLst>
            <pc:docMk/>
            <pc:sldMk cId="817719775" sldId="325"/>
            <ac:inkMk id="159" creationId="{B4E2E737-2F5C-104A-A9B5-DCF695CA6D55}"/>
          </ac:inkMkLst>
        </pc:inkChg>
        <pc:inkChg chg="add">
          <ac:chgData name="Zhang Yifan" userId="c9b86b9a-8bad-4e1d-80e2-8f55c3c19e2c" providerId="ADAL" clId="{C4288A24-A59C-2B48-AC0B-8E51072C827E}" dt="2021-10-19T00:45:31.755" v="666"/>
          <ac:inkMkLst>
            <pc:docMk/>
            <pc:sldMk cId="817719775" sldId="325"/>
            <ac:inkMk id="161" creationId="{D95CC46A-262C-6F4E-83F3-97FA9246A065}"/>
          </ac:inkMkLst>
        </pc:inkChg>
        <pc:inkChg chg="add">
          <ac:chgData name="Zhang Yifan" userId="c9b86b9a-8bad-4e1d-80e2-8f55c3c19e2c" providerId="ADAL" clId="{C4288A24-A59C-2B48-AC0B-8E51072C827E}" dt="2021-10-19T00:45:31.926" v="667"/>
          <ac:inkMkLst>
            <pc:docMk/>
            <pc:sldMk cId="817719775" sldId="325"/>
            <ac:inkMk id="162" creationId="{BA21D4F7-00BB-C645-B26B-43FEBE4BED3D}"/>
          </ac:inkMkLst>
        </pc:inkChg>
        <pc:inkChg chg="add">
          <ac:chgData name="Zhang Yifan" userId="c9b86b9a-8bad-4e1d-80e2-8f55c3c19e2c" providerId="ADAL" clId="{C4288A24-A59C-2B48-AC0B-8E51072C827E}" dt="2021-10-19T00:45:32.098" v="668"/>
          <ac:inkMkLst>
            <pc:docMk/>
            <pc:sldMk cId="817719775" sldId="325"/>
            <ac:inkMk id="163" creationId="{2CB35540-6347-0746-A158-C44A2FF57212}"/>
          </ac:inkMkLst>
        </pc:inkChg>
        <pc:inkChg chg="add">
          <ac:chgData name="Zhang Yifan" userId="c9b86b9a-8bad-4e1d-80e2-8f55c3c19e2c" providerId="ADAL" clId="{C4288A24-A59C-2B48-AC0B-8E51072C827E}" dt="2021-10-19T00:45:32.923" v="670"/>
          <ac:inkMkLst>
            <pc:docMk/>
            <pc:sldMk cId="817719775" sldId="325"/>
            <ac:inkMk id="165" creationId="{B046DB70-C887-8249-AB41-CECF0BA5218D}"/>
          </ac:inkMkLst>
        </pc:inkChg>
        <pc:inkChg chg="add">
          <ac:chgData name="Zhang Yifan" userId="c9b86b9a-8bad-4e1d-80e2-8f55c3c19e2c" providerId="ADAL" clId="{C4288A24-A59C-2B48-AC0B-8E51072C827E}" dt="2021-10-19T00:45:33.069" v="671"/>
          <ac:inkMkLst>
            <pc:docMk/>
            <pc:sldMk cId="817719775" sldId="325"/>
            <ac:inkMk id="166" creationId="{38A0E2BC-44FB-1D40-A1B1-B1A2ABD24587}"/>
          </ac:inkMkLst>
        </pc:inkChg>
        <pc:inkChg chg="add">
          <ac:chgData name="Zhang Yifan" userId="c9b86b9a-8bad-4e1d-80e2-8f55c3c19e2c" providerId="ADAL" clId="{C4288A24-A59C-2B48-AC0B-8E51072C827E}" dt="2021-10-19T00:45:33.246" v="672"/>
          <ac:inkMkLst>
            <pc:docMk/>
            <pc:sldMk cId="817719775" sldId="325"/>
            <ac:inkMk id="167" creationId="{9654F07A-E9A1-EF45-9479-DA96FFA27BA4}"/>
          </ac:inkMkLst>
        </pc:inkChg>
        <pc:inkChg chg="add">
          <ac:chgData name="Zhang Yifan" userId="c9b86b9a-8bad-4e1d-80e2-8f55c3c19e2c" providerId="ADAL" clId="{C4288A24-A59C-2B48-AC0B-8E51072C827E}" dt="2021-10-19T00:45:35.469" v="674"/>
          <ac:inkMkLst>
            <pc:docMk/>
            <pc:sldMk cId="817719775" sldId="325"/>
            <ac:inkMk id="169" creationId="{C90380FF-D7EE-6D4B-B61E-8F00F6512708}"/>
          </ac:inkMkLst>
        </pc:inkChg>
        <pc:inkChg chg="add">
          <ac:chgData name="Zhang Yifan" userId="c9b86b9a-8bad-4e1d-80e2-8f55c3c19e2c" providerId="ADAL" clId="{C4288A24-A59C-2B48-AC0B-8E51072C827E}" dt="2021-10-19T00:45:35.627" v="675"/>
          <ac:inkMkLst>
            <pc:docMk/>
            <pc:sldMk cId="817719775" sldId="325"/>
            <ac:inkMk id="170" creationId="{667F182B-A60A-584E-AF20-A8CB13B0B397}"/>
          </ac:inkMkLst>
        </pc:inkChg>
        <pc:inkChg chg="add">
          <ac:chgData name="Zhang Yifan" userId="c9b86b9a-8bad-4e1d-80e2-8f55c3c19e2c" providerId="ADAL" clId="{C4288A24-A59C-2B48-AC0B-8E51072C827E}" dt="2021-10-19T00:45:35.761" v="676"/>
          <ac:inkMkLst>
            <pc:docMk/>
            <pc:sldMk cId="817719775" sldId="325"/>
            <ac:inkMk id="171" creationId="{C82FE78A-13B1-3D4F-BC6F-8D5A76ED96B6}"/>
          </ac:inkMkLst>
        </pc:inkChg>
        <pc:inkChg chg="add">
          <ac:chgData name="Zhang Yifan" userId="c9b86b9a-8bad-4e1d-80e2-8f55c3c19e2c" providerId="ADAL" clId="{C4288A24-A59C-2B48-AC0B-8E51072C827E}" dt="2021-10-19T00:45:36.703" v="677"/>
          <ac:inkMkLst>
            <pc:docMk/>
            <pc:sldMk cId="817719775" sldId="325"/>
            <ac:inkMk id="172" creationId="{1D965EFC-0071-5849-8870-B121B3829060}"/>
          </ac:inkMkLst>
        </pc:inkChg>
        <pc:inkChg chg="add">
          <ac:chgData name="Zhang Yifan" userId="c9b86b9a-8bad-4e1d-80e2-8f55c3c19e2c" providerId="ADAL" clId="{C4288A24-A59C-2B48-AC0B-8E51072C827E}" dt="2021-10-19T00:45:36.853" v="678"/>
          <ac:inkMkLst>
            <pc:docMk/>
            <pc:sldMk cId="817719775" sldId="325"/>
            <ac:inkMk id="173" creationId="{EFE7BAA9-D574-D44A-97EA-B205E44B4BDB}"/>
          </ac:inkMkLst>
        </pc:inkChg>
        <pc:inkChg chg="add">
          <ac:chgData name="Zhang Yifan" userId="c9b86b9a-8bad-4e1d-80e2-8f55c3c19e2c" providerId="ADAL" clId="{C4288A24-A59C-2B48-AC0B-8E51072C827E}" dt="2021-10-19T00:45:36.996" v="679"/>
          <ac:inkMkLst>
            <pc:docMk/>
            <pc:sldMk cId="817719775" sldId="325"/>
            <ac:inkMk id="174" creationId="{CA3A3C24-5350-F149-A7F7-1E6338CCD1ED}"/>
          </ac:inkMkLst>
        </pc:inkChg>
        <pc:inkChg chg="add del">
          <ac:chgData name="Zhang Yifan" userId="c9b86b9a-8bad-4e1d-80e2-8f55c3c19e2c" providerId="ADAL" clId="{C4288A24-A59C-2B48-AC0B-8E51072C827E}" dt="2021-10-19T01:56:02.278" v="945" actId="7634"/>
          <ac:inkMkLst>
            <pc:docMk/>
            <pc:sldMk cId="817719775" sldId="325"/>
            <ac:inkMk id="176" creationId="{B3AAB537-17CA-FF44-8639-838C440B1D98}"/>
          </ac:inkMkLst>
        </pc:inkChg>
      </pc:sldChg>
      <pc:sldChg chg="addSp delSp">
        <pc:chgData name="Zhang Yifan" userId="c9b86b9a-8bad-4e1d-80e2-8f55c3c19e2c" providerId="ADAL" clId="{C4288A24-A59C-2B48-AC0B-8E51072C827E}" dt="2021-10-19T01:56:02.278" v="945" actId="7634"/>
        <pc:sldMkLst>
          <pc:docMk/>
          <pc:sldMk cId="2176034890" sldId="327"/>
        </pc:sldMkLst>
        <pc:inkChg chg="add del">
          <ac:chgData name="Zhang Yifan" userId="c9b86b9a-8bad-4e1d-80e2-8f55c3c19e2c" providerId="ADAL" clId="{C4288A24-A59C-2B48-AC0B-8E51072C827E}" dt="2021-10-19T01:56:02.278" v="945" actId="7634"/>
          <ac:inkMkLst>
            <pc:docMk/>
            <pc:sldMk cId="2176034890" sldId="327"/>
            <ac:inkMk id="4" creationId="{59F17DC8-AF70-3D47-A32D-30A7C0DD3947}"/>
          </ac:inkMkLst>
        </pc:inkChg>
      </pc:sldChg>
      <pc:sldChg chg="addSp delSp">
        <pc:chgData name="Zhang Yifan" userId="c9b86b9a-8bad-4e1d-80e2-8f55c3c19e2c" providerId="ADAL" clId="{C4288A24-A59C-2B48-AC0B-8E51072C827E}" dt="2021-10-19T01:56:02.278" v="945" actId="7634"/>
        <pc:sldMkLst>
          <pc:docMk/>
          <pc:sldMk cId="1249456483" sldId="328"/>
        </pc:sldMkLst>
        <pc:inkChg chg="add del">
          <ac:chgData name="Zhang Yifan" userId="c9b86b9a-8bad-4e1d-80e2-8f55c3c19e2c" providerId="ADAL" clId="{C4288A24-A59C-2B48-AC0B-8E51072C827E}" dt="2021-10-19T01:56:02.278" v="945" actId="7634"/>
          <ac:inkMkLst>
            <pc:docMk/>
            <pc:sldMk cId="1249456483" sldId="328"/>
            <ac:inkMk id="6" creationId="{356432FD-AF8D-6046-B4BF-C5084D0AF8EA}"/>
          </ac:inkMkLst>
        </pc:inkChg>
      </pc:sldChg>
      <pc:sldChg chg="addSp delSp">
        <pc:chgData name="Zhang Yifan" userId="c9b86b9a-8bad-4e1d-80e2-8f55c3c19e2c" providerId="ADAL" clId="{C4288A24-A59C-2B48-AC0B-8E51072C827E}" dt="2021-10-19T01:56:02.278" v="945" actId="7634"/>
        <pc:sldMkLst>
          <pc:docMk/>
          <pc:sldMk cId="2022444089" sldId="329"/>
        </pc:sldMkLst>
        <pc:inkChg chg="add del">
          <ac:chgData name="Zhang Yifan" userId="c9b86b9a-8bad-4e1d-80e2-8f55c3c19e2c" providerId="ADAL" clId="{C4288A24-A59C-2B48-AC0B-8E51072C827E}" dt="2021-10-19T01:56:02.278" v="945" actId="7634"/>
          <ac:inkMkLst>
            <pc:docMk/>
            <pc:sldMk cId="2022444089" sldId="329"/>
            <ac:inkMk id="4" creationId="{57DC58A2-4577-0941-8D47-D311A570D865}"/>
          </ac:inkMkLst>
        </pc:inkChg>
      </pc:sldChg>
      <pc:sldChg chg="addSp delSp">
        <pc:chgData name="Zhang Yifan" userId="c9b86b9a-8bad-4e1d-80e2-8f55c3c19e2c" providerId="ADAL" clId="{C4288A24-A59C-2B48-AC0B-8E51072C827E}" dt="2021-10-19T01:56:02.278" v="945" actId="7634"/>
        <pc:sldMkLst>
          <pc:docMk/>
          <pc:sldMk cId="1841263539" sldId="330"/>
        </pc:sldMkLst>
        <pc:grpChg chg="add">
          <ac:chgData name="Zhang Yifan" userId="c9b86b9a-8bad-4e1d-80e2-8f55c3c19e2c" providerId="ADAL" clId="{C4288A24-A59C-2B48-AC0B-8E51072C827E}" dt="2021-10-19T00:47:01.136" v="694"/>
          <ac:grpSpMkLst>
            <pc:docMk/>
            <pc:sldMk cId="1841263539" sldId="330"/>
            <ac:grpSpMk id="22" creationId="{53D51FA4-A68D-9C43-8E4C-A498A08A3F56}"/>
          </ac:grpSpMkLst>
        </pc:grpChg>
        <pc:grpChg chg="add">
          <ac:chgData name="Zhang Yifan" userId="c9b86b9a-8bad-4e1d-80e2-8f55c3c19e2c" providerId="ADAL" clId="{C4288A24-A59C-2B48-AC0B-8E51072C827E}" dt="2021-10-19T00:47:01.136" v="694"/>
          <ac:grpSpMkLst>
            <pc:docMk/>
            <pc:sldMk cId="1841263539" sldId="330"/>
            <ac:grpSpMk id="23" creationId="{C9731FFE-C693-FA4E-BEC2-8DA104CE43CF}"/>
          </ac:grpSpMkLst>
        </pc:grpChg>
        <pc:grpChg chg="add">
          <ac:chgData name="Zhang Yifan" userId="c9b86b9a-8bad-4e1d-80e2-8f55c3c19e2c" providerId="ADAL" clId="{C4288A24-A59C-2B48-AC0B-8E51072C827E}" dt="2021-10-19T00:47:15.889" v="702"/>
          <ac:grpSpMkLst>
            <pc:docMk/>
            <pc:sldMk cId="1841263539" sldId="330"/>
            <ac:grpSpMk id="31" creationId="{4B8A7B02-C49B-394A-8E14-C91CBC8AE398}"/>
          </ac:grpSpMkLst>
        </pc:grpChg>
        <pc:grpChg chg="add">
          <ac:chgData name="Zhang Yifan" userId="c9b86b9a-8bad-4e1d-80e2-8f55c3c19e2c" providerId="ADAL" clId="{C4288A24-A59C-2B48-AC0B-8E51072C827E}" dt="2021-10-19T00:47:15.889" v="702"/>
          <ac:grpSpMkLst>
            <pc:docMk/>
            <pc:sldMk cId="1841263539" sldId="330"/>
            <ac:grpSpMk id="32" creationId="{6994B7A5-34F5-794B-8FE1-1CC2E0B3C1AA}"/>
          </ac:grpSpMkLst>
        </pc:grpChg>
        <pc:grpChg chg="add">
          <ac:chgData name="Zhang Yifan" userId="c9b86b9a-8bad-4e1d-80e2-8f55c3c19e2c" providerId="ADAL" clId="{C4288A24-A59C-2B48-AC0B-8E51072C827E}" dt="2021-10-19T00:47:18.485" v="707"/>
          <ac:grpSpMkLst>
            <pc:docMk/>
            <pc:sldMk cId="1841263539" sldId="330"/>
            <ac:grpSpMk id="37" creationId="{FEECE53D-4AB4-9D4B-92D4-17F873DB3ACB}"/>
          </ac:grpSpMkLst>
        </pc:grpChg>
        <pc:grpChg chg="add">
          <ac:chgData name="Zhang Yifan" userId="c9b86b9a-8bad-4e1d-80e2-8f55c3c19e2c" providerId="ADAL" clId="{C4288A24-A59C-2B48-AC0B-8E51072C827E}" dt="2021-10-19T00:47:20.990" v="712"/>
          <ac:grpSpMkLst>
            <pc:docMk/>
            <pc:sldMk cId="1841263539" sldId="330"/>
            <ac:grpSpMk id="42" creationId="{37453C8F-2B45-A645-9B53-90548637A3A4}"/>
          </ac:grpSpMkLst>
        </pc:grpChg>
        <pc:grpChg chg="add del">
          <ac:chgData name="Zhang Yifan" userId="c9b86b9a-8bad-4e1d-80e2-8f55c3c19e2c" providerId="ADAL" clId="{C4288A24-A59C-2B48-AC0B-8E51072C827E}" dt="2021-10-19T00:47:39.407" v="727"/>
          <ac:grpSpMkLst>
            <pc:docMk/>
            <pc:sldMk cId="1841263539" sldId="330"/>
            <ac:grpSpMk id="48" creationId="{129EB9BB-072B-4045-8FB5-381123336E77}"/>
          </ac:grpSpMkLst>
        </pc:grpChg>
        <pc:grpChg chg="add del">
          <ac:chgData name="Zhang Yifan" userId="c9b86b9a-8bad-4e1d-80e2-8f55c3c19e2c" providerId="ADAL" clId="{C4288A24-A59C-2B48-AC0B-8E51072C827E}" dt="2021-10-19T00:47:43.055" v="735"/>
          <ac:grpSpMkLst>
            <pc:docMk/>
            <pc:sldMk cId="1841263539" sldId="330"/>
            <ac:grpSpMk id="57" creationId="{37B3F89F-FC3B-F548-B8E2-2EBCD191615A}"/>
          </ac:grpSpMkLst>
        </pc:grpChg>
        <pc:grpChg chg="add del">
          <ac:chgData name="Zhang Yifan" userId="c9b86b9a-8bad-4e1d-80e2-8f55c3c19e2c" providerId="ADAL" clId="{C4288A24-A59C-2B48-AC0B-8E51072C827E}" dt="2021-10-19T00:48:33.872" v="863"/>
          <ac:grpSpMkLst>
            <pc:docMk/>
            <pc:sldMk cId="1841263539" sldId="330"/>
            <ac:grpSpMk id="65" creationId="{FA3D6C17-8206-1649-A250-B09726330D5A}"/>
          </ac:grpSpMkLst>
        </pc:grpChg>
        <pc:grpChg chg="add del">
          <ac:chgData name="Zhang Yifan" userId="c9b86b9a-8bad-4e1d-80e2-8f55c3c19e2c" providerId="ADAL" clId="{C4288A24-A59C-2B48-AC0B-8E51072C827E}" dt="2021-10-19T00:47:46.583" v="741"/>
          <ac:grpSpMkLst>
            <pc:docMk/>
            <pc:sldMk cId="1841263539" sldId="330"/>
            <ac:grpSpMk id="70" creationId="{249058AD-5F34-3D42-9DD0-56A2C0B767A9}"/>
          </ac:grpSpMkLst>
        </pc:grpChg>
        <pc:grpChg chg="add del">
          <ac:chgData name="Zhang Yifan" userId="c9b86b9a-8bad-4e1d-80e2-8f55c3c19e2c" providerId="ADAL" clId="{C4288A24-A59C-2B48-AC0B-8E51072C827E}" dt="2021-10-19T00:47:55.137" v="758"/>
          <ac:grpSpMkLst>
            <pc:docMk/>
            <pc:sldMk cId="1841263539" sldId="330"/>
            <ac:grpSpMk id="78" creationId="{A21018E8-6E78-7144-93A1-A7555EF4A973}"/>
          </ac:grpSpMkLst>
        </pc:grpChg>
        <pc:grpChg chg="add del">
          <ac:chgData name="Zhang Yifan" userId="c9b86b9a-8bad-4e1d-80e2-8f55c3c19e2c" providerId="ADAL" clId="{C4288A24-A59C-2B48-AC0B-8E51072C827E}" dt="2021-10-19T00:48:33.882" v="867"/>
          <ac:grpSpMkLst>
            <pc:docMk/>
            <pc:sldMk cId="1841263539" sldId="330"/>
            <ac:grpSpMk id="87" creationId="{018BC4F1-2486-9944-9B6E-C81176657634}"/>
          </ac:grpSpMkLst>
        </pc:grpChg>
        <pc:grpChg chg="add del">
          <ac:chgData name="Zhang Yifan" userId="c9b86b9a-8bad-4e1d-80e2-8f55c3c19e2c" providerId="ADAL" clId="{C4288A24-A59C-2B48-AC0B-8E51072C827E}" dt="2021-10-19T00:48:14.040" v="783"/>
          <ac:grpSpMkLst>
            <pc:docMk/>
            <pc:sldMk cId="1841263539" sldId="330"/>
            <ac:grpSpMk id="94" creationId="{36D53849-204D-804E-9643-47858DC3D349}"/>
          </ac:grpSpMkLst>
        </pc:grpChg>
        <pc:grpChg chg="add del">
          <ac:chgData name="Zhang Yifan" userId="c9b86b9a-8bad-4e1d-80e2-8f55c3c19e2c" providerId="ADAL" clId="{C4288A24-A59C-2B48-AC0B-8E51072C827E}" dt="2021-10-19T00:48:33.838" v="850"/>
          <ac:grpSpMkLst>
            <pc:docMk/>
            <pc:sldMk cId="1841263539" sldId="330"/>
            <ac:grpSpMk id="102" creationId="{A4B3E329-08E8-A747-9F5C-2863F37C7FD8}"/>
          </ac:grpSpMkLst>
        </pc:grpChg>
        <pc:grpChg chg="add del">
          <ac:chgData name="Zhang Yifan" userId="c9b86b9a-8bad-4e1d-80e2-8f55c3c19e2c" providerId="ADAL" clId="{C4288A24-A59C-2B48-AC0B-8E51072C827E}" dt="2021-10-19T00:48:20.935" v="796"/>
          <ac:grpSpMkLst>
            <pc:docMk/>
            <pc:sldMk cId="1841263539" sldId="330"/>
            <ac:grpSpMk id="112" creationId="{E51B1F87-937F-A540-ABB3-D26B7FBBC77E}"/>
          </ac:grpSpMkLst>
        </pc:grpChg>
        <pc:grpChg chg="add del">
          <ac:chgData name="Zhang Yifan" userId="c9b86b9a-8bad-4e1d-80e2-8f55c3c19e2c" providerId="ADAL" clId="{C4288A24-A59C-2B48-AC0B-8E51072C827E}" dt="2021-10-19T00:48:33.865" v="860"/>
          <ac:grpSpMkLst>
            <pc:docMk/>
            <pc:sldMk cId="1841263539" sldId="330"/>
            <ac:grpSpMk id="125" creationId="{1A543C74-0AC0-BA4E-A9BE-A0324FA5DF94}"/>
          </ac:grpSpMkLst>
        </pc:grpChg>
        <pc:inkChg chg="add">
          <ac:chgData name="Zhang Yifan" userId="c9b86b9a-8bad-4e1d-80e2-8f55c3c19e2c" providerId="ADAL" clId="{C4288A24-A59C-2B48-AC0B-8E51072C827E}" dt="2021-10-19T00:46:55.629" v="681"/>
          <ac:inkMkLst>
            <pc:docMk/>
            <pc:sldMk cId="1841263539" sldId="330"/>
            <ac:inkMk id="5" creationId="{4A56DBA5-EFB7-124D-95DF-09603B3A628B}"/>
          </ac:inkMkLst>
        </pc:inkChg>
        <pc:inkChg chg="add">
          <ac:chgData name="Zhang Yifan" userId="c9b86b9a-8bad-4e1d-80e2-8f55c3c19e2c" providerId="ADAL" clId="{C4288A24-A59C-2B48-AC0B-8E51072C827E}" dt="2021-10-19T00:46:56.055" v="682"/>
          <ac:inkMkLst>
            <pc:docMk/>
            <pc:sldMk cId="1841263539" sldId="330"/>
            <ac:inkMk id="10" creationId="{09D34F55-D388-1444-92F9-BE7EFEF38E82}"/>
          </ac:inkMkLst>
        </pc:inkChg>
        <pc:inkChg chg="add">
          <ac:chgData name="Zhang Yifan" userId="c9b86b9a-8bad-4e1d-80e2-8f55c3c19e2c" providerId="ADAL" clId="{C4288A24-A59C-2B48-AC0B-8E51072C827E}" dt="2021-10-19T00:46:56.258" v="683"/>
          <ac:inkMkLst>
            <pc:docMk/>
            <pc:sldMk cId="1841263539" sldId="330"/>
            <ac:inkMk id="11" creationId="{28CBDCFC-6592-DE49-BF61-026A04B271CF}"/>
          </ac:inkMkLst>
        </pc:inkChg>
        <pc:inkChg chg="add">
          <ac:chgData name="Zhang Yifan" userId="c9b86b9a-8bad-4e1d-80e2-8f55c3c19e2c" providerId="ADAL" clId="{C4288A24-A59C-2B48-AC0B-8E51072C827E}" dt="2021-10-19T00:46:56.845" v="684"/>
          <ac:inkMkLst>
            <pc:docMk/>
            <pc:sldMk cId="1841263539" sldId="330"/>
            <ac:inkMk id="12" creationId="{793B13BF-C640-B947-89F8-BEC5D3E0C671}"/>
          </ac:inkMkLst>
        </pc:inkChg>
        <pc:inkChg chg="add">
          <ac:chgData name="Zhang Yifan" userId="c9b86b9a-8bad-4e1d-80e2-8f55c3c19e2c" providerId="ADAL" clId="{C4288A24-A59C-2B48-AC0B-8E51072C827E}" dt="2021-10-19T00:46:57.142" v="685"/>
          <ac:inkMkLst>
            <pc:docMk/>
            <pc:sldMk cId="1841263539" sldId="330"/>
            <ac:inkMk id="13" creationId="{8A446A06-9DD5-0B4D-946F-11A7BF04E5AF}"/>
          </ac:inkMkLst>
        </pc:inkChg>
        <pc:inkChg chg="add">
          <ac:chgData name="Zhang Yifan" userId="c9b86b9a-8bad-4e1d-80e2-8f55c3c19e2c" providerId="ADAL" clId="{C4288A24-A59C-2B48-AC0B-8E51072C827E}" dt="2021-10-19T00:46:57.482" v="686"/>
          <ac:inkMkLst>
            <pc:docMk/>
            <pc:sldMk cId="1841263539" sldId="330"/>
            <ac:inkMk id="14" creationId="{B7466D8B-E07C-0649-9B2C-1FFE91BF96A8}"/>
          </ac:inkMkLst>
        </pc:inkChg>
        <pc:inkChg chg="add">
          <ac:chgData name="Zhang Yifan" userId="c9b86b9a-8bad-4e1d-80e2-8f55c3c19e2c" providerId="ADAL" clId="{C4288A24-A59C-2B48-AC0B-8E51072C827E}" dt="2021-10-19T00:46:58.560" v="687"/>
          <ac:inkMkLst>
            <pc:docMk/>
            <pc:sldMk cId="1841263539" sldId="330"/>
            <ac:inkMk id="15" creationId="{8E5C0650-D8DA-274F-9D4E-0DFF791D9738}"/>
          </ac:inkMkLst>
        </pc:inkChg>
        <pc:inkChg chg="add">
          <ac:chgData name="Zhang Yifan" userId="c9b86b9a-8bad-4e1d-80e2-8f55c3c19e2c" providerId="ADAL" clId="{C4288A24-A59C-2B48-AC0B-8E51072C827E}" dt="2021-10-19T00:46:58.758" v="688"/>
          <ac:inkMkLst>
            <pc:docMk/>
            <pc:sldMk cId="1841263539" sldId="330"/>
            <ac:inkMk id="16" creationId="{4C050C79-34F4-B04A-98F6-AE78AA76541F}"/>
          </ac:inkMkLst>
        </pc:inkChg>
        <pc:inkChg chg="add">
          <ac:chgData name="Zhang Yifan" userId="c9b86b9a-8bad-4e1d-80e2-8f55c3c19e2c" providerId="ADAL" clId="{C4288A24-A59C-2B48-AC0B-8E51072C827E}" dt="2021-10-19T00:46:59.157" v="689"/>
          <ac:inkMkLst>
            <pc:docMk/>
            <pc:sldMk cId="1841263539" sldId="330"/>
            <ac:inkMk id="17" creationId="{3BE137FD-1F47-B142-950E-148DBDDA816A}"/>
          </ac:inkMkLst>
        </pc:inkChg>
        <pc:inkChg chg="add">
          <ac:chgData name="Zhang Yifan" userId="c9b86b9a-8bad-4e1d-80e2-8f55c3c19e2c" providerId="ADAL" clId="{C4288A24-A59C-2B48-AC0B-8E51072C827E}" dt="2021-10-19T00:46:59.316" v="690"/>
          <ac:inkMkLst>
            <pc:docMk/>
            <pc:sldMk cId="1841263539" sldId="330"/>
            <ac:inkMk id="18" creationId="{FBE23D81-F1E5-024B-B392-A3C0AD55C3B7}"/>
          </ac:inkMkLst>
        </pc:inkChg>
        <pc:inkChg chg="add">
          <ac:chgData name="Zhang Yifan" userId="c9b86b9a-8bad-4e1d-80e2-8f55c3c19e2c" providerId="ADAL" clId="{C4288A24-A59C-2B48-AC0B-8E51072C827E}" dt="2021-10-19T00:46:59.665" v="691"/>
          <ac:inkMkLst>
            <pc:docMk/>
            <pc:sldMk cId="1841263539" sldId="330"/>
            <ac:inkMk id="19" creationId="{709E1216-EBD0-6040-99F0-383A6DABB163}"/>
          </ac:inkMkLst>
        </pc:inkChg>
        <pc:inkChg chg="add">
          <ac:chgData name="Zhang Yifan" userId="c9b86b9a-8bad-4e1d-80e2-8f55c3c19e2c" providerId="ADAL" clId="{C4288A24-A59C-2B48-AC0B-8E51072C827E}" dt="2021-10-19T00:47:00.188" v="692"/>
          <ac:inkMkLst>
            <pc:docMk/>
            <pc:sldMk cId="1841263539" sldId="330"/>
            <ac:inkMk id="20" creationId="{FADDB8CF-1932-AA41-9BFF-8DC4D717CCF5}"/>
          </ac:inkMkLst>
        </pc:inkChg>
        <pc:inkChg chg="add">
          <ac:chgData name="Zhang Yifan" userId="c9b86b9a-8bad-4e1d-80e2-8f55c3c19e2c" providerId="ADAL" clId="{C4288A24-A59C-2B48-AC0B-8E51072C827E}" dt="2021-10-19T00:47:00.548" v="693"/>
          <ac:inkMkLst>
            <pc:docMk/>
            <pc:sldMk cId="1841263539" sldId="330"/>
            <ac:inkMk id="21" creationId="{525AC5FA-E484-6645-85A3-C91CC1CFFE88}"/>
          </ac:inkMkLst>
        </pc:inkChg>
        <pc:inkChg chg="add">
          <ac:chgData name="Zhang Yifan" userId="c9b86b9a-8bad-4e1d-80e2-8f55c3c19e2c" providerId="ADAL" clId="{C4288A24-A59C-2B48-AC0B-8E51072C827E}" dt="2021-10-19T00:47:11.846" v="695"/>
          <ac:inkMkLst>
            <pc:docMk/>
            <pc:sldMk cId="1841263539" sldId="330"/>
            <ac:inkMk id="24" creationId="{09360818-51EB-A348-956B-470DE52A761E}"/>
          </ac:inkMkLst>
        </pc:inkChg>
        <pc:inkChg chg="add">
          <ac:chgData name="Zhang Yifan" userId="c9b86b9a-8bad-4e1d-80e2-8f55c3c19e2c" providerId="ADAL" clId="{C4288A24-A59C-2B48-AC0B-8E51072C827E}" dt="2021-10-19T00:47:12.400" v="696"/>
          <ac:inkMkLst>
            <pc:docMk/>
            <pc:sldMk cId="1841263539" sldId="330"/>
            <ac:inkMk id="25" creationId="{12B2F1CC-9F58-9543-B47B-3CA070943C77}"/>
          </ac:inkMkLst>
        </pc:inkChg>
        <pc:inkChg chg="add">
          <ac:chgData name="Zhang Yifan" userId="c9b86b9a-8bad-4e1d-80e2-8f55c3c19e2c" providerId="ADAL" clId="{C4288A24-A59C-2B48-AC0B-8E51072C827E}" dt="2021-10-19T00:47:12.742" v="697"/>
          <ac:inkMkLst>
            <pc:docMk/>
            <pc:sldMk cId="1841263539" sldId="330"/>
            <ac:inkMk id="26" creationId="{33996345-83FF-6246-B969-FB1416DBC546}"/>
          </ac:inkMkLst>
        </pc:inkChg>
        <pc:inkChg chg="add">
          <ac:chgData name="Zhang Yifan" userId="c9b86b9a-8bad-4e1d-80e2-8f55c3c19e2c" providerId="ADAL" clId="{C4288A24-A59C-2B48-AC0B-8E51072C827E}" dt="2021-10-19T00:47:13.612" v="698"/>
          <ac:inkMkLst>
            <pc:docMk/>
            <pc:sldMk cId="1841263539" sldId="330"/>
            <ac:inkMk id="27" creationId="{B550E734-B8F1-E64C-A62F-71BA99A9B3DE}"/>
          </ac:inkMkLst>
        </pc:inkChg>
        <pc:inkChg chg="add">
          <ac:chgData name="Zhang Yifan" userId="c9b86b9a-8bad-4e1d-80e2-8f55c3c19e2c" providerId="ADAL" clId="{C4288A24-A59C-2B48-AC0B-8E51072C827E}" dt="2021-10-19T00:47:14.061" v="699"/>
          <ac:inkMkLst>
            <pc:docMk/>
            <pc:sldMk cId="1841263539" sldId="330"/>
            <ac:inkMk id="28" creationId="{860EC384-01D7-6341-97D5-958B19DFC6A1}"/>
          </ac:inkMkLst>
        </pc:inkChg>
        <pc:inkChg chg="add">
          <ac:chgData name="Zhang Yifan" userId="c9b86b9a-8bad-4e1d-80e2-8f55c3c19e2c" providerId="ADAL" clId="{C4288A24-A59C-2B48-AC0B-8E51072C827E}" dt="2021-10-19T00:47:14.630" v="700"/>
          <ac:inkMkLst>
            <pc:docMk/>
            <pc:sldMk cId="1841263539" sldId="330"/>
            <ac:inkMk id="29" creationId="{D79DFBD9-DB2E-9E42-A022-9F95F15E2247}"/>
          </ac:inkMkLst>
        </pc:inkChg>
        <pc:inkChg chg="add">
          <ac:chgData name="Zhang Yifan" userId="c9b86b9a-8bad-4e1d-80e2-8f55c3c19e2c" providerId="ADAL" clId="{C4288A24-A59C-2B48-AC0B-8E51072C827E}" dt="2021-10-19T00:47:14.994" v="701"/>
          <ac:inkMkLst>
            <pc:docMk/>
            <pc:sldMk cId="1841263539" sldId="330"/>
            <ac:inkMk id="30" creationId="{CC05BE87-7CE5-764A-B0D7-2E065E49B6A8}"/>
          </ac:inkMkLst>
        </pc:inkChg>
        <pc:inkChg chg="add">
          <ac:chgData name="Zhang Yifan" userId="c9b86b9a-8bad-4e1d-80e2-8f55c3c19e2c" providerId="ADAL" clId="{C4288A24-A59C-2B48-AC0B-8E51072C827E}" dt="2021-10-19T00:47:16.167" v="703"/>
          <ac:inkMkLst>
            <pc:docMk/>
            <pc:sldMk cId="1841263539" sldId="330"/>
            <ac:inkMk id="33" creationId="{35170215-250A-F549-8847-6F7F1472AA84}"/>
          </ac:inkMkLst>
        </pc:inkChg>
        <pc:inkChg chg="add">
          <ac:chgData name="Zhang Yifan" userId="c9b86b9a-8bad-4e1d-80e2-8f55c3c19e2c" providerId="ADAL" clId="{C4288A24-A59C-2B48-AC0B-8E51072C827E}" dt="2021-10-19T00:47:16.602" v="704"/>
          <ac:inkMkLst>
            <pc:docMk/>
            <pc:sldMk cId="1841263539" sldId="330"/>
            <ac:inkMk id="34" creationId="{25EC5C11-E894-B241-A2AA-80DFC923D5A7}"/>
          </ac:inkMkLst>
        </pc:inkChg>
        <pc:inkChg chg="add">
          <ac:chgData name="Zhang Yifan" userId="c9b86b9a-8bad-4e1d-80e2-8f55c3c19e2c" providerId="ADAL" clId="{C4288A24-A59C-2B48-AC0B-8E51072C827E}" dt="2021-10-19T00:47:17.235" v="705"/>
          <ac:inkMkLst>
            <pc:docMk/>
            <pc:sldMk cId="1841263539" sldId="330"/>
            <ac:inkMk id="35" creationId="{4F3E9F92-10C1-E44B-90E9-A1DB1912C444}"/>
          </ac:inkMkLst>
        </pc:inkChg>
        <pc:inkChg chg="add">
          <ac:chgData name="Zhang Yifan" userId="c9b86b9a-8bad-4e1d-80e2-8f55c3c19e2c" providerId="ADAL" clId="{C4288A24-A59C-2B48-AC0B-8E51072C827E}" dt="2021-10-19T00:47:17.627" v="706"/>
          <ac:inkMkLst>
            <pc:docMk/>
            <pc:sldMk cId="1841263539" sldId="330"/>
            <ac:inkMk id="36" creationId="{1A1BA2E1-8E5D-8840-ADA7-B10ED35CE052}"/>
          </ac:inkMkLst>
        </pc:inkChg>
        <pc:inkChg chg="add">
          <ac:chgData name="Zhang Yifan" userId="c9b86b9a-8bad-4e1d-80e2-8f55c3c19e2c" providerId="ADAL" clId="{C4288A24-A59C-2B48-AC0B-8E51072C827E}" dt="2021-10-19T00:47:18.752" v="708"/>
          <ac:inkMkLst>
            <pc:docMk/>
            <pc:sldMk cId="1841263539" sldId="330"/>
            <ac:inkMk id="38" creationId="{90B53996-D0D6-FB4E-95CD-80DA5EE7CEED}"/>
          </ac:inkMkLst>
        </pc:inkChg>
        <pc:inkChg chg="add">
          <ac:chgData name="Zhang Yifan" userId="c9b86b9a-8bad-4e1d-80e2-8f55c3c19e2c" providerId="ADAL" clId="{C4288A24-A59C-2B48-AC0B-8E51072C827E}" dt="2021-10-19T00:47:19.165" v="709"/>
          <ac:inkMkLst>
            <pc:docMk/>
            <pc:sldMk cId="1841263539" sldId="330"/>
            <ac:inkMk id="39" creationId="{A483760A-4D6C-EC47-ADFA-62310C33E682}"/>
          </ac:inkMkLst>
        </pc:inkChg>
        <pc:inkChg chg="add">
          <ac:chgData name="Zhang Yifan" userId="c9b86b9a-8bad-4e1d-80e2-8f55c3c19e2c" providerId="ADAL" clId="{C4288A24-A59C-2B48-AC0B-8E51072C827E}" dt="2021-10-19T00:47:19.760" v="710"/>
          <ac:inkMkLst>
            <pc:docMk/>
            <pc:sldMk cId="1841263539" sldId="330"/>
            <ac:inkMk id="40" creationId="{B3F34AE1-6F03-5841-A248-B08F79A97FC6}"/>
          </ac:inkMkLst>
        </pc:inkChg>
        <pc:inkChg chg="add">
          <ac:chgData name="Zhang Yifan" userId="c9b86b9a-8bad-4e1d-80e2-8f55c3c19e2c" providerId="ADAL" clId="{C4288A24-A59C-2B48-AC0B-8E51072C827E}" dt="2021-10-19T00:47:20.130" v="711"/>
          <ac:inkMkLst>
            <pc:docMk/>
            <pc:sldMk cId="1841263539" sldId="330"/>
            <ac:inkMk id="41" creationId="{05E21E8A-7A15-0349-A3BA-0BBFCBF2A02F}"/>
          </ac:inkMkLst>
        </pc:inkChg>
        <pc:inkChg chg="add del topLvl">
          <ac:chgData name="Zhang Yifan" userId="c9b86b9a-8bad-4e1d-80e2-8f55c3c19e2c" providerId="ADAL" clId="{C4288A24-A59C-2B48-AC0B-8E51072C827E}" dt="2021-10-19T00:48:33.791" v="838"/>
          <ac:inkMkLst>
            <pc:docMk/>
            <pc:sldMk cId="1841263539" sldId="330"/>
            <ac:inkMk id="43" creationId="{A298B5D7-A310-364C-BADD-8D3EAA97072D}"/>
          </ac:inkMkLst>
        </pc:inkChg>
        <pc:inkChg chg="add del topLvl">
          <ac:chgData name="Zhang Yifan" userId="c9b86b9a-8bad-4e1d-80e2-8f55c3c19e2c" providerId="ADAL" clId="{C4288A24-A59C-2B48-AC0B-8E51072C827E}" dt="2021-10-19T00:48:33.831" v="848"/>
          <ac:inkMkLst>
            <pc:docMk/>
            <pc:sldMk cId="1841263539" sldId="330"/>
            <ac:inkMk id="44" creationId="{8A96B237-68CC-1E49-80BF-D91CB1E7029E}"/>
          </ac:inkMkLst>
        </pc:inkChg>
        <pc:inkChg chg="add del topLvl">
          <ac:chgData name="Zhang Yifan" userId="c9b86b9a-8bad-4e1d-80e2-8f55c3c19e2c" providerId="ADAL" clId="{C4288A24-A59C-2B48-AC0B-8E51072C827E}" dt="2021-10-19T00:48:33.748" v="828"/>
          <ac:inkMkLst>
            <pc:docMk/>
            <pc:sldMk cId="1841263539" sldId="330"/>
            <ac:inkMk id="45" creationId="{A6274600-AB93-9744-932E-AE2D4A826111}"/>
          </ac:inkMkLst>
        </pc:inkChg>
        <pc:inkChg chg="add del topLvl">
          <ac:chgData name="Zhang Yifan" userId="c9b86b9a-8bad-4e1d-80e2-8f55c3c19e2c" providerId="ADAL" clId="{C4288A24-A59C-2B48-AC0B-8E51072C827E}" dt="2021-10-19T00:48:33.740" v="826"/>
          <ac:inkMkLst>
            <pc:docMk/>
            <pc:sldMk cId="1841263539" sldId="330"/>
            <ac:inkMk id="46" creationId="{91EEC5E7-7F2A-9A49-9F54-A7F502D09470}"/>
          </ac:inkMkLst>
        </pc:inkChg>
        <pc:inkChg chg="add del topLvl">
          <ac:chgData name="Zhang Yifan" userId="c9b86b9a-8bad-4e1d-80e2-8f55c3c19e2c" providerId="ADAL" clId="{C4288A24-A59C-2B48-AC0B-8E51072C827E}" dt="2021-10-19T00:48:33.851" v="854"/>
          <ac:inkMkLst>
            <pc:docMk/>
            <pc:sldMk cId="1841263539" sldId="330"/>
            <ac:inkMk id="47" creationId="{F552A6B8-20ED-9D4C-9038-87C3CD328FF2}"/>
          </ac:inkMkLst>
        </pc:inkChg>
        <pc:inkChg chg="add del topLvl">
          <ac:chgData name="Zhang Yifan" userId="c9b86b9a-8bad-4e1d-80e2-8f55c3c19e2c" providerId="ADAL" clId="{C4288A24-A59C-2B48-AC0B-8E51072C827E}" dt="2021-10-19T00:48:33.652" v="811"/>
          <ac:inkMkLst>
            <pc:docMk/>
            <pc:sldMk cId="1841263539" sldId="330"/>
            <ac:inkMk id="49" creationId="{6F68A45D-1A1C-A444-A38B-E0979170671A}"/>
          </ac:inkMkLst>
        </pc:inkChg>
        <pc:inkChg chg="add del topLvl">
          <ac:chgData name="Zhang Yifan" userId="c9b86b9a-8bad-4e1d-80e2-8f55c3c19e2c" providerId="ADAL" clId="{C4288A24-A59C-2B48-AC0B-8E51072C827E}" dt="2021-10-19T00:48:33.744" v="827"/>
          <ac:inkMkLst>
            <pc:docMk/>
            <pc:sldMk cId="1841263539" sldId="330"/>
            <ac:inkMk id="50" creationId="{77936642-77CB-FB40-BAC0-F1A5D1F8072F}"/>
          </ac:inkMkLst>
        </pc:inkChg>
        <pc:inkChg chg="add del topLvl">
          <ac:chgData name="Zhang Yifan" userId="c9b86b9a-8bad-4e1d-80e2-8f55c3c19e2c" providerId="ADAL" clId="{C4288A24-A59C-2B48-AC0B-8E51072C827E}" dt="2021-10-19T00:48:33.704" v="820"/>
          <ac:inkMkLst>
            <pc:docMk/>
            <pc:sldMk cId="1841263539" sldId="330"/>
            <ac:inkMk id="51" creationId="{0B26DADB-4477-7243-887F-346CBE93FCAF}"/>
          </ac:inkMkLst>
        </pc:inkChg>
        <pc:inkChg chg="add del topLvl">
          <ac:chgData name="Zhang Yifan" userId="c9b86b9a-8bad-4e1d-80e2-8f55c3c19e2c" providerId="ADAL" clId="{C4288A24-A59C-2B48-AC0B-8E51072C827E}" dt="2021-10-19T00:48:33.787" v="837"/>
          <ac:inkMkLst>
            <pc:docMk/>
            <pc:sldMk cId="1841263539" sldId="330"/>
            <ac:inkMk id="52" creationId="{F22B4D09-3BCB-8740-AEFF-BE7CD8506FE9}"/>
          </ac:inkMkLst>
        </pc:inkChg>
        <pc:inkChg chg="add del topLvl">
          <ac:chgData name="Zhang Yifan" userId="c9b86b9a-8bad-4e1d-80e2-8f55c3c19e2c" providerId="ADAL" clId="{C4288A24-A59C-2B48-AC0B-8E51072C827E}" dt="2021-10-19T00:48:33.873" v="864"/>
          <ac:inkMkLst>
            <pc:docMk/>
            <pc:sldMk cId="1841263539" sldId="330"/>
            <ac:inkMk id="53" creationId="{A65B16E7-325A-004A-985B-553CB14C3D04}"/>
          </ac:inkMkLst>
        </pc:inkChg>
        <pc:inkChg chg="add del topLvl">
          <ac:chgData name="Zhang Yifan" userId="c9b86b9a-8bad-4e1d-80e2-8f55c3c19e2c" providerId="ADAL" clId="{C4288A24-A59C-2B48-AC0B-8E51072C827E}" dt="2021-10-19T00:48:33.621" v="806"/>
          <ac:inkMkLst>
            <pc:docMk/>
            <pc:sldMk cId="1841263539" sldId="330"/>
            <ac:inkMk id="54" creationId="{80B350FA-199D-344E-8473-62A18472C8C6}"/>
          </ac:inkMkLst>
        </pc:inkChg>
        <pc:inkChg chg="add del topLvl">
          <ac:chgData name="Zhang Yifan" userId="c9b86b9a-8bad-4e1d-80e2-8f55c3c19e2c" providerId="ADAL" clId="{C4288A24-A59C-2B48-AC0B-8E51072C827E}" dt="2021-10-19T00:48:33.601" v="803"/>
          <ac:inkMkLst>
            <pc:docMk/>
            <pc:sldMk cId="1841263539" sldId="330"/>
            <ac:inkMk id="55" creationId="{DEE6E732-EFE9-974E-81E4-26DE16605AE9}"/>
          </ac:inkMkLst>
        </pc:inkChg>
        <pc:inkChg chg="add del topLvl">
          <ac:chgData name="Zhang Yifan" userId="c9b86b9a-8bad-4e1d-80e2-8f55c3c19e2c" providerId="ADAL" clId="{C4288A24-A59C-2B48-AC0B-8E51072C827E}" dt="2021-10-19T00:48:33.724" v="823"/>
          <ac:inkMkLst>
            <pc:docMk/>
            <pc:sldMk cId="1841263539" sldId="330"/>
            <ac:inkMk id="56" creationId="{26DE5E49-AABB-D943-861D-77DBFEA9C504}"/>
          </ac:inkMkLst>
        </pc:inkChg>
        <pc:inkChg chg="add del topLvl">
          <ac:chgData name="Zhang Yifan" userId="c9b86b9a-8bad-4e1d-80e2-8f55c3c19e2c" providerId="ADAL" clId="{C4288A24-A59C-2B48-AC0B-8E51072C827E}" dt="2021-10-19T00:48:33.872" v="863"/>
          <ac:inkMkLst>
            <pc:docMk/>
            <pc:sldMk cId="1841263539" sldId="330"/>
            <ac:inkMk id="58" creationId="{104C4918-6132-E541-9DDA-B6150DDAB12F}"/>
          </ac:inkMkLst>
        </pc:inkChg>
        <pc:inkChg chg="add del">
          <ac:chgData name="Zhang Yifan" userId="c9b86b9a-8bad-4e1d-80e2-8f55c3c19e2c" providerId="ADAL" clId="{C4288A24-A59C-2B48-AC0B-8E51072C827E}" dt="2021-10-19T00:48:33.848" v="853"/>
          <ac:inkMkLst>
            <pc:docMk/>
            <pc:sldMk cId="1841263539" sldId="330"/>
            <ac:inkMk id="59" creationId="{F2E54527-1C57-B34A-A96F-8518B990CFD0}"/>
          </ac:inkMkLst>
        </pc:inkChg>
        <pc:inkChg chg="add del">
          <ac:chgData name="Zhang Yifan" userId="c9b86b9a-8bad-4e1d-80e2-8f55c3c19e2c" providerId="ADAL" clId="{C4288A24-A59C-2B48-AC0B-8E51072C827E}" dt="2021-10-19T00:48:33.691" v="817"/>
          <ac:inkMkLst>
            <pc:docMk/>
            <pc:sldMk cId="1841263539" sldId="330"/>
            <ac:inkMk id="60" creationId="{C055FE14-9FFE-F948-B98E-844F7C64FDAB}"/>
          </ac:inkMkLst>
        </pc:inkChg>
        <pc:inkChg chg="add del">
          <ac:chgData name="Zhang Yifan" userId="c9b86b9a-8bad-4e1d-80e2-8f55c3c19e2c" providerId="ADAL" clId="{C4288A24-A59C-2B48-AC0B-8E51072C827E}" dt="2021-10-19T00:48:33.795" v="839"/>
          <ac:inkMkLst>
            <pc:docMk/>
            <pc:sldMk cId="1841263539" sldId="330"/>
            <ac:inkMk id="61" creationId="{8003D1D9-D405-D545-B979-E5EEF010DA62}"/>
          </ac:inkMkLst>
        </pc:inkChg>
        <pc:inkChg chg="add del">
          <ac:chgData name="Zhang Yifan" userId="c9b86b9a-8bad-4e1d-80e2-8f55c3c19e2c" providerId="ADAL" clId="{C4288A24-A59C-2B48-AC0B-8E51072C827E}" dt="2021-10-19T00:48:33.679" v="816"/>
          <ac:inkMkLst>
            <pc:docMk/>
            <pc:sldMk cId="1841263539" sldId="330"/>
            <ac:inkMk id="62" creationId="{26383BA8-7029-114F-B7C4-3E2D7508D888}"/>
          </ac:inkMkLst>
        </pc:inkChg>
        <pc:inkChg chg="add del">
          <ac:chgData name="Zhang Yifan" userId="c9b86b9a-8bad-4e1d-80e2-8f55c3c19e2c" providerId="ADAL" clId="{C4288A24-A59C-2B48-AC0B-8E51072C827E}" dt="2021-10-19T00:48:33.869" v="862"/>
          <ac:inkMkLst>
            <pc:docMk/>
            <pc:sldMk cId="1841263539" sldId="330"/>
            <ac:inkMk id="63" creationId="{AC777786-16CA-124D-9B15-D89A2314DC7A}"/>
          </ac:inkMkLst>
        </pc:inkChg>
        <pc:inkChg chg="add del">
          <ac:chgData name="Zhang Yifan" userId="c9b86b9a-8bad-4e1d-80e2-8f55c3c19e2c" providerId="ADAL" clId="{C4288A24-A59C-2B48-AC0B-8E51072C827E}" dt="2021-10-19T00:48:33.859" v="857"/>
          <ac:inkMkLst>
            <pc:docMk/>
            <pc:sldMk cId="1841263539" sldId="330"/>
            <ac:inkMk id="64" creationId="{F5810B16-7419-354B-A0E6-284B8D9637DF}"/>
          </ac:inkMkLst>
        </pc:inkChg>
        <pc:inkChg chg="add del topLvl">
          <ac:chgData name="Zhang Yifan" userId="c9b86b9a-8bad-4e1d-80e2-8f55c3c19e2c" providerId="ADAL" clId="{C4288A24-A59C-2B48-AC0B-8E51072C827E}" dt="2021-10-19T00:48:33.801" v="840"/>
          <ac:inkMkLst>
            <pc:docMk/>
            <pc:sldMk cId="1841263539" sldId="330"/>
            <ac:inkMk id="66" creationId="{B00CA302-4BE9-E441-B3B0-B471DB5EB215}"/>
          </ac:inkMkLst>
        </pc:inkChg>
        <pc:inkChg chg="add del topLvl">
          <ac:chgData name="Zhang Yifan" userId="c9b86b9a-8bad-4e1d-80e2-8f55c3c19e2c" providerId="ADAL" clId="{C4288A24-A59C-2B48-AC0B-8E51072C827E}" dt="2021-10-19T00:48:33.552" v="797"/>
          <ac:inkMkLst>
            <pc:docMk/>
            <pc:sldMk cId="1841263539" sldId="330"/>
            <ac:inkMk id="67" creationId="{4F770015-A12F-8841-9C2F-15EEFF5524CE}"/>
          </ac:inkMkLst>
        </pc:inkChg>
        <pc:inkChg chg="add del topLvl">
          <ac:chgData name="Zhang Yifan" userId="c9b86b9a-8bad-4e1d-80e2-8f55c3c19e2c" providerId="ADAL" clId="{C4288A24-A59C-2B48-AC0B-8E51072C827E}" dt="2021-10-19T00:48:33.713" v="821"/>
          <ac:inkMkLst>
            <pc:docMk/>
            <pc:sldMk cId="1841263539" sldId="330"/>
            <ac:inkMk id="68" creationId="{B7E507E4-E1CF-654F-B2D9-BBE63E057BA0}"/>
          </ac:inkMkLst>
        </pc:inkChg>
        <pc:inkChg chg="add del topLvl">
          <ac:chgData name="Zhang Yifan" userId="c9b86b9a-8bad-4e1d-80e2-8f55c3c19e2c" providerId="ADAL" clId="{C4288A24-A59C-2B48-AC0B-8E51072C827E}" dt="2021-10-19T00:47:46.583" v="741"/>
          <ac:inkMkLst>
            <pc:docMk/>
            <pc:sldMk cId="1841263539" sldId="330"/>
            <ac:inkMk id="69" creationId="{6FBBF291-819F-B541-B7C2-524FD89A0964}"/>
          </ac:inkMkLst>
        </pc:inkChg>
        <pc:inkChg chg="add del topLvl">
          <ac:chgData name="Zhang Yifan" userId="c9b86b9a-8bad-4e1d-80e2-8f55c3c19e2c" providerId="ADAL" clId="{C4288A24-A59C-2B48-AC0B-8E51072C827E}" dt="2021-10-19T00:48:33.882" v="867"/>
          <ac:inkMkLst>
            <pc:docMk/>
            <pc:sldMk cId="1841263539" sldId="330"/>
            <ac:inkMk id="71" creationId="{1668142D-D386-9E47-BEAA-BC9988AF1CD5}"/>
          </ac:inkMkLst>
        </pc:inkChg>
        <pc:inkChg chg="add del topLvl">
          <ac:chgData name="Zhang Yifan" userId="c9b86b9a-8bad-4e1d-80e2-8f55c3c19e2c" providerId="ADAL" clId="{C4288A24-A59C-2B48-AC0B-8E51072C827E}" dt="2021-10-19T00:48:33.662" v="813"/>
          <ac:inkMkLst>
            <pc:docMk/>
            <pc:sldMk cId="1841263539" sldId="330"/>
            <ac:inkMk id="72" creationId="{2F5F2974-BCAD-A548-9F20-419C5D2A3AA3}"/>
          </ac:inkMkLst>
        </pc:inkChg>
        <pc:inkChg chg="add del topLvl">
          <ac:chgData name="Zhang Yifan" userId="c9b86b9a-8bad-4e1d-80e2-8f55c3c19e2c" providerId="ADAL" clId="{C4288A24-A59C-2B48-AC0B-8E51072C827E}" dt="2021-10-19T00:48:33.767" v="833"/>
          <ac:inkMkLst>
            <pc:docMk/>
            <pc:sldMk cId="1841263539" sldId="330"/>
            <ac:inkMk id="73" creationId="{DC7B215D-F1C0-8C4D-B0B0-C4075C2CE674}"/>
          </ac:inkMkLst>
        </pc:inkChg>
        <pc:inkChg chg="add del topLvl">
          <ac:chgData name="Zhang Yifan" userId="c9b86b9a-8bad-4e1d-80e2-8f55c3c19e2c" providerId="ADAL" clId="{C4288A24-A59C-2B48-AC0B-8E51072C827E}" dt="2021-10-19T00:48:33.807" v="842"/>
          <ac:inkMkLst>
            <pc:docMk/>
            <pc:sldMk cId="1841263539" sldId="330"/>
            <ac:inkMk id="74" creationId="{3B9D4EA6-90BC-B841-B832-2F449C9B5A4D}"/>
          </ac:inkMkLst>
        </pc:inkChg>
        <pc:inkChg chg="add del topLvl">
          <ac:chgData name="Zhang Yifan" userId="c9b86b9a-8bad-4e1d-80e2-8f55c3c19e2c" providerId="ADAL" clId="{C4288A24-A59C-2B48-AC0B-8E51072C827E}" dt="2021-10-19T00:48:33.630" v="808"/>
          <ac:inkMkLst>
            <pc:docMk/>
            <pc:sldMk cId="1841263539" sldId="330"/>
            <ac:inkMk id="75" creationId="{9AF05738-74D2-A74C-A706-5FB9627FA6E6}"/>
          </ac:inkMkLst>
        </pc:inkChg>
        <pc:inkChg chg="add del topLvl">
          <ac:chgData name="Zhang Yifan" userId="c9b86b9a-8bad-4e1d-80e2-8f55c3c19e2c" providerId="ADAL" clId="{C4288A24-A59C-2B48-AC0B-8E51072C827E}" dt="2021-10-19T00:48:33.876" v="865"/>
          <ac:inkMkLst>
            <pc:docMk/>
            <pc:sldMk cId="1841263539" sldId="330"/>
            <ac:inkMk id="76" creationId="{EDD91E39-534A-A54D-8812-B3B4CDEA3ACB}"/>
          </ac:inkMkLst>
        </pc:inkChg>
        <pc:inkChg chg="add del topLvl">
          <ac:chgData name="Zhang Yifan" userId="c9b86b9a-8bad-4e1d-80e2-8f55c3c19e2c" providerId="ADAL" clId="{C4288A24-A59C-2B48-AC0B-8E51072C827E}" dt="2021-10-19T00:48:33.657" v="812"/>
          <ac:inkMkLst>
            <pc:docMk/>
            <pc:sldMk cId="1841263539" sldId="330"/>
            <ac:inkMk id="77" creationId="{1280FC33-E72B-334E-B82A-CA14BEA0C237}"/>
          </ac:inkMkLst>
        </pc:inkChg>
        <pc:inkChg chg="add del">
          <ac:chgData name="Zhang Yifan" userId="c9b86b9a-8bad-4e1d-80e2-8f55c3c19e2c" providerId="ADAL" clId="{C4288A24-A59C-2B48-AC0B-8E51072C827E}" dt="2021-10-19T00:48:33.696" v="818"/>
          <ac:inkMkLst>
            <pc:docMk/>
            <pc:sldMk cId="1841263539" sldId="330"/>
            <ac:inkMk id="79" creationId="{0EA30DF9-6678-4D42-8DDE-B61826B3F45C}"/>
          </ac:inkMkLst>
        </pc:inkChg>
        <pc:inkChg chg="add del">
          <ac:chgData name="Zhang Yifan" userId="c9b86b9a-8bad-4e1d-80e2-8f55c3c19e2c" providerId="ADAL" clId="{C4288A24-A59C-2B48-AC0B-8E51072C827E}" dt="2021-10-19T00:48:33.834" v="849"/>
          <ac:inkMkLst>
            <pc:docMk/>
            <pc:sldMk cId="1841263539" sldId="330"/>
            <ac:inkMk id="80" creationId="{18A30EC3-F2AE-9345-B4D2-287D3E18640B}"/>
          </ac:inkMkLst>
        </pc:inkChg>
        <pc:inkChg chg="add del">
          <ac:chgData name="Zhang Yifan" userId="c9b86b9a-8bad-4e1d-80e2-8f55c3c19e2c" providerId="ADAL" clId="{C4288A24-A59C-2B48-AC0B-8E51072C827E}" dt="2021-10-19T00:48:33.878" v="866"/>
          <ac:inkMkLst>
            <pc:docMk/>
            <pc:sldMk cId="1841263539" sldId="330"/>
            <ac:inkMk id="81" creationId="{08C30B34-F174-7C41-BD2D-D9E87F27DE64}"/>
          </ac:inkMkLst>
        </pc:inkChg>
        <pc:inkChg chg="add del">
          <ac:chgData name="Zhang Yifan" userId="c9b86b9a-8bad-4e1d-80e2-8f55c3c19e2c" providerId="ADAL" clId="{C4288A24-A59C-2B48-AC0B-8E51072C827E}" dt="2021-10-19T00:48:33.763" v="832"/>
          <ac:inkMkLst>
            <pc:docMk/>
            <pc:sldMk cId="1841263539" sldId="330"/>
            <ac:inkMk id="82" creationId="{A93300BE-E0E8-524C-9DDE-E89B3682B964}"/>
          </ac:inkMkLst>
        </pc:inkChg>
        <pc:inkChg chg="add del">
          <ac:chgData name="Zhang Yifan" userId="c9b86b9a-8bad-4e1d-80e2-8f55c3c19e2c" providerId="ADAL" clId="{C4288A24-A59C-2B48-AC0B-8E51072C827E}" dt="2021-10-19T00:48:33.853" v="855"/>
          <ac:inkMkLst>
            <pc:docMk/>
            <pc:sldMk cId="1841263539" sldId="330"/>
            <ac:inkMk id="83" creationId="{4AEE2D63-DACC-9242-9389-EDD25FCC4250}"/>
          </ac:inkMkLst>
        </pc:inkChg>
        <pc:inkChg chg="add del">
          <ac:chgData name="Zhang Yifan" userId="c9b86b9a-8bad-4e1d-80e2-8f55c3c19e2c" providerId="ADAL" clId="{C4288A24-A59C-2B48-AC0B-8E51072C827E}" dt="2021-10-19T00:48:33.674" v="815"/>
          <ac:inkMkLst>
            <pc:docMk/>
            <pc:sldMk cId="1841263539" sldId="330"/>
            <ac:inkMk id="84" creationId="{5604D13E-D359-AE47-A13C-B84C8BAA74F3}"/>
          </ac:inkMkLst>
        </pc:inkChg>
        <pc:inkChg chg="add del">
          <ac:chgData name="Zhang Yifan" userId="c9b86b9a-8bad-4e1d-80e2-8f55c3c19e2c" providerId="ADAL" clId="{C4288A24-A59C-2B48-AC0B-8E51072C827E}" dt="2021-10-19T00:48:33.778" v="835"/>
          <ac:inkMkLst>
            <pc:docMk/>
            <pc:sldMk cId="1841263539" sldId="330"/>
            <ac:inkMk id="85" creationId="{41E8DC26-2532-6D44-BB66-E8EBD3F75C6B}"/>
          </ac:inkMkLst>
        </pc:inkChg>
        <pc:inkChg chg="add del topLvl">
          <ac:chgData name="Zhang Yifan" userId="c9b86b9a-8bad-4e1d-80e2-8f55c3c19e2c" providerId="ADAL" clId="{C4288A24-A59C-2B48-AC0B-8E51072C827E}" dt="2021-10-19T00:48:33.883" v="868"/>
          <ac:inkMkLst>
            <pc:docMk/>
            <pc:sldMk cId="1841263539" sldId="330"/>
            <ac:inkMk id="86" creationId="{189FF67F-13C1-3349-9C19-BF98CBB57E63}"/>
          </ac:inkMkLst>
        </pc:inkChg>
        <pc:inkChg chg="add del topLvl">
          <ac:chgData name="Zhang Yifan" userId="c9b86b9a-8bad-4e1d-80e2-8f55c3c19e2c" providerId="ADAL" clId="{C4288A24-A59C-2B48-AC0B-8E51072C827E}" dt="2021-10-19T00:48:33.815" v="844"/>
          <ac:inkMkLst>
            <pc:docMk/>
            <pc:sldMk cId="1841263539" sldId="330"/>
            <ac:inkMk id="88" creationId="{75CBAA3F-EDAF-8E48-B1FE-13843D5EA95F}"/>
          </ac:inkMkLst>
        </pc:inkChg>
        <pc:inkChg chg="add del topLvl">
          <ac:chgData name="Zhang Yifan" userId="c9b86b9a-8bad-4e1d-80e2-8f55c3c19e2c" providerId="ADAL" clId="{C4288A24-A59C-2B48-AC0B-8E51072C827E}" dt="2021-10-19T00:48:33.668" v="814"/>
          <ac:inkMkLst>
            <pc:docMk/>
            <pc:sldMk cId="1841263539" sldId="330"/>
            <ac:inkMk id="89" creationId="{52F4AF07-8F02-5D46-BC24-0694AB2F318A}"/>
          </ac:inkMkLst>
        </pc:inkChg>
        <pc:inkChg chg="add del topLvl">
          <ac:chgData name="Zhang Yifan" userId="c9b86b9a-8bad-4e1d-80e2-8f55c3c19e2c" providerId="ADAL" clId="{C4288A24-A59C-2B48-AC0B-8E51072C827E}" dt="2021-10-19T00:48:33.643" v="810"/>
          <ac:inkMkLst>
            <pc:docMk/>
            <pc:sldMk cId="1841263539" sldId="330"/>
            <ac:inkMk id="90" creationId="{ADC1239F-86D8-B945-885A-479F05E24787}"/>
          </ac:inkMkLst>
        </pc:inkChg>
        <pc:inkChg chg="add del topLvl">
          <ac:chgData name="Zhang Yifan" userId="c9b86b9a-8bad-4e1d-80e2-8f55c3c19e2c" providerId="ADAL" clId="{C4288A24-A59C-2B48-AC0B-8E51072C827E}" dt="2021-10-19T00:48:33.811" v="843"/>
          <ac:inkMkLst>
            <pc:docMk/>
            <pc:sldMk cId="1841263539" sldId="330"/>
            <ac:inkMk id="91" creationId="{6AC43778-8694-F243-B181-CF3B21D46D84}"/>
          </ac:inkMkLst>
        </pc:inkChg>
        <pc:inkChg chg="add del topLvl">
          <ac:chgData name="Zhang Yifan" userId="c9b86b9a-8bad-4e1d-80e2-8f55c3c19e2c" providerId="ADAL" clId="{C4288A24-A59C-2B48-AC0B-8E51072C827E}" dt="2021-10-19T00:48:33.735" v="825"/>
          <ac:inkMkLst>
            <pc:docMk/>
            <pc:sldMk cId="1841263539" sldId="330"/>
            <ac:inkMk id="92" creationId="{2CE7766F-B8F2-1F4C-9E2D-F7071C7C22F7}"/>
          </ac:inkMkLst>
        </pc:inkChg>
        <pc:inkChg chg="add del topLvl">
          <ac:chgData name="Zhang Yifan" userId="c9b86b9a-8bad-4e1d-80e2-8f55c3c19e2c" providerId="ADAL" clId="{C4288A24-A59C-2B48-AC0B-8E51072C827E}" dt="2021-10-19T00:48:33.775" v="834"/>
          <ac:inkMkLst>
            <pc:docMk/>
            <pc:sldMk cId="1841263539" sldId="330"/>
            <ac:inkMk id="93" creationId="{8113F40E-801F-C94C-B2CF-7D484C37D5F7}"/>
          </ac:inkMkLst>
        </pc:inkChg>
        <pc:inkChg chg="add del">
          <ac:chgData name="Zhang Yifan" userId="c9b86b9a-8bad-4e1d-80e2-8f55c3c19e2c" providerId="ADAL" clId="{C4288A24-A59C-2B48-AC0B-8E51072C827E}" dt="2021-10-19T00:48:33.756" v="830"/>
          <ac:inkMkLst>
            <pc:docMk/>
            <pc:sldMk cId="1841263539" sldId="330"/>
            <ac:inkMk id="95" creationId="{49551375-C284-A54B-8D2D-FEB0EC3567AE}"/>
          </ac:inkMkLst>
        </pc:inkChg>
        <pc:inkChg chg="add del topLvl">
          <ac:chgData name="Zhang Yifan" userId="c9b86b9a-8bad-4e1d-80e2-8f55c3c19e2c" providerId="ADAL" clId="{C4288A24-A59C-2B48-AC0B-8E51072C827E}" dt="2021-10-19T00:48:33.862" v="859"/>
          <ac:inkMkLst>
            <pc:docMk/>
            <pc:sldMk cId="1841263539" sldId="330"/>
            <ac:inkMk id="96" creationId="{38D9BD0F-366D-0D44-AFD7-D9C0A1230B02}"/>
          </ac:inkMkLst>
        </pc:inkChg>
        <pc:inkChg chg="add del">
          <ac:chgData name="Zhang Yifan" userId="c9b86b9a-8bad-4e1d-80e2-8f55c3c19e2c" providerId="ADAL" clId="{C4288A24-A59C-2B48-AC0B-8E51072C827E}" dt="2021-10-19T00:48:33.699" v="819"/>
          <ac:inkMkLst>
            <pc:docMk/>
            <pc:sldMk cId="1841263539" sldId="330"/>
            <ac:inkMk id="97" creationId="{20E3AE7E-4415-974D-8E45-A35FDDD58F6C}"/>
          </ac:inkMkLst>
        </pc:inkChg>
        <pc:inkChg chg="add del topLvl">
          <ac:chgData name="Zhang Yifan" userId="c9b86b9a-8bad-4e1d-80e2-8f55c3c19e2c" providerId="ADAL" clId="{C4288A24-A59C-2B48-AC0B-8E51072C827E}" dt="2021-10-19T00:48:33.838" v="850"/>
          <ac:inkMkLst>
            <pc:docMk/>
            <pc:sldMk cId="1841263539" sldId="330"/>
            <ac:inkMk id="98" creationId="{38C76309-FC7D-7B41-90D5-52BBE02D431E}"/>
          </ac:inkMkLst>
        </pc:inkChg>
        <pc:inkChg chg="add del">
          <ac:chgData name="Zhang Yifan" userId="c9b86b9a-8bad-4e1d-80e2-8f55c3c19e2c" providerId="ADAL" clId="{C4288A24-A59C-2B48-AC0B-8E51072C827E}" dt="2021-10-19T00:48:33.624" v="807"/>
          <ac:inkMkLst>
            <pc:docMk/>
            <pc:sldMk cId="1841263539" sldId="330"/>
            <ac:inkMk id="99" creationId="{5F54DE54-144C-7F43-9BA8-7577336EB04F}"/>
          </ac:inkMkLst>
        </pc:inkChg>
        <pc:inkChg chg="add del">
          <ac:chgData name="Zhang Yifan" userId="c9b86b9a-8bad-4e1d-80e2-8f55c3c19e2c" providerId="ADAL" clId="{C4288A24-A59C-2B48-AC0B-8E51072C827E}" dt="2021-10-19T00:48:33.803" v="841"/>
          <ac:inkMkLst>
            <pc:docMk/>
            <pc:sldMk cId="1841263539" sldId="330"/>
            <ac:inkMk id="100" creationId="{B850763F-B4F7-6D49-8401-A3854A464E2A}"/>
          </ac:inkMkLst>
        </pc:inkChg>
        <pc:inkChg chg="add del">
          <ac:chgData name="Zhang Yifan" userId="c9b86b9a-8bad-4e1d-80e2-8f55c3c19e2c" providerId="ADAL" clId="{C4288A24-A59C-2B48-AC0B-8E51072C827E}" dt="2021-10-19T00:48:33.759" v="831"/>
          <ac:inkMkLst>
            <pc:docMk/>
            <pc:sldMk cId="1841263539" sldId="330"/>
            <ac:inkMk id="101" creationId="{464740DE-18C0-E34F-BDF2-A5D04BBEB677}"/>
          </ac:inkMkLst>
        </pc:inkChg>
        <pc:inkChg chg="add del topLvl">
          <ac:chgData name="Zhang Yifan" userId="c9b86b9a-8bad-4e1d-80e2-8f55c3c19e2c" providerId="ADAL" clId="{C4288A24-A59C-2B48-AC0B-8E51072C827E}" dt="2021-10-19T00:48:33.587" v="801"/>
          <ac:inkMkLst>
            <pc:docMk/>
            <pc:sldMk cId="1841263539" sldId="330"/>
            <ac:inkMk id="103" creationId="{4940AFAF-5088-C14C-8A17-6DB7FE564F7D}"/>
          </ac:inkMkLst>
        </pc:inkChg>
        <pc:inkChg chg="add del topLvl">
          <ac:chgData name="Zhang Yifan" userId="c9b86b9a-8bad-4e1d-80e2-8f55c3c19e2c" providerId="ADAL" clId="{C4288A24-A59C-2B48-AC0B-8E51072C827E}" dt="2021-10-19T00:48:33.861" v="858"/>
          <ac:inkMkLst>
            <pc:docMk/>
            <pc:sldMk cId="1841263539" sldId="330"/>
            <ac:inkMk id="104" creationId="{F2364F7B-F867-E74F-8788-F1E88E0D9DB8}"/>
          </ac:inkMkLst>
        </pc:inkChg>
        <pc:inkChg chg="add del topLvl">
          <ac:chgData name="Zhang Yifan" userId="c9b86b9a-8bad-4e1d-80e2-8f55c3c19e2c" providerId="ADAL" clId="{C4288A24-A59C-2B48-AC0B-8E51072C827E}" dt="2021-10-19T00:48:33.783" v="836"/>
          <ac:inkMkLst>
            <pc:docMk/>
            <pc:sldMk cId="1841263539" sldId="330"/>
            <ac:inkMk id="105" creationId="{AB9CC645-19A4-D749-8C1B-AFF24E7133F1}"/>
          </ac:inkMkLst>
        </pc:inkChg>
        <pc:inkChg chg="add del topLvl">
          <ac:chgData name="Zhang Yifan" userId="c9b86b9a-8bad-4e1d-80e2-8f55c3c19e2c" providerId="ADAL" clId="{C4288A24-A59C-2B48-AC0B-8E51072C827E}" dt="2021-10-19T00:48:33.856" v="856"/>
          <ac:inkMkLst>
            <pc:docMk/>
            <pc:sldMk cId="1841263539" sldId="330"/>
            <ac:inkMk id="106" creationId="{996BB321-4FDE-134A-95C0-59D4D28F0EA6}"/>
          </ac:inkMkLst>
        </pc:inkChg>
        <pc:inkChg chg="add del topLvl">
          <ac:chgData name="Zhang Yifan" userId="c9b86b9a-8bad-4e1d-80e2-8f55c3c19e2c" providerId="ADAL" clId="{C4288A24-A59C-2B48-AC0B-8E51072C827E}" dt="2021-10-19T00:48:33.608" v="804"/>
          <ac:inkMkLst>
            <pc:docMk/>
            <pc:sldMk cId="1841263539" sldId="330"/>
            <ac:inkMk id="107" creationId="{02D6FD70-2695-DB4C-A100-60500706B4A9}"/>
          </ac:inkMkLst>
        </pc:inkChg>
        <pc:inkChg chg="add del topLvl">
          <ac:chgData name="Zhang Yifan" userId="c9b86b9a-8bad-4e1d-80e2-8f55c3c19e2c" providerId="ADAL" clId="{C4288A24-A59C-2B48-AC0B-8E51072C827E}" dt="2021-10-19T00:48:33.595" v="802"/>
          <ac:inkMkLst>
            <pc:docMk/>
            <pc:sldMk cId="1841263539" sldId="330"/>
            <ac:inkMk id="108" creationId="{BF3D87D4-E13E-BA42-9220-0363316C90A7}"/>
          </ac:inkMkLst>
        </pc:inkChg>
        <pc:inkChg chg="add del topLvl">
          <ac:chgData name="Zhang Yifan" userId="c9b86b9a-8bad-4e1d-80e2-8f55c3c19e2c" providerId="ADAL" clId="{C4288A24-A59C-2B48-AC0B-8E51072C827E}" dt="2021-10-19T00:48:33.867" v="861"/>
          <ac:inkMkLst>
            <pc:docMk/>
            <pc:sldMk cId="1841263539" sldId="330"/>
            <ac:inkMk id="109" creationId="{E6B45373-DA22-DC41-B342-191AC5EA61D9}"/>
          </ac:inkMkLst>
        </pc:inkChg>
        <pc:inkChg chg="add del topLvl">
          <ac:chgData name="Zhang Yifan" userId="c9b86b9a-8bad-4e1d-80e2-8f55c3c19e2c" providerId="ADAL" clId="{C4288A24-A59C-2B48-AC0B-8E51072C827E}" dt="2021-10-19T00:48:33.718" v="822"/>
          <ac:inkMkLst>
            <pc:docMk/>
            <pc:sldMk cId="1841263539" sldId="330"/>
            <ac:inkMk id="110" creationId="{47A744AB-F571-DB41-83F4-C2D3DEB82227}"/>
          </ac:inkMkLst>
        </pc:inkChg>
        <pc:inkChg chg="add del topLvl">
          <ac:chgData name="Zhang Yifan" userId="c9b86b9a-8bad-4e1d-80e2-8f55c3c19e2c" providerId="ADAL" clId="{C4288A24-A59C-2B48-AC0B-8E51072C827E}" dt="2021-10-19T00:48:33.842" v="851"/>
          <ac:inkMkLst>
            <pc:docMk/>
            <pc:sldMk cId="1841263539" sldId="330"/>
            <ac:inkMk id="111" creationId="{DE0002A2-05C0-864E-A748-082663C92A27}"/>
          </ac:inkMkLst>
        </pc:inkChg>
        <pc:inkChg chg="add del">
          <ac:chgData name="Zhang Yifan" userId="c9b86b9a-8bad-4e1d-80e2-8f55c3c19e2c" providerId="ADAL" clId="{C4288A24-A59C-2B48-AC0B-8E51072C827E}" dt="2021-10-19T00:48:33.828" v="847"/>
          <ac:inkMkLst>
            <pc:docMk/>
            <pc:sldMk cId="1841263539" sldId="330"/>
            <ac:inkMk id="113" creationId="{68D2DBE7-6D89-BE43-AC6C-97EDBA9230EF}"/>
          </ac:inkMkLst>
        </pc:inkChg>
        <pc:inkChg chg="add del">
          <ac:chgData name="Zhang Yifan" userId="c9b86b9a-8bad-4e1d-80e2-8f55c3c19e2c" providerId="ADAL" clId="{C4288A24-A59C-2B48-AC0B-8E51072C827E}" dt="2021-10-19T00:48:33.571" v="799"/>
          <ac:inkMkLst>
            <pc:docMk/>
            <pc:sldMk cId="1841263539" sldId="330"/>
            <ac:inkMk id="114" creationId="{466BE2B9-AEB0-EA4A-AE1D-718B30FA630B}"/>
          </ac:inkMkLst>
        </pc:inkChg>
        <pc:inkChg chg="add del">
          <ac:chgData name="Zhang Yifan" userId="c9b86b9a-8bad-4e1d-80e2-8f55c3c19e2c" providerId="ADAL" clId="{C4288A24-A59C-2B48-AC0B-8E51072C827E}" dt="2021-10-19T00:48:33.753" v="829"/>
          <ac:inkMkLst>
            <pc:docMk/>
            <pc:sldMk cId="1841263539" sldId="330"/>
            <ac:inkMk id="115" creationId="{C82755A7-7FD1-C94D-9749-FB0FE3A76EDA}"/>
          </ac:inkMkLst>
        </pc:inkChg>
        <pc:inkChg chg="add del">
          <ac:chgData name="Zhang Yifan" userId="c9b86b9a-8bad-4e1d-80e2-8f55c3c19e2c" providerId="ADAL" clId="{C4288A24-A59C-2B48-AC0B-8E51072C827E}" dt="2021-10-19T00:48:33.579" v="800"/>
          <ac:inkMkLst>
            <pc:docMk/>
            <pc:sldMk cId="1841263539" sldId="330"/>
            <ac:inkMk id="116" creationId="{FBC47429-0287-974E-A4AE-9C196ED3AE2E}"/>
          </ac:inkMkLst>
        </pc:inkChg>
        <pc:inkChg chg="add del">
          <ac:chgData name="Zhang Yifan" userId="c9b86b9a-8bad-4e1d-80e2-8f55c3c19e2c" providerId="ADAL" clId="{C4288A24-A59C-2B48-AC0B-8E51072C827E}" dt="2021-10-19T00:48:33.825" v="846"/>
          <ac:inkMkLst>
            <pc:docMk/>
            <pc:sldMk cId="1841263539" sldId="330"/>
            <ac:inkMk id="117" creationId="{40C25739-17E2-B74F-867E-C2DA2B258CA8}"/>
          </ac:inkMkLst>
        </pc:inkChg>
        <pc:inkChg chg="add del">
          <ac:chgData name="Zhang Yifan" userId="c9b86b9a-8bad-4e1d-80e2-8f55c3c19e2c" providerId="ADAL" clId="{C4288A24-A59C-2B48-AC0B-8E51072C827E}" dt="2021-10-19T00:48:33.821" v="845"/>
          <ac:inkMkLst>
            <pc:docMk/>
            <pc:sldMk cId="1841263539" sldId="330"/>
            <ac:inkMk id="118" creationId="{1554BEC4-1695-D243-8912-702C9833F8CE}"/>
          </ac:inkMkLst>
        </pc:inkChg>
        <pc:inkChg chg="add del">
          <ac:chgData name="Zhang Yifan" userId="c9b86b9a-8bad-4e1d-80e2-8f55c3c19e2c" providerId="ADAL" clId="{C4288A24-A59C-2B48-AC0B-8E51072C827E}" dt="2021-10-19T00:48:33.615" v="805"/>
          <ac:inkMkLst>
            <pc:docMk/>
            <pc:sldMk cId="1841263539" sldId="330"/>
            <ac:inkMk id="119" creationId="{34833A7F-BC83-EA4F-B347-F93FB42FAABA}"/>
          </ac:inkMkLst>
        </pc:inkChg>
        <pc:inkChg chg="add del">
          <ac:chgData name="Zhang Yifan" userId="c9b86b9a-8bad-4e1d-80e2-8f55c3c19e2c" providerId="ADAL" clId="{C4288A24-A59C-2B48-AC0B-8E51072C827E}" dt="2021-10-19T00:48:33.637" v="809"/>
          <ac:inkMkLst>
            <pc:docMk/>
            <pc:sldMk cId="1841263539" sldId="330"/>
            <ac:inkMk id="120" creationId="{D1F96F73-29C5-AF48-8029-782C328CFD96}"/>
          </ac:inkMkLst>
        </pc:inkChg>
        <pc:inkChg chg="add del topLvl">
          <ac:chgData name="Zhang Yifan" userId="c9b86b9a-8bad-4e1d-80e2-8f55c3c19e2c" providerId="ADAL" clId="{C4288A24-A59C-2B48-AC0B-8E51072C827E}" dt="2021-10-19T00:48:33.865" v="860"/>
          <ac:inkMkLst>
            <pc:docMk/>
            <pc:sldMk cId="1841263539" sldId="330"/>
            <ac:inkMk id="121" creationId="{AE184881-8647-F548-B441-B237965E0F89}"/>
          </ac:inkMkLst>
        </pc:inkChg>
        <pc:inkChg chg="add del">
          <ac:chgData name="Zhang Yifan" userId="c9b86b9a-8bad-4e1d-80e2-8f55c3c19e2c" providerId="ADAL" clId="{C4288A24-A59C-2B48-AC0B-8E51072C827E}" dt="2021-10-19T00:48:33.561" v="798"/>
          <ac:inkMkLst>
            <pc:docMk/>
            <pc:sldMk cId="1841263539" sldId="330"/>
            <ac:inkMk id="122" creationId="{077ABA73-CF59-AB46-BF15-97A5F294EA63}"/>
          </ac:inkMkLst>
        </pc:inkChg>
        <pc:inkChg chg="add del">
          <ac:chgData name="Zhang Yifan" userId="c9b86b9a-8bad-4e1d-80e2-8f55c3c19e2c" providerId="ADAL" clId="{C4288A24-A59C-2B48-AC0B-8E51072C827E}" dt="2021-10-19T00:48:33.729" v="824"/>
          <ac:inkMkLst>
            <pc:docMk/>
            <pc:sldMk cId="1841263539" sldId="330"/>
            <ac:inkMk id="123" creationId="{953C4B65-47F4-2845-850D-86E7FC08EC17}"/>
          </ac:inkMkLst>
        </pc:inkChg>
        <pc:inkChg chg="add del">
          <ac:chgData name="Zhang Yifan" userId="c9b86b9a-8bad-4e1d-80e2-8f55c3c19e2c" providerId="ADAL" clId="{C4288A24-A59C-2B48-AC0B-8E51072C827E}" dt="2021-10-19T00:48:33.845" v="852"/>
          <ac:inkMkLst>
            <pc:docMk/>
            <pc:sldMk cId="1841263539" sldId="330"/>
            <ac:inkMk id="124" creationId="{74548CE5-01FF-CE4F-8FF9-2735A17F238A}"/>
          </ac:inkMkLst>
        </pc:inkChg>
        <pc:inkChg chg="add del">
          <ac:chgData name="Zhang Yifan" userId="c9b86b9a-8bad-4e1d-80e2-8f55c3c19e2c" providerId="ADAL" clId="{C4288A24-A59C-2B48-AC0B-8E51072C827E}" dt="2021-10-19T01:56:02.278" v="945" actId="7634"/>
          <ac:inkMkLst>
            <pc:docMk/>
            <pc:sldMk cId="1841263539" sldId="330"/>
            <ac:inkMk id="126" creationId="{5DDBB786-74FA-5C43-A89F-E7977B0C41D7}"/>
          </ac:inkMkLst>
        </pc:inkChg>
      </pc:sldChg>
      <pc:sldChg chg="addSp delSp">
        <pc:chgData name="Zhang Yifan" userId="c9b86b9a-8bad-4e1d-80e2-8f55c3c19e2c" providerId="ADAL" clId="{C4288A24-A59C-2B48-AC0B-8E51072C827E}" dt="2021-10-19T01:56:02.278" v="945" actId="7634"/>
        <pc:sldMkLst>
          <pc:docMk/>
          <pc:sldMk cId="1137058280" sldId="331"/>
        </pc:sldMkLst>
        <pc:inkChg chg="add del">
          <ac:chgData name="Zhang Yifan" userId="c9b86b9a-8bad-4e1d-80e2-8f55c3c19e2c" providerId="ADAL" clId="{C4288A24-A59C-2B48-AC0B-8E51072C827E}" dt="2021-10-19T01:56:02.278" v="945" actId="7634"/>
          <ac:inkMkLst>
            <pc:docMk/>
            <pc:sldMk cId="1137058280" sldId="331"/>
            <ac:inkMk id="6" creationId="{25255A18-8FA3-AA49-A9A7-299DEC986DB2}"/>
          </ac:inkMkLst>
        </pc:inkChg>
      </pc:sldChg>
      <pc:sldChg chg="addSp delSp">
        <pc:chgData name="Zhang Yifan" userId="c9b86b9a-8bad-4e1d-80e2-8f55c3c19e2c" providerId="ADAL" clId="{C4288A24-A59C-2B48-AC0B-8E51072C827E}" dt="2021-10-19T01:56:02.278" v="945" actId="7634"/>
        <pc:sldMkLst>
          <pc:docMk/>
          <pc:sldMk cId="905179341" sldId="332"/>
        </pc:sldMkLst>
        <pc:inkChg chg="add del">
          <ac:chgData name="Zhang Yifan" userId="c9b86b9a-8bad-4e1d-80e2-8f55c3c19e2c" providerId="ADAL" clId="{C4288A24-A59C-2B48-AC0B-8E51072C827E}" dt="2021-10-19T01:56:02.278" v="945" actId="7634"/>
          <ac:inkMkLst>
            <pc:docMk/>
            <pc:sldMk cId="905179341" sldId="332"/>
            <ac:inkMk id="5" creationId="{02CC320B-182D-F547-80C0-F1066A6EBB39}"/>
          </ac:inkMkLst>
        </pc:inkChg>
      </pc:sldChg>
      <pc:sldChg chg="addSp delSp">
        <pc:chgData name="Zhang Yifan" userId="c9b86b9a-8bad-4e1d-80e2-8f55c3c19e2c" providerId="ADAL" clId="{C4288A24-A59C-2B48-AC0B-8E51072C827E}" dt="2021-10-19T01:56:02.278" v="945" actId="7634"/>
        <pc:sldMkLst>
          <pc:docMk/>
          <pc:sldMk cId="3756765413" sldId="335"/>
        </pc:sldMkLst>
        <pc:grpChg chg="add">
          <ac:chgData name="Zhang Yifan" userId="c9b86b9a-8bad-4e1d-80e2-8f55c3c19e2c" providerId="ADAL" clId="{C4288A24-A59C-2B48-AC0B-8E51072C827E}" dt="2021-10-19T00:49:52.560" v="874"/>
          <ac:grpSpMkLst>
            <pc:docMk/>
            <pc:sldMk cId="3756765413" sldId="335"/>
            <ac:grpSpMk id="14" creationId="{1E9D44DC-2CA5-DA49-BC29-4328B6081AD0}"/>
          </ac:grpSpMkLst>
        </pc:grpChg>
        <pc:grpChg chg="add del">
          <ac:chgData name="Zhang Yifan" userId="c9b86b9a-8bad-4e1d-80e2-8f55c3c19e2c" providerId="ADAL" clId="{C4288A24-A59C-2B48-AC0B-8E51072C827E}" dt="2021-10-19T00:55:25.455" v="914"/>
          <ac:grpSpMkLst>
            <pc:docMk/>
            <pc:sldMk cId="3756765413" sldId="335"/>
            <ac:grpSpMk id="24" creationId="{DEEF49E1-FDC0-3E43-BF57-80A647B363C9}"/>
          </ac:grpSpMkLst>
        </pc:grpChg>
        <pc:grpChg chg="add">
          <ac:chgData name="Zhang Yifan" userId="c9b86b9a-8bad-4e1d-80e2-8f55c3c19e2c" providerId="ADAL" clId="{C4288A24-A59C-2B48-AC0B-8E51072C827E}" dt="2021-10-19T00:54:50.808" v="884"/>
          <ac:grpSpMkLst>
            <pc:docMk/>
            <pc:sldMk cId="3756765413" sldId="335"/>
            <ac:grpSpMk id="25" creationId="{2FD757CB-F5AA-3742-AE75-10AE17DA06B6}"/>
          </ac:grpSpMkLst>
        </pc:grpChg>
        <pc:grpChg chg="add del">
          <ac:chgData name="Zhang Yifan" userId="c9b86b9a-8bad-4e1d-80e2-8f55c3c19e2c" providerId="ADAL" clId="{C4288A24-A59C-2B48-AC0B-8E51072C827E}" dt="2021-10-19T00:55:25.451" v="913"/>
          <ac:grpSpMkLst>
            <pc:docMk/>
            <pc:sldMk cId="3756765413" sldId="335"/>
            <ac:grpSpMk id="33" creationId="{87F3B195-6D92-6E4D-876D-E12D3F645856}"/>
          </ac:grpSpMkLst>
        </pc:grpChg>
        <pc:grpChg chg="add del">
          <ac:chgData name="Zhang Yifan" userId="c9b86b9a-8bad-4e1d-80e2-8f55c3c19e2c" providerId="ADAL" clId="{C4288A24-A59C-2B48-AC0B-8E51072C827E}" dt="2021-10-19T00:55:25.444" v="911"/>
          <ac:grpSpMkLst>
            <pc:docMk/>
            <pc:sldMk cId="3756765413" sldId="335"/>
            <ac:grpSpMk id="39" creationId="{6EF3CED1-431D-5743-8A89-B3DDE824C158}"/>
          </ac:grpSpMkLst>
        </pc:grpChg>
        <pc:grpChg chg="add">
          <ac:chgData name="Zhang Yifan" userId="c9b86b9a-8bad-4e1d-80e2-8f55c3c19e2c" providerId="ADAL" clId="{C4288A24-A59C-2B48-AC0B-8E51072C827E}" dt="2021-10-19T00:55:31.877" v="926"/>
          <ac:grpSpMkLst>
            <pc:docMk/>
            <pc:sldMk cId="3756765413" sldId="335"/>
            <ac:grpSpMk id="48" creationId="{08720AF9-AC6C-BC4A-94FD-6EFB71CC4B05}"/>
          </ac:grpSpMkLst>
        </pc:grpChg>
        <pc:grpChg chg="add">
          <ac:chgData name="Zhang Yifan" userId="c9b86b9a-8bad-4e1d-80e2-8f55c3c19e2c" providerId="ADAL" clId="{C4288A24-A59C-2B48-AC0B-8E51072C827E}" dt="2021-10-19T00:55:35.930" v="932"/>
          <ac:grpSpMkLst>
            <pc:docMk/>
            <pc:sldMk cId="3756765413" sldId="335"/>
            <ac:grpSpMk id="54" creationId="{370E4C0D-F14D-EE43-B38B-AF7E51814BD3}"/>
          </ac:grpSpMkLst>
        </pc:grpChg>
        <pc:grpChg chg="add">
          <ac:chgData name="Zhang Yifan" userId="c9b86b9a-8bad-4e1d-80e2-8f55c3c19e2c" providerId="ADAL" clId="{C4288A24-A59C-2B48-AC0B-8E51072C827E}" dt="2021-10-19T00:55:38.452" v="936"/>
          <ac:grpSpMkLst>
            <pc:docMk/>
            <pc:sldMk cId="3756765413" sldId="335"/>
            <ac:grpSpMk id="58" creationId="{DB9F7792-3BDE-C44A-AE6B-1CBAE691DD97}"/>
          </ac:grpSpMkLst>
        </pc:grpChg>
        <pc:grpChg chg="add">
          <ac:chgData name="Zhang Yifan" userId="c9b86b9a-8bad-4e1d-80e2-8f55c3c19e2c" providerId="ADAL" clId="{C4288A24-A59C-2B48-AC0B-8E51072C827E}" dt="2021-10-19T00:55:42.642" v="943"/>
          <ac:grpSpMkLst>
            <pc:docMk/>
            <pc:sldMk cId="3756765413" sldId="335"/>
            <ac:grpSpMk id="65" creationId="{43F80EDA-3039-8B4F-82FF-D0D646B0156E}"/>
          </ac:grpSpMkLst>
        </pc:grpChg>
        <pc:inkChg chg="add">
          <ac:chgData name="Zhang Yifan" userId="c9b86b9a-8bad-4e1d-80e2-8f55c3c19e2c" providerId="ADAL" clId="{C4288A24-A59C-2B48-AC0B-8E51072C827E}" dt="2021-10-19T00:49:49.886" v="869"/>
          <ac:inkMkLst>
            <pc:docMk/>
            <pc:sldMk cId="3756765413" sldId="335"/>
            <ac:inkMk id="3" creationId="{E47A7E59-09F8-4A45-BE79-6267417C6CAA}"/>
          </ac:inkMkLst>
        </pc:inkChg>
        <pc:inkChg chg="add">
          <ac:chgData name="Zhang Yifan" userId="c9b86b9a-8bad-4e1d-80e2-8f55c3c19e2c" providerId="ADAL" clId="{C4288A24-A59C-2B48-AC0B-8E51072C827E}" dt="2021-10-19T00:49:50.219" v="870"/>
          <ac:inkMkLst>
            <pc:docMk/>
            <pc:sldMk cId="3756765413" sldId="335"/>
            <ac:inkMk id="7" creationId="{23DC209C-3668-A140-B1F7-F1AE39CC7880}"/>
          </ac:inkMkLst>
        </pc:inkChg>
        <pc:inkChg chg="add">
          <ac:chgData name="Zhang Yifan" userId="c9b86b9a-8bad-4e1d-80e2-8f55c3c19e2c" providerId="ADAL" clId="{C4288A24-A59C-2B48-AC0B-8E51072C827E}" dt="2021-10-19T00:49:50.727" v="871"/>
          <ac:inkMkLst>
            <pc:docMk/>
            <pc:sldMk cId="3756765413" sldId="335"/>
            <ac:inkMk id="11" creationId="{0778122F-51BD-8C48-B77B-14AD2BC88DC4}"/>
          </ac:inkMkLst>
        </pc:inkChg>
        <pc:inkChg chg="add">
          <ac:chgData name="Zhang Yifan" userId="c9b86b9a-8bad-4e1d-80e2-8f55c3c19e2c" providerId="ADAL" clId="{C4288A24-A59C-2B48-AC0B-8E51072C827E}" dt="2021-10-19T00:49:50.909" v="872"/>
          <ac:inkMkLst>
            <pc:docMk/>
            <pc:sldMk cId="3756765413" sldId="335"/>
            <ac:inkMk id="12" creationId="{03D2C9D4-AD2A-404D-BB42-08126237CB63}"/>
          </ac:inkMkLst>
        </pc:inkChg>
        <pc:inkChg chg="add">
          <ac:chgData name="Zhang Yifan" userId="c9b86b9a-8bad-4e1d-80e2-8f55c3c19e2c" providerId="ADAL" clId="{C4288A24-A59C-2B48-AC0B-8E51072C827E}" dt="2021-10-19T00:49:51.590" v="873"/>
          <ac:inkMkLst>
            <pc:docMk/>
            <pc:sldMk cId="3756765413" sldId="335"/>
            <ac:inkMk id="13" creationId="{3EFFE8DC-9789-8E4E-A01D-77CB530731B3}"/>
          </ac:inkMkLst>
        </pc:inkChg>
        <pc:inkChg chg="add">
          <ac:chgData name="Zhang Yifan" userId="c9b86b9a-8bad-4e1d-80e2-8f55c3c19e2c" providerId="ADAL" clId="{C4288A24-A59C-2B48-AC0B-8E51072C827E}" dt="2021-10-19T00:49:56.979" v="875"/>
          <ac:inkMkLst>
            <pc:docMk/>
            <pc:sldMk cId="3756765413" sldId="335"/>
            <ac:inkMk id="15" creationId="{77295A92-40F5-BE4B-8077-70A490D7EB45}"/>
          </ac:inkMkLst>
        </pc:inkChg>
        <pc:inkChg chg="add">
          <ac:chgData name="Zhang Yifan" userId="c9b86b9a-8bad-4e1d-80e2-8f55c3c19e2c" providerId="ADAL" clId="{C4288A24-A59C-2B48-AC0B-8E51072C827E}" dt="2021-10-19T00:49:57.784" v="876"/>
          <ac:inkMkLst>
            <pc:docMk/>
            <pc:sldMk cId="3756765413" sldId="335"/>
            <ac:inkMk id="16" creationId="{F7D2A4A7-6353-834F-A5AB-5290EF18582D}"/>
          </ac:inkMkLst>
        </pc:inkChg>
        <pc:inkChg chg="add del">
          <ac:chgData name="Zhang Yifan" userId="c9b86b9a-8bad-4e1d-80e2-8f55c3c19e2c" providerId="ADAL" clId="{C4288A24-A59C-2B48-AC0B-8E51072C827E}" dt="2021-10-19T00:55:25.393" v="899"/>
          <ac:inkMkLst>
            <pc:docMk/>
            <pc:sldMk cId="3756765413" sldId="335"/>
            <ac:inkMk id="17" creationId="{0568440B-83B6-CD43-BFF2-0CD84642E532}"/>
          </ac:inkMkLst>
        </pc:inkChg>
        <pc:inkChg chg="add del">
          <ac:chgData name="Zhang Yifan" userId="c9b86b9a-8bad-4e1d-80e2-8f55c3c19e2c" providerId="ADAL" clId="{C4288A24-A59C-2B48-AC0B-8E51072C827E}" dt="2021-10-19T00:55:25.405" v="901"/>
          <ac:inkMkLst>
            <pc:docMk/>
            <pc:sldMk cId="3756765413" sldId="335"/>
            <ac:inkMk id="18" creationId="{717EE48C-95AA-0747-84B7-1310F3D463F4}"/>
          </ac:inkMkLst>
        </pc:inkChg>
        <pc:inkChg chg="add del topLvl">
          <ac:chgData name="Zhang Yifan" userId="c9b86b9a-8bad-4e1d-80e2-8f55c3c19e2c" providerId="ADAL" clId="{C4288A24-A59C-2B48-AC0B-8E51072C827E}" dt="2021-10-19T00:55:25.459" v="917"/>
          <ac:inkMkLst>
            <pc:docMk/>
            <pc:sldMk cId="3756765413" sldId="335"/>
            <ac:inkMk id="19" creationId="{32DFD77D-F70A-4C47-B82A-AD4E04987AD2}"/>
          </ac:inkMkLst>
        </pc:inkChg>
        <pc:inkChg chg="add del topLvl">
          <ac:chgData name="Zhang Yifan" userId="c9b86b9a-8bad-4e1d-80e2-8f55c3c19e2c" providerId="ADAL" clId="{C4288A24-A59C-2B48-AC0B-8E51072C827E}" dt="2021-10-19T00:55:25.455" v="914"/>
          <ac:inkMkLst>
            <pc:docMk/>
            <pc:sldMk cId="3756765413" sldId="335"/>
            <ac:inkMk id="20" creationId="{DB92546A-D3C9-7D4C-B9FD-0B9222BA1FDA}"/>
          </ac:inkMkLst>
        </pc:inkChg>
        <pc:inkChg chg="add del">
          <ac:chgData name="Zhang Yifan" userId="c9b86b9a-8bad-4e1d-80e2-8f55c3c19e2c" providerId="ADAL" clId="{C4288A24-A59C-2B48-AC0B-8E51072C827E}" dt="2021-10-19T00:55:25.399" v="900"/>
          <ac:inkMkLst>
            <pc:docMk/>
            <pc:sldMk cId="3756765413" sldId="335"/>
            <ac:inkMk id="21" creationId="{E078FB27-85FF-4641-8B60-78F2AE5CBD66}"/>
          </ac:inkMkLst>
        </pc:inkChg>
        <pc:inkChg chg="add del">
          <ac:chgData name="Zhang Yifan" userId="c9b86b9a-8bad-4e1d-80e2-8f55c3c19e2c" providerId="ADAL" clId="{C4288A24-A59C-2B48-AC0B-8E51072C827E}" dt="2021-10-19T00:55:25.431" v="907"/>
          <ac:inkMkLst>
            <pc:docMk/>
            <pc:sldMk cId="3756765413" sldId="335"/>
            <ac:inkMk id="22" creationId="{AB546C60-5618-4847-993C-C138882818FA}"/>
          </ac:inkMkLst>
        </pc:inkChg>
        <pc:inkChg chg="add del">
          <ac:chgData name="Zhang Yifan" userId="c9b86b9a-8bad-4e1d-80e2-8f55c3c19e2c" providerId="ADAL" clId="{C4288A24-A59C-2B48-AC0B-8E51072C827E}" dt="2021-10-19T00:55:25.416" v="903"/>
          <ac:inkMkLst>
            <pc:docMk/>
            <pc:sldMk cId="3756765413" sldId="335"/>
            <ac:inkMk id="23" creationId="{B6773D09-0132-DC47-B515-77854DA43075}"/>
          </ac:inkMkLst>
        </pc:inkChg>
        <pc:inkChg chg="add del topLvl">
          <ac:chgData name="Zhang Yifan" userId="c9b86b9a-8bad-4e1d-80e2-8f55c3c19e2c" providerId="ADAL" clId="{C4288A24-A59C-2B48-AC0B-8E51072C827E}" dt="2021-10-19T00:55:25.457" v="915"/>
          <ac:inkMkLst>
            <pc:docMk/>
            <pc:sldMk cId="3756765413" sldId="335"/>
            <ac:inkMk id="26" creationId="{E0663125-2F0F-CE42-B172-4F0DBEA45CC0}"/>
          </ac:inkMkLst>
        </pc:inkChg>
        <pc:inkChg chg="add del">
          <ac:chgData name="Zhang Yifan" userId="c9b86b9a-8bad-4e1d-80e2-8f55c3c19e2c" providerId="ADAL" clId="{C4288A24-A59C-2B48-AC0B-8E51072C827E}" dt="2021-10-19T00:55:25.420" v="904"/>
          <ac:inkMkLst>
            <pc:docMk/>
            <pc:sldMk cId="3756765413" sldId="335"/>
            <ac:inkMk id="27" creationId="{609ED68E-BB5F-A942-AFC8-CCDC5B7D1719}"/>
          </ac:inkMkLst>
        </pc:inkChg>
        <pc:inkChg chg="add del">
          <ac:chgData name="Zhang Yifan" userId="c9b86b9a-8bad-4e1d-80e2-8f55c3c19e2c" providerId="ADAL" clId="{C4288A24-A59C-2B48-AC0B-8E51072C827E}" dt="2021-10-19T00:55:25.440" v="910"/>
          <ac:inkMkLst>
            <pc:docMk/>
            <pc:sldMk cId="3756765413" sldId="335"/>
            <ac:inkMk id="28" creationId="{A3CB627C-9776-8341-A0A0-BC4237D376B5}"/>
          </ac:inkMkLst>
        </pc:inkChg>
        <pc:inkChg chg="add del">
          <ac:chgData name="Zhang Yifan" userId="c9b86b9a-8bad-4e1d-80e2-8f55c3c19e2c" providerId="ADAL" clId="{C4288A24-A59C-2B48-AC0B-8E51072C827E}" dt="2021-10-19T00:55:25.438" v="909"/>
          <ac:inkMkLst>
            <pc:docMk/>
            <pc:sldMk cId="3756765413" sldId="335"/>
            <ac:inkMk id="29" creationId="{8D93925F-B8F3-2240-8C93-B80C641A92D5}"/>
          </ac:inkMkLst>
        </pc:inkChg>
        <pc:inkChg chg="add del">
          <ac:chgData name="Zhang Yifan" userId="c9b86b9a-8bad-4e1d-80e2-8f55c3c19e2c" providerId="ADAL" clId="{C4288A24-A59C-2B48-AC0B-8E51072C827E}" dt="2021-10-19T00:55:25.424" v="905"/>
          <ac:inkMkLst>
            <pc:docMk/>
            <pc:sldMk cId="3756765413" sldId="335"/>
            <ac:inkMk id="30" creationId="{0CA64348-E2C2-114B-8073-E149F8BF8D72}"/>
          </ac:inkMkLst>
        </pc:inkChg>
        <pc:inkChg chg="add del topLvl">
          <ac:chgData name="Zhang Yifan" userId="c9b86b9a-8bad-4e1d-80e2-8f55c3c19e2c" providerId="ADAL" clId="{C4288A24-A59C-2B48-AC0B-8E51072C827E}" dt="2021-10-19T00:55:25.451" v="913"/>
          <ac:inkMkLst>
            <pc:docMk/>
            <pc:sldMk cId="3756765413" sldId="335"/>
            <ac:inkMk id="31" creationId="{56488F59-106F-444E-BB29-FB7B12484FD9}"/>
          </ac:inkMkLst>
        </pc:inkChg>
        <pc:inkChg chg="add del">
          <ac:chgData name="Zhang Yifan" userId="c9b86b9a-8bad-4e1d-80e2-8f55c3c19e2c" providerId="ADAL" clId="{C4288A24-A59C-2B48-AC0B-8E51072C827E}" dt="2021-10-19T00:55:25.447" v="912"/>
          <ac:inkMkLst>
            <pc:docMk/>
            <pc:sldMk cId="3756765413" sldId="335"/>
            <ac:inkMk id="32" creationId="{D703F71D-AD26-A94B-9D6C-21C8AC8298AD}"/>
          </ac:inkMkLst>
        </pc:inkChg>
        <pc:inkChg chg="add del topLvl">
          <ac:chgData name="Zhang Yifan" userId="c9b86b9a-8bad-4e1d-80e2-8f55c3c19e2c" providerId="ADAL" clId="{C4288A24-A59C-2B48-AC0B-8E51072C827E}" dt="2021-10-19T00:55:25.444" v="911"/>
          <ac:inkMkLst>
            <pc:docMk/>
            <pc:sldMk cId="3756765413" sldId="335"/>
            <ac:inkMk id="34" creationId="{42A89EF4-8019-9B4C-9881-B77954E40AC7}"/>
          </ac:inkMkLst>
        </pc:inkChg>
        <pc:inkChg chg="add del">
          <ac:chgData name="Zhang Yifan" userId="c9b86b9a-8bad-4e1d-80e2-8f55c3c19e2c" providerId="ADAL" clId="{C4288A24-A59C-2B48-AC0B-8E51072C827E}" dt="2021-10-19T00:55:25.434" v="908"/>
          <ac:inkMkLst>
            <pc:docMk/>
            <pc:sldMk cId="3756765413" sldId="335"/>
            <ac:inkMk id="35" creationId="{8F2D2147-AC6D-0443-A8EC-127B837DDAB1}"/>
          </ac:inkMkLst>
        </pc:inkChg>
        <pc:inkChg chg="add del">
          <ac:chgData name="Zhang Yifan" userId="c9b86b9a-8bad-4e1d-80e2-8f55c3c19e2c" providerId="ADAL" clId="{C4288A24-A59C-2B48-AC0B-8E51072C827E}" dt="2021-10-19T00:55:25.411" v="902"/>
          <ac:inkMkLst>
            <pc:docMk/>
            <pc:sldMk cId="3756765413" sldId="335"/>
            <ac:inkMk id="36" creationId="{C92308D4-36BE-7049-8D4D-9BDCD5E05719}"/>
          </ac:inkMkLst>
        </pc:inkChg>
        <pc:inkChg chg="add del topLvl">
          <ac:chgData name="Zhang Yifan" userId="c9b86b9a-8bad-4e1d-80e2-8f55c3c19e2c" providerId="ADAL" clId="{C4288A24-A59C-2B48-AC0B-8E51072C827E}" dt="2021-10-19T00:55:25.458" v="916"/>
          <ac:inkMkLst>
            <pc:docMk/>
            <pc:sldMk cId="3756765413" sldId="335"/>
            <ac:inkMk id="37" creationId="{214E5AE7-8997-5A48-8899-861BCA56F679}"/>
          </ac:inkMkLst>
        </pc:inkChg>
        <pc:inkChg chg="add del">
          <ac:chgData name="Zhang Yifan" userId="c9b86b9a-8bad-4e1d-80e2-8f55c3c19e2c" providerId="ADAL" clId="{C4288A24-A59C-2B48-AC0B-8E51072C827E}" dt="2021-10-19T00:55:25.428" v="906"/>
          <ac:inkMkLst>
            <pc:docMk/>
            <pc:sldMk cId="3756765413" sldId="335"/>
            <ac:inkMk id="38" creationId="{4EACA018-6DB8-DD4D-A793-8D48B33A1FA5}"/>
          </ac:inkMkLst>
        </pc:inkChg>
        <pc:inkChg chg="add">
          <ac:chgData name="Zhang Yifan" userId="c9b86b9a-8bad-4e1d-80e2-8f55c3c19e2c" providerId="ADAL" clId="{C4288A24-A59C-2B48-AC0B-8E51072C827E}" dt="2021-10-19T00:55:28.459" v="918"/>
          <ac:inkMkLst>
            <pc:docMk/>
            <pc:sldMk cId="3756765413" sldId="335"/>
            <ac:inkMk id="40" creationId="{B5E15278-1380-5549-AF77-B544126EF3A0}"/>
          </ac:inkMkLst>
        </pc:inkChg>
        <pc:inkChg chg="add">
          <ac:chgData name="Zhang Yifan" userId="c9b86b9a-8bad-4e1d-80e2-8f55c3c19e2c" providerId="ADAL" clId="{C4288A24-A59C-2B48-AC0B-8E51072C827E}" dt="2021-10-19T00:55:28.698" v="919"/>
          <ac:inkMkLst>
            <pc:docMk/>
            <pc:sldMk cId="3756765413" sldId="335"/>
            <ac:inkMk id="41" creationId="{B0B50E1A-9C8E-B547-B3AB-41E7C556334B}"/>
          </ac:inkMkLst>
        </pc:inkChg>
        <pc:inkChg chg="add">
          <ac:chgData name="Zhang Yifan" userId="c9b86b9a-8bad-4e1d-80e2-8f55c3c19e2c" providerId="ADAL" clId="{C4288A24-A59C-2B48-AC0B-8E51072C827E}" dt="2021-10-19T00:55:28.930" v="920"/>
          <ac:inkMkLst>
            <pc:docMk/>
            <pc:sldMk cId="3756765413" sldId="335"/>
            <ac:inkMk id="42" creationId="{40DDE83F-688A-4D48-B935-53062D811D50}"/>
          </ac:inkMkLst>
        </pc:inkChg>
        <pc:inkChg chg="add">
          <ac:chgData name="Zhang Yifan" userId="c9b86b9a-8bad-4e1d-80e2-8f55c3c19e2c" providerId="ADAL" clId="{C4288A24-A59C-2B48-AC0B-8E51072C827E}" dt="2021-10-19T00:55:29.399" v="921"/>
          <ac:inkMkLst>
            <pc:docMk/>
            <pc:sldMk cId="3756765413" sldId="335"/>
            <ac:inkMk id="43" creationId="{D45BB90A-3A27-3142-BDF8-EF58BEEF35FA}"/>
          </ac:inkMkLst>
        </pc:inkChg>
        <pc:inkChg chg="add">
          <ac:chgData name="Zhang Yifan" userId="c9b86b9a-8bad-4e1d-80e2-8f55c3c19e2c" providerId="ADAL" clId="{C4288A24-A59C-2B48-AC0B-8E51072C827E}" dt="2021-10-19T00:55:30.278" v="922"/>
          <ac:inkMkLst>
            <pc:docMk/>
            <pc:sldMk cId="3756765413" sldId="335"/>
            <ac:inkMk id="44" creationId="{31F0E2DD-FA15-794B-87E9-97B900922517}"/>
          </ac:inkMkLst>
        </pc:inkChg>
        <pc:inkChg chg="add">
          <ac:chgData name="Zhang Yifan" userId="c9b86b9a-8bad-4e1d-80e2-8f55c3c19e2c" providerId="ADAL" clId="{C4288A24-A59C-2B48-AC0B-8E51072C827E}" dt="2021-10-19T00:55:30.565" v="923"/>
          <ac:inkMkLst>
            <pc:docMk/>
            <pc:sldMk cId="3756765413" sldId="335"/>
            <ac:inkMk id="45" creationId="{E5B89912-7F44-D947-A969-FE288348DB66}"/>
          </ac:inkMkLst>
        </pc:inkChg>
        <pc:inkChg chg="add">
          <ac:chgData name="Zhang Yifan" userId="c9b86b9a-8bad-4e1d-80e2-8f55c3c19e2c" providerId="ADAL" clId="{C4288A24-A59C-2B48-AC0B-8E51072C827E}" dt="2021-10-19T00:55:30.774" v="924"/>
          <ac:inkMkLst>
            <pc:docMk/>
            <pc:sldMk cId="3756765413" sldId="335"/>
            <ac:inkMk id="46" creationId="{57020663-9AAD-6940-83FD-A7EEBC5E6756}"/>
          </ac:inkMkLst>
        </pc:inkChg>
        <pc:inkChg chg="add">
          <ac:chgData name="Zhang Yifan" userId="c9b86b9a-8bad-4e1d-80e2-8f55c3c19e2c" providerId="ADAL" clId="{C4288A24-A59C-2B48-AC0B-8E51072C827E}" dt="2021-10-19T00:55:31.125" v="925"/>
          <ac:inkMkLst>
            <pc:docMk/>
            <pc:sldMk cId="3756765413" sldId="335"/>
            <ac:inkMk id="47" creationId="{57624007-BD6C-674B-807C-9215D3DE1BCF}"/>
          </ac:inkMkLst>
        </pc:inkChg>
        <pc:inkChg chg="add">
          <ac:chgData name="Zhang Yifan" userId="c9b86b9a-8bad-4e1d-80e2-8f55c3c19e2c" providerId="ADAL" clId="{C4288A24-A59C-2B48-AC0B-8E51072C827E}" dt="2021-10-19T00:55:33.644" v="927"/>
          <ac:inkMkLst>
            <pc:docMk/>
            <pc:sldMk cId="3756765413" sldId="335"/>
            <ac:inkMk id="49" creationId="{94EE4D2F-051C-EB44-B4D7-36A70953CBE9}"/>
          </ac:inkMkLst>
        </pc:inkChg>
        <pc:inkChg chg="add">
          <ac:chgData name="Zhang Yifan" userId="c9b86b9a-8bad-4e1d-80e2-8f55c3c19e2c" providerId="ADAL" clId="{C4288A24-A59C-2B48-AC0B-8E51072C827E}" dt="2021-10-19T00:55:34.100" v="928"/>
          <ac:inkMkLst>
            <pc:docMk/>
            <pc:sldMk cId="3756765413" sldId="335"/>
            <ac:inkMk id="50" creationId="{7CA3EC73-2758-9347-9B33-046CF44275A3}"/>
          </ac:inkMkLst>
        </pc:inkChg>
        <pc:inkChg chg="add">
          <ac:chgData name="Zhang Yifan" userId="c9b86b9a-8bad-4e1d-80e2-8f55c3c19e2c" providerId="ADAL" clId="{C4288A24-A59C-2B48-AC0B-8E51072C827E}" dt="2021-10-19T00:55:34.296" v="929"/>
          <ac:inkMkLst>
            <pc:docMk/>
            <pc:sldMk cId="3756765413" sldId="335"/>
            <ac:inkMk id="51" creationId="{94D32D44-C94D-8042-8335-9A1B15BC0830}"/>
          </ac:inkMkLst>
        </pc:inkChg>
        <pc:inkChg chg="add">
          <ac:chgData name="Zhang Yifan" userId="c9b86b9a-8bad-4e1d-80e2-8f55c3c19e2c" providerId="ADAL" clId="{C4288A24-A59C-2B48-AC0B-8E51072C827E}" dt="2021-10-19T00:55:34.508" v="930"/>
          <ac:inkMkLst>
            <pc:docMk/>
            <pc:sldMk cId="3756765413" sldId="335"/>
            <ac:inkMk id="52" creationId="{81790F7E-8DDE-A348-B5A7-3DF147F5FC1E}"/>
          </ac:inkMkLst>
        </pc:inkChg>
        <pc:inkChg chg="add">
          <ac:chgData name="Zhang Yifan" userId="c9b86b9a-8bad-4e1d-80e2-8f55c3c19e2c" providerId="ADAL" clId="{C4288A24-A59C-2B48-AC0B-8E51072C827E}" dt="2021-10-19T00:55:35.003" v="931"/>
          <ac:inkMkLst>
            <pc:docMk/>
            <pc:sldMk cId="3756765413" sldId="335"/>
            <ac:inkMk id="53" creationId="{40032430-D2E8-3E45-84C3-B5EBDE299998}"/>
          </ac:inkMkLst>
        </pc:inkChg>
        <pc:inkChg chg="add">
          <ac:chgData name="Zhang Yifan" userId="c9b86b9a-8bad-4e1d-80e2-8f55c3c19e2c" providerId="ADAL" clId="{C4288A24-A59C-2B48-AC0B-8E51072C827E}" dt="2021-10-19T00:55:36.253" v="933"/>
          <ac:inkMkLst>
            <pc:docMk/>
            <pc:sldMk cId="3756765413" sldId="335"/>
            <ac:inkMk id="55" creationId="{EFCB4838-6525-F64C-82CC-36C60E69023C}"/>
          </ac:inkMkLst>
        </pc:inkChg>
        <pc:inkChg chg="add">
          <ac:chgData name="Zhang Yifan" userId="c9b86b9a-8bad-4e1d-80e2-8f55c3c19e2c" providerId="ADAL" clId="{C4288A24-A59C-2B48-AC0B-8E51072C827E}" dt="2021-10-19T00:55:36.672" v="934"/>
          <ac:inkMkLst>
            <pc:docMk/>
            <pc:sldMk cId="3756765413" sldId="335"/>
            <ac:inkMk id="56" creationId="{5C50F36A-545E-5F4E-B9DD-119DC241C4BC}"/>
          </ac:inkMkLst>
        </pc:inkChg>
        <pc:inkChg chg="add">
          <ac:chgData name="Zhang Yifan" userId="c9b86b9a-8bad-4e1d-80e2-8f55c3c19e2c" providerId="ADAL" clId="{C4288A24-A59C-2B48-AC0B-8E51072C827E}" dt="2021-10-19T00:55:37.594" v="935"/>
          <ac:inkMkLst>
            <pc:docMk/>
            <pc:sldMk cId="3756765413" sldId="335"/>
            <ac:inkMk id="57" creationId="{CFA89054-B4E5-924A-A58E-C45C6657C4C9}"/>
          </ac:inkMkLst>
        </pc:inkChg>
        <pc:inkChg chg="add">
          <ac:chgData name="Zhang Yifan" userId="c9b86b9a-8bad-4e1d-80e2-8f55c3c19e2c" providerId="ADAL" clId="{C4288A24-A59C-2B48-AC0B-8E51072C827E}" dt="2021-10-19T00:55:40.117" v="937"/>
          <ac:inkMkLst>
            <pc:docMk/>
            <pc:sldMk cId="3756765413" sldId="335"/>
            <ac:inkMk id="59" creationId="{CC7BAD4E-D084-414F-99C4-49D14F14CF40}"/>
          </ac:inkMkLst>
        </pc:inkChg>
        <pc:inkChg chg="add">
          <ac:chgData name="Zhang Yifan" userId="c9b86b9a-8bad-4e1d-80e2-8f55c3c19e2c" providerId="ADAL" clId="{C4288A24-A59C-2B48-AC0B-8E51072C827E}" dt="2021-10-19T00:55:40.504" v="938"/>
          <ac:inkMkLst>
            <pc:docMk/>
            <pc:sldMk cId="3756765413" sldId="335"/>
            <ac:inkMk id="60" creationId="{D2508234-C05C-0440-B187-162067396998}"/>
          </ac:inkMkLst>
        </pc:inkChg>
        <pc:inkChg chg="add">
          <ac:chgData name="Zhang Yifan" userId="c9b86b9a-8bad-4e1d-80e2-8f55c3c19e2c" providerId="ADAL" clId="{C4288A24-A59C-2B48-AC0B-8E51072C827E}" dt="2021-10-19T00:55:41.176" v="939"/>
          <ac:inkMkLst>
            <pc:docMk/>
            <pc:sldMk cId="3756765413" sldId="335"/>
            <ac:inkMk id="61" creationId="{7356795B-6236-4140-991B-3A4B99C9F618}"/>
          </ac:inkMkLst>
        </pc:inkChg>
        <pc:inkChg chg="add">
          <ac:chgData name="Zhang Yifan" userId="c9b86b9a-8bad-4e1d-80e2-8f55c3c19e2c" providerId="ADAL" clId="{C4288A24-A59C-2B48-AC0B-8E51072C827E}" dt="2021-10-19T00:55:41.443" v="940"/>
          <ac:inkMkLst>
            <pc:docMk/>
            <pc:sldMk cId="3756765413" sldId="335"/>
            <ac:inkMk id="62" creationId="{F438A2E3-C108-054F-803D-692FC88BD0E4}"/>
          </ac:inkMkLst>
        </pc:inkChg>
        <pc:inkChg chg="add">
          <ac:chgData name="Zhang Yifan" userId="c9b86b9a-8bad-4e1d-80e2-8f55c3c19e2c" providerId="ADAL" clId="{C4288A24-A59C-2B48-AC0B-8E51072C827E}" dt="2021-10-19T00:55:41.660" v="941"/>
          <ac:inkMkLst>
            <pc:docMk/>
            <pc:sldMk cId="3756765413" sldId="335"/>
            <ac:inkMk id="63" creationId="{8EA83068-E0C6-2547-82EF-7470F2EC560C}"/>
          </ac:inkMkLst>
        </pc:inkChg>
        <pc:inkChg chg="add">
          <ac:chgData name="Zhang Yifan" userId="c9b86b9a-8bad-4e1d-80e2-8f55c3c19e2c" providerId="ADAL" clId="{C4288A24-A59C-2B48-AC0B-8E51072C827E}" dt="2021-10-19T00:55:41.932" v="942"/>
          <ac:inkMkLst>
            <pc:docMk/>
            <pc:sldMk cId="3756765413" sldId="335"/>
            <ac:inkMk id="64" creationId="{35202315-0258-4840-A27B-85B585FEFE9C}"/>
          </ac:inkMkLst>
        </pc:inkChg>
        <pc:inkChg chg="add del">
          <ac:chgData name="Zhang Yifan" userId="c9b86b9a-8bad-4e1d-80e2-8f55c3c19e2c" providerId="ADAL" clId="{C4288A24-A59C-2B48-AC0B-8E51072C827E}" dt="2021-10-19T01:56:02.278" v="945" actId="7634"/>
          <ac:inkMkLst>
            <pc:docMk/>
            <pc:sldMk cId="3756765413" sldId="335"/>
            <ac:inkMk id="66" creationId="{18EA4253-6044-174F-9456-8C2261EFA557}"/>
          </ac:inkMkLst>
        </pc:inkChg>
      </pc:sldChg>
      <pc:sldChg chg="addSp delSp">
        <pc:chgData name="Zhang Yifan" userId="c9b86b9a-8bad-4e1d-80e2-8f55c3c19e2c" providerId="ADAL" clId="{C4288A24-A59C-2B48-AC0B-8E51072C827E}" dt="2021-10-19T01:56:02.278" v="945" actId="7634"/>
        <pc:sldMkLst>
          <pc:docMk/>
          <pc:sldMk cId="2606330225" sldId="337"/>
        </pc:sldMkLst>
        <pc:inkChg chg="add del">
          <ac:chgData name="Zhang Yifan" userId="c9b86b9a-8bad-4e1d-80e2-8f55c3c19e2c" providerId="ADAL" clId="{C4288A24-A59C-2B48-AC0B-8E51072C827E}" dt="2021-10-19T01:56:02.278" v="945" actId="7634"/>
          <ac:inkMkLst>
            <pc:docMk/>
            <pc:sldMk cId="2606330225" sldId="337"/>
            <ac:inkMk id="53" creationId="{F579F605-D209-D940-B1E7-D7C4D91EE866}"/>
          </ac:inkMkLst>
        </pc:inkChg>
      </pc:sldChg>
      <pc:sldChg chg="addSp delSp">
        <pc:chgData name="Zhang Yifan" userId="c9b86b9a-8bad-4e1d-80e2-8f55c3c19e2c" providerId="ADAL" clId="{C4288A24-A59C-2B48-AC0B-8E51072C827E}" dt="2021-10-19T01:56:02.278" v="945" actId="7634"/>
        <pc:sldMkLst>
          <pc:docMk/>
          <pc:sldMk cId="451553388" sldId="341"/>
        </pc:sldMkLst>
        <pc:inkChg chg="add del">
          <ac:chgData name="Zhang Yifan" userId="c9b86b9a-8bad-4e1d-80e2-8f55c3c19e2c" providerId="ADAL" clId="{C4288A24-A59C-2B48-AC0B-8E51072C827E}" dt="2021-10-19T01:56:02.278" v="945" actId="7634"/>
          <ac:inkMkLst>
            <pc:docMk/>
            <pc:sldMk cId="451553388" sldId="341"/>
            <ac:inkMk id="31" creationId="{66EBC701-926B-F342-9AA2-25C7A0C96B62}"/>
          </ac:inkMkLst>
        </pc:inkChg>
      </pc:sldChg>
      <pc:sldChg chg="addSp delSp">
        <pc:chgData name="Zhang Yifan" userId="c9b86b9a-8bad-4e1d-80e2-8f55c3c19e2c" providerId="ADAL" clId="{C4288A24-A59C-2B48-AC0B-8E51072C827E}" dt="2021-10-19T01:56:02.278" v="945" actId="7634"/>
        <pc:sldMkLst>
          <pc:docMk/>
          <pc:sldMk cId="2246092611" sldId="344"/>
        </pc:sldMkLst>
        <pc:inkChg chg="add del">
          <ac:chgData name="Zhang Yifan" userId="c9b86b9a-8bad-4e1d-80e2-8f55c3c19e2c" providerId="ADAL" clId="{C4288A24-A59C-2B48-AC0B-8E51072C827E}" dt="2021-10-19T01:56:02.278" v="945" actId="7634"/>
          <ac:inkMkLst>
            <pc:docMk/>
            <pc:sldMk cId="2246092611" sldId="344"/>
            <ac:inkMk id="4" creationId="{1B673FD3-8ED8-8443-BF5B-4A11BE683D1C}"/>
          </ac:inkMkLst>
        </pc:inkChg>
      </pc:sldChg>
      <pc:sldChg chg="addSp delSp">
        <pc:chgData name="Zhang Yifan" userId="c9b86b9a-8bad-4e1d-80e2-8f55c3c19e2c" providerId="ADAL" clId="{C4288A24-A59C-2B48-AC0B-8E51072C827E}" dt="2021-10-19T01:56:02.278" v="945" actId="7634"/>
        <pc:sldMkLst>
          <pc:docMk/>
          <pc:sldMk cId="713679863" sldId="346"/>
        </pc:sldMkLst>
        <pc:inkChg chg="add del">
          <ac:chgData name="Zhang Yifan" userId="c9b86b9a-8bad-4e1d-80e2-8f55c3c19e2c" providerId="ADAL" clId="{C4288A24-A59C-2B48-AC0B-8E51072C827E}" dt="2021-10-19T01:56:02.278" v="945" actId="7634"/>
          <ac:inkMkLst>
            <pc:docMk/>
            <pc:sldMk cId="713679863" sldId="346"/>
            <ac:inkMk id="6" creationId="{950BAFD1-F6B5-DC41-AACF-74236332CE4A}"/>
          </ac:inkMkLst>
        </pc:inkChg>
      </pc:sldChg>
      <pc:sldChg chg="addSp delSp">
        <pc:chgData name="Zhang Yifan" userId="c9b86b9a-8bad-4e1d-80e2-8f55c3c19e2c" providerId="ADAL" clId="{C4288A24-A59C-2B48-AC0B-8E51072C827E}" dt="2021-10-19T01:56:02.278" v="945" actId="7634"/>
        <pc:sldMkLst>
          <pc:docMk/>
          <pc:sldMk cId="1192500245" sldId="348"/>
        </pc:sldMkLst>
        <pc:inkChg chg="add del">
          <ac:chgData name="Zhang Yifan" userId="c9b86b9a-8bad-4e1d-80e2-8f55c3c19e2c" providerId="ADAL" clId="{C4288A24-A59C-2B48-AC0B-8E51072C827E}" dt="2021-10-19T01:56:02.278" v="945" actId="7634"/>
          <ac:inkMkLst>
            <pc:docMk/>
            <pc:sldMk cId="1192500245" sldId="348"/>
            <ac:inkMk id="4" creationId="{1EF30B6A-0A24-B140-A3B5-E7D6A86FD615}"/>
          </ac:inkMkLst>
        </pc:inkChg>
      </pc:sldChg>
      <pc:sldChg chg="addSp delSp">
        <pc:chgData name="Zhang Yifan" userId="c9b86b9a-8bad-4e1d-80e2-8f55c3c19e2c" providerId="ADAL" clId="{C4288A24-A59C-2B48-AC0B-8E51072C827E}" dt="2021-10-19T01:56:02.278" v="945" actId="7634"/>
        <pc:sldMkLst>
          <pc:docMk/>
          <pc:sldMk cId="933142445" sldId="349"/>
        </pc:sldMkLst>
        <pc:inkChg chg="add del">
          <ac:chgData name="Zhang Yifan" userId="c9b86b9a-8bad-4e1d-80e2-8f55c3c19e2c" providerId="ADAL" clId="{C4288A24-A59C-2B48-AC0B-8E51072C827E}" dt="2021-10-19T01:56:02.278" v="945" actId="7634"/>
          <ac:inkMkLst>
            <pc:docMk/>
            <pc:sldMk cId="933142445" sldId="349"/>
            <ac:inkMk id="4" creationId="{DB5D546A-1EEF-6042-8500-C314E10DA65C}"/>
          </ac:inkMkLst>
        </pc:inkChg>
      </pc:sldChg>
      <pc:sldChg chg="addSp delSp">
        <pc:chgData name="Zhang Yifan" userId="c9b86b9a-8bad-4e1d-80e2-8f55c3c19e2c" providerId="ADAL" clId="{C4288A24-A59C-2B48-AC0B-8E51072C827E}" dt="2021-10-19T01:56:02.278" v="945" actId="7634"/>
        <pc:sldMkLst>
          <pc:docMk/>
          <pc:sldMk cId="2679167399" sldId="351"/>
        </pc:sldMkLst>
        <pc:inkChg chg="add del">
          <ac:chgData name="Zhang Yifan" userId="c9b86b9a-8bad-4e1d-80e2-8f55c3c19e2c" providerId="ADAL" clId="{C4288A24-A59C-2B48-AC0B-8E51072C827E}" dt="2021-10-19T01:56:02.278" v="945" actId="7634"/>
          <ac:inkMkLst>
            <pc:docMk/>
            <pc:sldMk cId="2679167399" sldId="351"/>
            <ac:inkMk id="4" creationId="{69829486-1317-7B4A-A484-03BEF79C3514}"/>
          </ac:inkMkLst>
        </pc:inkChg>
      </pc:sldChg>
      <pc:sldChg chg="addSp delSp">
        <pc:chgData name="Zhang Yifan" userId="c9b86b9a-8bad-4e1d-80e2-8f55c3c19e2c" providerId="ADAL" clId="{C4288A24-A59C-2B48-AC0B-8E51072C827E}" dt="2021-10-19T01:56:02.278" v="945" actId="7634"/>
        <pc:sldMkLst>
          <pc:docMk/>
          <pc:sldMk cId="3046771770" sldId="356"/>
        </pc:sldMkLst>
        <pc:inkChg chg="add del">
          <ac:chgData name="Zhang Yifan" userId="c9b86b9a-8bad-4e1d-80e2-8f55c3c19e2c" providerId="ADAL" clId="{C4288A24-A59C-2B48-AC0B-8E51072C827E}" dt="2021-10-19T01:56:02.278" v="945" actId="7634"/>
          <ac:inkMkLst>
            <pc:docMk/>
            <pc:sldMk cId="3046771770" sldId="356"/>
            <ac:inkMk id="4" creationId="{2BD3BB95-D678-DE49-943A-4EAD9224C0CE}"/>
          </ac:inkMkLst>
        </pc:inkChg>
      </pc:sldChg>
      <pc:sldChg chg="addSp delSp">
        <pc:chgData name="Zhang Yifan" userId="c9b86b9a-8bad-4e1d-80e2-8f55c3c19e2c" providerId="ADAL" clId="{C4288A24-A59C-2B48-AC0B-8E51072C827E}" dt="2021-10-19T01:56:02.278" v="945" actId="7634"/>
        <pc:sldMkLst>
          <pc:docMk/>
          <pc:sldMk cId="4227207598" sldId="357"/>
        </pc:sldMkLst>
        <pc:inkChg chg="add del">
          <ac:chgData name="Zhang Yifan" userId="c9b86b9a-8bad-4e1d-80e2-8f55c3c19e2c" providerId="ADAL" clId="{C4288A24-A59C-2B48-AC0B-8E51072C827E}" dt="2021-10-19T01:56:02.278" v="945" actId="7634"/>
          <ac:inkMkLst>
            <pc:docMk/>
            <pc:sldMk cId="4227207598" sldId="357"/>
            <ac:inkMk id="4" creationId="{4F04E601-BADA-EA41-A425-7FCFDD755A89}"/>
          </ac:inkMkLst>
        </pc:inkChg>
      </pc:sldChg>
      <pc:sldChg chg="addSp delSp">
        <pc:chgData name="Zhang Yifan" userId="c9b86b9a-8bad-4e1d-80e2-8f55c3c19e2c" providerId="ADAL" clId="{C4288A24-A59C-2B48-AC0B-8E51072C827E}" dt="2021-10-19T01:56:02.278" v="945" actId="7634"/>
        <pc:sldMkLst>
          <pc:docMk/>
          <pc:sldMk cId="1673821635" sldId="358"/>
        </pc:sldMkLst>
        <pc:inkChg chg="add del">
          <ac:chgData name="Zhang Yifan" userId="c9b86b9a-8bad-4e1d-80e2-8f55c3c19e2c" providerId="ADAL" clId="{C4288A24-A59C-2B48-AC0B-8E51072C827E}" dt="2021-10-19T01:56:02.278" v="945" actId="7634"/>
          <ac:inkMkLst>
            <pc:docMk/>
            <pc:sldMk cId="1673821635" sldId="358"/>
            <ac:inkMk id="5" creationId="{59610DA4-509E-0241-A42D-1340C3D438D9}"/>
          </ac:inkMkLst>
        </pc:inkChg>
      </pc:sldChg>
      <pc:sldChg chg="addSp delSp">
        <pc:chgData name="Zhang Yifan" userId="c9b86b9a-8bad-4e1d-80e2-8f55c3c19e2c" providerId="ADAL" clId="{C4288A24-A59C-2B48-AC0B-8E51072C827E}" dt="2021-10-19T01:56:02.278" v="945" actId="7634"/>
        <pc:sldMkLst>
          <pc:docMk/>
          <pc:sldMk cId="1633084525" sldId="359"/>
        </pc:sldMkLst>
        <pc:inkChg chg="add del">
          <ac:chgData name="Zhang Yifan" userId="c9b86b9a-8bad-4e1d-80e2-8f55c3c19e2c" providerId="ADAL" clId="{C4288A24-A59C-2B48-AC0B-8E51072C827E}" dt="2021-10-19T01:56:02.278" v="945" actId="7634"/>
          <ac:inkMkLst>
            <pc:docMk/>
            <pc:sldMk cId="1633084525" sldId="359"/>
            <ac:inkMk id="5" creationId="{5F18CE9B-481C-B748-B180-ECCCFED27CAA}"/>
          </ac:inkMkLst>
        </pc:inkChg>
      </pc:sldChg>
      <pc:sldChg chg="addSp delSp">
        <pc:chgData name="Zhang Yifan" userId="c9b86b9a-8bad-4e1d-80e2-8f55c3c19e2c" providerId="ADAL" clId="{C4288A24-A59C-2B48-AC0B-8E51072C827E}" dt="2021-10-19T01:56:02.278" v="945" actId="7634"/>
        <pc:sldMkLst>
          <pc:docMk/>
          <pc:sldMk cId="1124314915" sldId="360"/>
        </pc:sldMkLst>
        <pc:inkChg chg="add del">
          <ac:chgData name="Zhang Yifan" userId="c9b86b9a-8bad-4e1d-80e2-8f55c3c19e2c" providerId="ADAL" clId="{C4288A24-A59C-2B48-AC0B-8E51072C827E}" dt="2021-10-19T01:56:02.278" v="945" actId="7634"/>
          <ac:inkMkLst>
            <pc:docMk/>
            <pc:sldMk cId="1124314915" sldId="360"/>
            <ac:inkMk id="5" creationId="{7A214FB5-8D79-5B42-A4EC-C491C14B60E2}"/>
          </ac:inkMkLst>
        </pc:inkChg>
      </pc:sldChg>
      <pc:sldChg chg="addSp delSp">
        <pc:chgData name="Zhang Yifan" userId="c9b86b9a-8bad-4e1d-80e2-8f55c3c19e2c" providerId="ADAL" clId="{C4288A24-A59C-2B48-AC0B-8E51072C827E}" dt="2021-10-19T01:56:02.278" v="945" actId="7634"/>
        <pc:sldMkLst>
          <pc:docMk/>
          <pc:sldMk cId="830438552" sldId="361"/>
        </pc:sldMkLst>
        <pc:inkChg chg="add del">
          <ac:chgData name="Zhang Yifan" userId="c9b86b9a-8bad-4e1d-80e2-8f55c3c19e2c" providerId="ADAL" clId="{C4288A24-A59C-2B48-AC0B-8E51072C827E}" dt="2021-10-19T01:56:02.278" v="945" actId="7634"/>
          <ac:inkMkLst>
            <pc:docMk/>
            <pc:sldMk cId="830438552" sldId="361"/>
            <ac:inkMk id="4" creationId="{DF1CB875-77CA-FF45-B6A4-E72317823AC8}"/>
          </ac:inkMkLst>
        </pc:inkChg>
      </pc:sldChg>
      <pc:sldChg chg="addSp delSp add">
        <pc:chgData name="Zhang Yifan" userId="c9b86b9a-8bad-4e1d-80e2-8f55c3c19e2c" providerId="ADAL" clId="{C4288A24-A59C-2B48-AC0B-8E51072C827E}" dt="2021-10-19T01:56:02.278" v="945" actId="7634"/>
        <pc:sldMkLst>
          <pc:docMk/>
          <pc:sldMk cId="1213370322" sldId="362"/>
        </pc:sldMkLst>
        <pc:grpChg chg="add">
          <ac:chgData name="Zhang Yifan" userId="c9b86b9a-8bad-4e1d-80e2-8f55c3c19e2c" providerId="ADAL" clId="{C4288A24-A59C-2B48-AC0B-8E51072C827E}" dt="2021-10-19T00:33:06.315" v="339"/>
          <ac:grpSpMkLst>
            <pc:docMk/>
            <pc:sldMk cId="1213370322" sldId="362"/>
            <ac:grpSpMk id="8" creationId="{12EF679B-B6D9-CE40-859B-28076D87CA5C}"/>
          </ac:grpSpMkLst>
        </pc:grpChg>
        <pc:grpChg chg="add del">
          <ac:chgData name="Zhang Yifan" userId="c9b86b9a-8bad-4e1d-80e2-8f55c3c19e2c" providerId="ADAL" clId="{C4288A24-A59C-2B48-AC0B-8E51072C827E}" dt="2021-10-19T00:33:29.420" v="349"/>
          <ac:grpSpMkLst>
            <pc:docMk/>
            <pc:sldMk cId="1213370322" sldId="362"/>
            <ac:grpSpMk id="14" creationId="{44CFCD52-C7E4-914B-A972-CF4AC61040EC}"/>
          </ac:grpSpMkLst>
        </pc:grpChg>
        <pc:grpChg chg="add del">
          <ac:chgData name="Zhang Yifan" userId="c9b86b9a-8bad-4e1d-80e2-8f55c3c19e2c" providerId="ADAL" clId="{C4288A24-A59C-2B48-AC0B-8E51072C827E}" dt="2021-10-19T00:33:31.746" v="352"/>
          <ac:grpSpMkLst>
            <pc:docMk/>
            <pc:sldMk cId="1213370322" sldId="362"/>
            <ac:grpSpMk id="20" creationId="{D8200DA0-33B1-3746-9027-2A3527049A2D}"/>
          </ac:grpSpMkLst>
        </pc:grpChg>
        <pc:grpChg chg="add del">
          <ac:chgData name="Zhang Yifan" userId="c9b86b9a-8bad-4e1d-80e2-8f55c3c19e2c" providerId="ADAL" clId="{C4288A24-A59C-2B48-AC0B-8E51072C827E}" dt="2021-10-19T00:33:31.746" v="352"/>
          <ac:grpSpMkLst>
            <pc:docMk/>
            <pc:sldMk cId="1213370322" sldId="362"/>
            <ac:grpSpMk id="22" creationId="{F58298F4-906C-9843-BB93-6049A56775C8}"/>
          </ac:grpSpMkLst>
        </pc:grpChg>
        <pc:grpChg chg="add">
          <ac:chgData name="Zhang Yifan" userId="c9b86b9a-8bad-4e1d-80e2-8f55c3c19e2c" providerId="ADAL" clId="{C4288A24-A59C-2B48-AC0B-8E51072C827E}" dt="2021-10-19T00:33:37.754" v="357"/>
          <ac:grpSpMkLst>
            <pc:docMk/>
            <pc:sldMk cId="1213370322" sldId="362"/>
            <ac:grpSpMk id="27" creationId="{F7E42E2F-912F-4F4A-978A-C79CC3AAC3A7}"/>
          </ac:grpSpMkLst>
        </pc:grpChg>
        <pc:grpChg chg="add del">
          <ac:chgData name="Zhang Yifan" userId="c9b86b9a-8bad-4e1d-80e2-8f55c3c19e2c" providerId="ADAL" clId="{C4288A24-A59C-2B48-AC0B-8E51072C827E}" dt="2021-10-19T00:34:15.180" v="382"/>
          <ac:grpSpMkLst>
            <pc:docMk/>
            <pc:sldMk cId="1213370322" sldId="362"/>
            <ac:grpSpMk id="33" creationId="{F0B15F55-2F8C-A943-93F7-E3B15E4DACE0}"/>
          </ac:grpSpMkLst>
        </pc:grpChg>
        <pc:grpChg chg="add del">
          <ac:chgData name="Zhang Yifan" userId="c9b86b9a-8bad-4e1d-80e2-8f55c3c19e2c" providerId="ADAL" clId="{C4288A24-A59C-2B48-AC0B-8E51072C827E}" dt="2021-10-19T00:34:23.704" v="396"/>
          <ac:grpSpMkLst>
            <pc:docMk/>
            <pc:sldMk cId="1213370322" sldId="362"/>
            <ac:grpSpMk id="187" creationId="{45A1EF49-66B6-544A-B6E4-5F11BF4FE168}"/>
          </ac:grpSpMkLst>
        </pc:grpChg>
        <pc:grpChg chg="add">
          <ac:chgData name="Zhang Yifan" userId="c9b86b9a-8bad-4e1d-80e2-8f55c3c19e2c" providerId="ADAL" clId="{C4288A24-A59C-2B48-AC0B-8E51072C827E}" dt="2021-10-19T00:33:53.756" v="375"/>
          <ac:grpSpMkLst>
            <pc:docMk/>
            <pc:sldMk cId="1213370322" sldId="362"/>
            <ac:grpSpMk id="190" creationId="{8DA0A209-AC1A-514B-94DB-A1F665BE2331}"/>
          </ac:grpSpMkLst>
        </pc:grpChg>
        <pc:grpChg chg="add del">
          <ac:chgData name="Zhang Yifan" userId="c9b86b9a-8bad-4e1d-80e2-8f55c3c19e2c" providerId="ADAL" clId="{C4288A24-A59C-2B48-AC0B-8E51072C827E}" dt="2021-10-19T00:34:28.087" v="398"/>
          <ac:grpSpMkLst>
            <pc:docMk/>
            <pc:sldMk cId="1213370322" sldId="362"/>
            <ac:grpSpMk id="193" creationId="{6D847DED-0F59-7646-AA6C-C7D85B02DA0A}"/>
          </ac:grpSpMkLst>
        </pc:grpChg>
        <pc:grpChg chg="add">
          <ac:chgData name="Zhang Yifan" userId="c9b86b9a-8bad-4e1d-80e2-8f55c3c19e2c" providerId="ADAL" clId="{C4288A24-A59C-2B48-AC0B-8E51072C827E}" dt="2021-10-19T00:34:15.180" v="382"/>
          <ac:grpSpMkLst>
            <pc:docMk/>
            <pc:sldMk cId="1213370322" sldId="362"/>
            <ac:grpSpMk id="197" creationId="{63E9F9B0-A4C0-2343-9803-0052AFCA6B7E}"/>
          </ac:grpSpMkLst>
        </pc:grpChg>
        <pc:grpChg chg="add">
          <ac:chgData name="Zhang Yifan" userId="c9b86b9a-8bad-4e1d-80e2-8f55c3c19e2c" providerId="ADAL" clId="{C4288A24-A59C-2B48-AC0B-8E51072C827E}" dt="2021-10-19T00:34:19.755" v="392"/>
          <ac:grpSpMkLst>
            <pc:docMk/>
            <pc:sldMk cId="1213370322" sldId="362"/>
            <ac:grpSpMk id="207" creationId="{A8ED116C-8283-0843-921D-321A9223A0A2}"/>
          </ac:grpSpMkLst>
        </pc:grpChg>
        <pc:grpChg chg="add">
          <ac:chgData name="Zhang Yifan" userId="c9b86b9a-8bad-4e1d-80e2-8f55c3c19e2c" providerId="ADAL" clId="{C4288A24-A59C-2B48-AC0B-8E51072C827E}" dt="2021-10-19T00:34:23.704" v="396"/>
          <ac:grpSpMkLst>
            <pc:docMk/>
            <pc:sldMk cId="1213370322" sldId="362"/>
            <ac:grpSpMk id="211" creationId="{75C3AFB1-5920-E24E-9F27-F3522F34061E}"/>
          </ac:grpSpMkLst>
        </pc:grpChg>
        <pc:grpChg chg="add del">
          <ac:chgData name="Zhang Yifan" userId="c9b86b9a-8bad-4e1d-80e2-8f55c3c19e2c" providerId="ADAL" clId="{C4288A24-A59C-2B48-AC0B-8E51072C827E}" dt="2021-10-19T00:34:29.590" v="401"/>
          <ac:grpSpMkLst>
            <pc:docMk/>
            <pc:sldMk cId="1213370322" sldId="362"/>
            <ac:grpSpMk id="213" creationId="{BEFA3864-0D40-7148-8DB9-EE4958E34529}"/>
          </ac:grpSpMkLst>
        </pc:grpChg>
        <pc:grpChg chg="add">
          <ac:chgData name="Zhang Yifan" userId="c9b86b9a-8bad-4e1d-80e2-8f55c3c19e2c" providerId="ADAL" clId="{C4288A24-A59C-2B48-AC0B-8E51072C827E}" dt="2021-10-19T00:34:29.590" v="401"/>
          <ac:grpSpMkLst>
            <pc:docMk/>
            <pc:sldMk cId="1213370322" sldId="362"/>
            <ac:grpSpMk id="216" creationId="{DB254DB9-F293-5D41-9F71-54B8C7A3B904}"/>
          </ac:grpSpMkLst>
        </pc:grpChg>
        <pc:inkChg chg="add del">
          <ac:chgData name="Zhang Yifan" userId="c9b86b9a-8bad-4e1d-80e2-8f55c3c19e2c" providerId="ADAL" clId="{C4288A24-A59C-2B48-AC0B-8E51072C827E}" dt="2021-10-19T00:33:00.336" v="334"/>
          <ac:inkMkLst>
            <pc:docMk/>
            <pc:sldMk cId="1213370322" sldId="362"/>
            <ac:inkMk id="4" creationId="{5A611D14-9F85-CF42-BE0B-5D57926FDC3F}"/>
          </ac:inkMkLst>
        </pc:inkChg>
        <pc:inkChg chg="add del">
          <ac:chgData name="Zhang Yifan" userId="c9b86b9a-8bad-4e1d-80e2-8f55c3c19e2c" providerId="ADAL" clId="{C4288A24-A59C-2B48-AC0B-8E51072C827E}" dt="2021-10-19T00:33:03.463" v="336"/>
          <ac:inkMkLst>
            <pc:docMk/>
            <pc:sldMk cId="1213370322" sldId="362"/>
            <ac:inkMk id="5" creationId="{32069102-A259-DE4C-B779-B405856F5B23}"/>
          </ac:inkMkLst>
        </pc:inkChg>
        <pc:inkChg chg="add">
          <ac:chgData name="Zhang Yifan" userId="c9b86b9a-8bad-4e1d-80e2-8f55c3c19e2c" providerId="ADAL" clId="{C4288A24-A59C-2B48-AC0B-8E51072C827E}" dt="2021-10-19T00:33:05.281" v="337"/>
          <ac:inkMkLst>
            <pc:docMk/>
            <pc:sldMk cId="1213370322" sldId="362"/>
            <ac:inkMk id="6" creationId="{BD034839-5D82-4D4B-A410-EA24AFE76F01}"/>
          </ac:inkMkLst>
        </pc:inkChg>
        <pc:inkChg chg="add">
          <ac:chgData name="Zhang Yifan" userId="c9b86b9a-8bad-4e1d-80e2-8f55c3c19e2c" providerId="ADAL" clId="{C4288A24-A59C-2B48-AC0B-8E51072C827E}" dt="2021-10-19T00:33:05.628" v="338"/>
          <ac:inkMkLst>
            <pc:docMk/>
            <pc:sldMk cId="1213370322" sldId="362"/>
            <ac:inkMk id="7" creationId="{15295B17-8D66-D34C-860F-2A9D6F36DF84}"/>
          </ac:inkMkLst>
        </pc:inkChg>
        <pc:inkChg chg="add topLvl">
          <ac:chgData name="Zhang Yifan" userId="c9b86b9a-8bad-4e1d-80e2-8f55c3c19e2c" providerId="ADAL" clId="{C4288A24-A59C-2B48-AC0B-8E51072C827E}" dt="2021-10-19T00:33:31.746" v="352"/>
          <ac:inkMkLst>
            <pc:docMk/>
            <pc:sldMk cId="1213370322" sldId="362"/>
            <ac:inkMk id="9" creationId="{19DD1995-CC09-6A43-A726-DB70A802F8E9}"/>
          </ac:inkMkLst>
        </pc:inkChg>
        <pc:inkChg chg="add topLvl">
          <ac:chgData name="Zhang Yifan" userId="c9b86b9a-8bad-4e1d-80e2-8f55c3c19e2c" providerId="ADAL" clId="{C4288A24-A59C-2B48-AC0B-8E51072C827E}" dt="2021-10-19T00:33:31.746" v="352"/>
          <ac:inkMkLst>
            <pc:docMk/>
            <pc:sldMk cId="1213370322" sldId="362"/>
            <ac:inkMk id="10" creationId="{3F453864-1D72-394C-87D4-BE301A7C12E6}"/>
          </ac:inkMkLst>
        </pc:inkChg>
        <pc:inkChg chg="add topLvl">
          <ac:chgData name="Zhang Yifan" userId="c9b86b9a-8bad-4e1d-80e2-8f55c3c19e2c" providerId="ADAL" clId="{C4288A24-A59C-2B48-AC0B-8E51072C827E}" dt="2021-10-19T00:33:31.746" v="352"/>
          <ac:inkMkLst>
            <pc:docMk/>
            <pc:sldMk cId="1213370322" sldId="362"/>
            <ac:inkMk id="11" creationId="{2999B54F-45D9-8F49-A4BF-DA721ACD1E14}"/>
          </ac:inkMkLst>
        </pc:inkChg>
        <pc:inkChg chg="add topLvl">
          <ac:chgData name="Zhang Yifan" userId="c9b86b9a-8bad-4e1d-80e2-8f55c3c19e2c" providerId="ADAL" clId="{C4288A24-A59C-2B48-AC0B-8E51072C827E}" dt="2021-10-19T00:33:31.746" v="352"/>
          <ac:inkMkLst>
            <pc:docMk/>
            <pc:sldMk cId="1213370322" sldId="362"/>
            <ac:inkMk id="12" creationId="{616EE8E0-2DD0-0148-BC73-762509F5180E}"/>
          </ac:inkMkLst>
        </pc:inkChg>
        <pc:inkChg chg="add topLvl">
          <ac:chgData name="Zhang Yifan" userId="c9b86b9a-8bad-4e1d-80e2-8f55c3c19e2c" providerId="ADAL" clId="{C4288A24-A59C-2B48-AC0B-8E51072C827E}" dt="2021-10-19T00:33:31.746" v="352"/>
          <ac:inkMkLst>
            <pc:docMk/>
            <pc:sldMk cId="1213370322" sldId="362"/>
            <ac:inkMk id="13" creationId="{489B0E63-916B-D840-A17C-D0333CCCB842}"/>
          </ac:inkMkLst>
        </pc:inkChg>
        <pc:inkChg chg="add topLvl">
          <ac:chgData name="Zhang Yifan" userId="c9b86b9a-8bad-4e1d-80e2-8f55c3c19e2c" providerId="ADAL" clId="{C4288A24-A59C-2B48-AC0B-8E51072C827E}" dt="2021-10-19T00:33:31.746" v="352"/>
          <ac:inkMkLst>
            <pc:docMk/>
            <pc:sldMk cId="1213370322" sldId="362"/>
            <ac:inkMk id="16" creationId="{F148F6FF-FC4E-2441-BBFD-35A6934606A5}"/>
          </ac:inkMkLst>
        </pc:inkChg>
        <pc:inkChg chg="add topLvl">
          <ac:chgData name="Zhang Yifan" userId="c9b86b9a-8bad-4e1d-80e2-8f55c3c19e2c" providerId="ADAL" clId="{C4288A24-A59C-2B48-AC0B-8E51072C827E}" dt="2021-10-19T00:33:31.746" v="352"/>
          <ac:inkMkLst>
            <pc:docMk/>
            <pc:sldMk cId="1213370322" sldId="362"/>
            <ac:inkMk id="17" creationId="{4C59EDCF-442D-1745-99F4-AC1ED969AE96}"/>
          </ac:inkMkLst>
        </pc:inkChg>
        <pc:inkChg chg="add topLvl">
          <ac:chgData name="Zhang Yifan" userId="c9b86b9a-8bad-4e1d-80e2-8f55c3c19e2c" providerId="ADAL" clId="{C4288A24-A59C-2B48-AC0B-8E51072C827E}" dt="2021-10-19T00:33:31.746" v="352"/>
          <ac:inkMkLst>
            <pc:docMk/>
            <pc:sldMk cId="1213370322" sldId="362"/>
            <ac:inkMk id="19" creationId="{FA4C0020-68EC-3F47-8254-0E605E999C44}"/>
          </ac:inkMkLst>
        </pc:inkChg>
        <pc:inkChg chg="add del topLvl">
          <ac:chgData name="Zhang Yifan" userId="c9b86b9a-8bad-4e1d-80e2-8f55c3c19e2c" providerId="ADAL" clId="{C4288A24-A59C-2B48-AC0B-8E51072C827E}" dt="2021-10-19T00:33:31.746" v="352"/>
          <ac:inkMkLst>
            <pc:docMk/>
            <pc:sldMk cId="1213370322" sldId="362"/>
            <ac:inkMk id="21" creationId="{3CADBC03-4997-D947-BA87-4CE0CCB255D4}"/>
          </ac:inkMkLst>
        </pc:inkChg>
        <pc:inkChg chg="add">
          <ac:chgData name="Zhang Yifan" userId="c9b86b9a-8bad-4e1d-80e2-8f55c3c19e2c" providerId="ADAL" clId="{C4288A24-A59C-2B48-AC0B-8E51072C827E}" dt="2021-10-19T00:33:35.704" v="353"/>
          <ac:inkMkLst>
            <pc:docMk/>
            <pc:sldMk cId="1213370322" sldId="362"/>
            <ac:inkMk id="23" creationId="{BA8D6FED-DBBA-D948-A338-DAB9589360D3}"/>
          </ac:inkMkLst>
        </pc:inkChg>
        <pc:inkChg chg="add">
          <ac:chgData name="Zhang Yifan" userId="c9b86b9a-8bad-4e1d-80e2-8f55c3c19e2c" providerId="ADAL" clId="{C4288A24-A59C-2B48-AC0B-8E51072C827E}" dt="2021-10-19T00:33:35.993" v="354"/>
          <ac:inkMkLst>
            <pc:docMk/>
            <pc:sldMk cId="1213370322" sldId="362"/>
            <ac:inkMk id="24" creationId="{23C37A75-FECE-FB40-8497-2BE92C4AC166}"/>
          </ac:inkMkLst>
        </pc:inkChg>
        <pc:inkChg chg="add">
          <ac:chgData name="Zhang Yifan" userId="c9b86b9a-8bad-4e1d-80e2-8f55c3c19e2c" providerId="ADAL" clId="{C4288A24-A59C-2B48-AC0B-8E51072C827E}" dt="2021-10-19T00:33:36.565" v="355"/>
          <ac:inkMkLst>
            <pc:docMk/>
            <pc:sldMk cId="1213370322" sldId="362"/>
            <ac:inkMk id="25" creationId="{7771A51C-7E26-DB49-A490-A5ED66270178}"/>
          </ac:inkMkLst>
        </pc:inkChg>
        <pc:inkChg chg="add">
          <ac:chgData name="Zhang Yifan" userId="c9b86b9a-8bad-4e1d-80e2-8f55c3c19e2c" providerId="ADAL" clId="{C4288A24-A59C-2B48-AC0B-8E51072C827E}" dt="2021-10-19T00:33:36.964" v="356"/>
          <ac:inkMkLst>
            <pc:docMk/>
            <pc:sldMk cId="1213370322" sldId="362"/>
            <ac:inkMk id="26" creationId="{21E581A7-4EF4-C941-94CF-AEB9C9B2301F}"/>
          </ac:inkMkLst>
        </pc:inkChg>
        <pc:inkChg chg="add topLvl">
          <ac:chgData name="Zhang Yifan" userId="c9b86b9a-8bad-4e1d-80e2-8f55c3c19e2c" providerId="ADAL" clId="{C4288A24-A59C-2B48-AC0B-8E51072C827E}" dt="2021-10-19T00:34:15.180" v="382"/>
          <ac:inkMkLst>
            <pc:docMk/>
            <pc:sldMk cId="1213370322" sldId="362"/>
            <ac:inkMk id="28" creationId="{68F68220-0CB3-2049-8E15-C9B365C3C28F}"/>
          </ac:inkMkLst>
        </pc:inkChg>
        <pc:inkChg chg="add topLvl">
          <ac:chgData name="Zhang Yifan" userId="c9b86b9a-8bad-4e1d-80e2-8f55c3c19e2c" providerId="ADAL" clId="{C4288A24-A59C-2B48-AC0B-8E51072C827E}" dt="2021-10-19T00:34:15.180" v="382"/>
          <ac:inkMkLst>
            <pc:docMk/>
            <pc:sldMk cId="1213370322" sldId="362"/>
            <ac:inkMk id="29" creationId="{A39BFDA9-4B87-7548-9B0C-0CD28768ABF5}"/>
          </ac:inkMkLst>
        </pc:inkChg>
        <pc:inkChg chg="add topLvl">
          <ac:chgData name="Zhang Yifan" userId="c9b86b9a-8bad-4e1d-80e2-8f55c3c19e2c" providerId="ADAL" clId="{C4288A24-A59C-2B48-AC0B-8E51072C827E}" dt="2021-10-19T00:34:15.180" v="382"/>
          <ac:inkMkLst>
            <pc:docMk/>
            <pc:sldMk cId="1213370322" sldId="362"/>
            <ac:inkMk id="30" creationId="{6E57CE81-E56C-6A4A-9530-53CFD2CE8D85}"/>
          </ac:inkMkLst>
        </pc:inkChg>
        <pc:inkChg chg="add topLvl">
          <ac:chgData name="Zhang Yifan" userId="c9b86b9a-8bad-4e1d-80e2-8f55c3c19e2c" providerId="ADAL" clId="{C4288A24-A59C-2B48-AC0B-8E51072C827E}" dt="2021-10-19T00:34:15.180" v="382"/>
          <ac:inkMkLst>
            <pc:docMk/>
            <pc:sldMk cId="1213370322" sldId="362"/>
            <ac:inkMk id="31" creationId="{15200E33-9B17-A240-B294-3DEAC5D21A6C}"/>
          </ac:inkMkLst>
        </pc:inkChg>
        <pc:inkChg chg="add topLvl">
          <ac:chgData name="Zhang Yifan" userId="c9b86b9a-8bad-4e1d-80e2-8f55c3c19e2c" providerId="ADAL" clId="{C4288A24-A59C-2B48-AC0B-8E51072C827E}" dt="2021-10-19T00:34:15.180" v="382"/>
          <ac:inkMkLst>
            <pc:docMk/>
            <pc:sldMk cId="1213370322" sldId="362"/>
            <ac:inkMk id="32" creationId="{674C6463-79F6-5349-9C2E-C899CBCECF29}"/>
          </ac:inkMkLst>
        </pc:inkChg>
        <pc:inkChg chg="add topLvl">
          <ac:chgData name="Zhang Yifan" userId="c9b86b9a-8bad-4e1d-80e2-8f55c3c19e2c" providerId="ADAL" clId="{C4288A24-A59C-2B48-AC0B-8E51072C827E}" dt="2021-10-19T00:34:23.704" v="396"/>
          <ac:inkMkLst>
            <pc:docMk/>
            <pc:sldMk cId="1213370322" sldId="362"/>
            <ac:inkMk id="34" creationId="{3B2759CF-F337-334E-8B5E-FA78E7D383DC}"/>
          </ac:inkMkLst>
        </pc:inkChg>
        <pc:inkChg chg="add topLvl">
          <ac:chgData name="Zhang Yifan" userId="c9b86b9a-8bad-4e1d-80e2-8f55c3c19e2c" providerId="ADAL" clId="{C4288A24-A59C-2B48-AC0B-8E51072C827E}" dt="2021-10-19T00:34:23.704" v="396"/>
          <ac:inkMkLst>
            <pc:docMk/>
            <pc:sldMk cId="1213370322" sldId="362"/>
            <ac:inkMk id="35" creationId="{EBEA977B-6E9F-3548-B1A2-895C1DE1C1ED}"/>
          </ac:inkMkLst>
        </pc:inkChg>
        <pc:inkChg chg="add topLvl">
          <ac:chgData name="Zhang Yifan" userId="c9b86b9a-8bad-4e1d-80e2-8f55c3c19e2c" providerId="ADAL" clId="{C4288A24-A59C-2B48-AC0B-8E51072C827E}" dt="2021-10-19T00:34:23.704" v="396"/>
          <ac:inkMkLst>
            <pc:docMk/>
            <pc:sldMk cId="1213370322" sldId="362"/>
            <ac:inkMk id="181" creationId="{C6A330E2-0069-CA47-8933-6D6CFB0C65C6}"/>
          </ac:inkMkLst>
        </pc:inkChg>
        <pc:inkChg chg="add topLvl">
          <ac:chgData name="Zhang Yifan" userId="c9b86b9a-8bad-4e1d-80e2-8f55c3c19e2c" providerId="ADAL" clId="{C4288A24-A59C-2B48-AC0B-8E51072C827E}" dt="2021-10-19T00:34:23.704" v="396"/>
          <ac:inkMkLst>
            <pc:docMk/>
            <pc:sldMk cId="1213370322" sldId="362"/>
            <ac:inkMk id="182" creationId="{8992A308-8B62-8A42-A678-25FD4BC2CF3C}"/>
          </ac:inkMkLst>
        </pc:inkChg>
        <pc:inkChg chg="add topLvl">
          <ac:chgData name="Zhang Yifan" userId="c9b86b9a-8bad-4e1d-80e2-8f55c3c19e2c" providerId="ADAL" clId="{C4288A24-A59C-2B48-AC0B-8E51072C827E}" dt="2021-10-19T00:34:23.704" v="396"/>
          <ac:inkMkLst>
            <pc:docMk/>
            <pc:sldMk cId="1213370322" sldId="362"/>
            <ac:inkMk id="183" creationId="{D1413B8A-7DD9-8E4E-8D78-0E8FFB4ADA91}"/>
          </ac:inkMkLst>
        </pc:inkChg>
        <pc:inkChg chg="add topLvl">
          <ac:chgData name="Zhang Yifan" userId="c9b86b9a-8bad-4e1d-80e2-8f55c3c19e2c" providerId="ADAL" clId="{C4288A24-A59C-2B48-AC0B-8E51072C827E}" dt="2021-10-19T00:34:23.704" v="396"/>
          <ac:inkMkLst>
            <pc:docMk/>
            <pc:sldMk cId="1213370322" sldId="362"/>
            <ac:inkMk id="184" creationId="{3D9F762B-1C3B-D941-B75E-37770DC20568}"/>
          </ac:inkMkLst>
        </pc:inkChg>
        <pc:inkChg chg="add topLvl">
          <ac:chgData name="Zhang Yifan" userId="c9b86b9a-8bad-4e1d-80e2-8f55c3c19e2c" providerId="ADAL" clId="{C4288A24-A59C-2B48-AC0B-8E51072C827E}" dt="2021-10-19T00:34:23.704" v="396"/>
          <ac:inkMkLst>
            <pc:docMk/>
            <pc:sldMk cId="1213370322" sldId="362"/>
            <ac:inkMk id="185" creationId="{DA53CFC8-FCEF-8247-920F-59306E4294F8}"/>
          </ac:inkMkLst>
        </pc:inkChg>
        <pc:inkChg chg="add topLvl">
          <ac:chgData name="Zhang Yifan" userId="c9b86b9a-8bad-4e1d-80e2-8f55c3c19e2c" providerId="ADAL" clId="{C4288A24-A59C-2B48-AC0B-8E51072C827E}" dt="2021-10-19T00:34:23.704" v="396"/>
          <ac:inkMkLst>
            <pc:docMk/>
            <pc:sldMk cId="1213370322" sldId="362"/>
            <ac:inkMk id="186" creationId="{AAE0DED4-F271-9E46-9BF9-90001A2C099B}"/>
          </ac:inkMkLst>
        </pc:inkChg>
        <pc:inkChg chg="add">
          <ac:chgData name="Zhang Yifan" userId="c9b86b9a-8bad-4e1d-80e2-8f55c3c19e2c" providerId="ADAL" clId="{C4288A24-A59C-2B48-AC0B-8E51072C827E}" dt="2021-10-19T00:33:52.702" v="373"/>
          <ac:inkMkLst>
            <pc:docMk/>
            <pc:sldMk cId="1213370322" sldId="362"/>
            <ac:inkMk id="188" creationId="{9022841F-21D1-C144-B9F6-92F23E0B8BE6}"/>
          </ac:inkMkLst>
        </pc:inkChg>
        <pc:inkChg chg="add">
          <ac:chgData name="Zhang Yifan" userId="c9b86b9a-8bad-4e1d-80e2-8f55c3c19e2c" providerId="ADAL" clId="{C4288A24-A59C-2B48-AC0B-8E51072C827E}" dt="2021-10-19T00:33:53.101" v="374"/>
          <ac:inkMkLst>
            <pc:docMk/>
            <pc:sldMk cId="1213370322" sldId="362"/>
            <ac:inkMk id="189" creationId="{979FA683-3248-EC4A-9612-D5E5DE1BE373}"/>
          </ac:inkMkLst>
        </pc:inkChg>
        <pc:inkChg chg="add topLvl">
          <ac:chgData name="Zhang Yifan" userId="c9b86b9a-8bad-4e1d-80e2-8f55c3c19e2c" providerId="ADAL" clId="{C4288A24-A59C-2B48-AC0B-8E51072C827E}" dt="2021-10-19T00:34:29.590" v="401"/>
          <ac:inkMkLst>
            <pc:docMk/>
            <pc:sldMk cId="1213370322" sldId="362"/>
            <ac:inkMk id="191" creationId="{E244A5D0-33C7-7C45-90E7-FC4395C28586}"/>
          </ac:inkMkLst>
        </pc:inkChg>
        <pc:inkChg chg="add topLvl">
          <ac:chgData name="Zhang Yifan" userId="c9b86b9a-8bad-4e1d-80e2-8f55c3c19e2c" providerId="ADAL" clId="{C4288A24-A59C-2B48-AC0B-8E51072C827E}" dt="2021-10-19T00:34:29.590" v="401"/>
          <ac:inkMkLst>
            <pc:docMk/>
            <pc:sldMk cId="1213370322" sldId="362"/>
            <ac:inkMk id="192" creationId="{6099466B-A094-C24F-843F-9501190382C3}"/>
          </ac:inkMkLst>
        </pc:inkChg>
        <pc:inkChg chg="add">
          <ac:chgData name="Zhang Yifan" userId="c9b86b9a-8bad-4e1d-80e2-8f55c3c19e2c" providerId="ADAL" clId="{C4288A24-A59C-2B48-AC0B-8E51072C827E}" dt="2021-10-19T00:34:13.497" v="379"/>
          <ac:inkMkLst>
            <pc:docMk/>
            <pc:sldMk cId="1213370322" sldId="362"/>
            <ac:inkMk id="194" creationId="{9E1CD3C2-41F9-E749-8260-7D227C0BE290}"/>
          </ac:inkMkLst>
        </pc:inkChg>
        <pc:inkChg chg="add">
          <ac:chgData name="Zhang Yifan" userId="c9b86b9a-8bad-4e1d-80e2-8f55c3c19e2c" providerId="ADAL" clId="{C4288A24-A59C-2B48-AC0B-8E51072C827E}" dt="2021-10-19T00:34:14.073" v="380"/>
          <ac:inkMkLst>
            <pc:docMk/>
            <pc:sldMk cId="1213370322" sldId="362"/>
            <ac:inkMk id="195" creationId="{E32BA211-1B04-C847-91AA-14C88AD4C92B}"/>
          </ac:inkMkLst>
        </pc:inkChg>
        <pc:inkChg chg="add">
          <ac:chgData name="Zhang Yifan" userId="c9b86b9a-8bad-4e1d-80e2-8f55c3c19e2c" providerId="ADAL" clId="{C4288A24-A59C-2B48-AC0B-8E51072C827E}" dt="2021-10-19T00:34:14.570" v="381"/>
          <ac:inkMkLst>
            <pc:docMk/>
            <pc:sldMk cId="1213370322" sldId="362"/>
            <ac:inkMk id="196" creationId="{5530AF39-C371-0446-8702-36398536680B}"/>
          </ac:inkMkLst>
        </pc:inkChg>
        <pc:inkChg chg="add">
          <ac:chgData name="Zhang Yifan" userId="c9b86b9a-8bad-4e1d-80e2-8f55c3c19e2c" providerId="ADAL" clId="{C4288A24-A59C-2B48-AC0B-8E51072C827E}" dt="2021-10-19T00:34:15.470" v="383"/>
          <ac:inkMkLst>
            <pc:docMk/>
            <pc:sldMk cId="1213370322" sldId="362"/>
            <ac:inkMk id="198" creationId="{C9A885D5-6822-CA46-B1A7-52758E918CEC}"/>
          </ac:inkMkLst>
        </pc:inkChg>
        <pc:inkChg chg="add">
          <ac:chgData name="Zhang Yifan" userId="c9b86b9a-8bad-4e1d-80e2-8f55c3c19e2c" providerId="ADAL" clId="{C4288A24-A59C-2B48-AC0B-8E51072C827E}" dt="2021-10-19T00:34:15.850" v="384"/>
          <ac:inkMkLst>
            <pc:docMk/>
            <pc:sldMk cId="1213370322" sldId="362"/>
            <ac:inkMk id="199" creationId="{FD30ABB1-6353-8044-BB04-E0C5507F590D}"/>
          </ac:inkMkLst>
        </pc:inkChg>
        <pc:inkChg chg="add">
          <ac:chgData name="Zhang Yifan" userId="c9b86b9a-8bad-4e1d-80e2-8f55c3c19e2c" providerId="ADAL" clId="{C4288A24-A59C-2B48-AC0B-8E51072C827E}" dt="2021-10-19T00:34:16.472" v="385"/>
          <ac:inkMkLst>
            <pc:docMk/>
            <pc:sldMk cId="1213370322" sldId="362"/>
            <ac:inkMk id="200" creationId="{33887033-B559-2344-8EB4-289218CDEAB5}"/>
          </ac:inkMkLst>
        </pc:inkChg>
        <pc:inkChg chg="add">
          <ac:chgData name="Zhang Yifan" userId="c9b86b9a-8bad-4e1d-80e2-8f55c3c19e2c" providerId="ADAL" clId="{C4288A24-A59C-2B48-AC0B-8E51072C827E}" dt="2021-10-19T00:34:16.671" v="386"/>
          <ac:inkMkLst>
            <pc:docMk/>
            <pc:sldMk cId="1213370322" sldId="362"/>
            <ac:inkMk id="201" creationId="{F02FD412-54B9-5246-88CB-A3F2041325B2}"/>
          </ac:inkMkLst>
        </pc:inkChg>
        <pc:inkChg chg="add">
          <ac:chgData name="Zhang Yifan" userId="c9b86b9a-8bad-4e1d-80e2-8f55c3c19e2c" providerId="ADAL" clId="{C4288A24-A59C-2B48-AC0B-8E51072C827E}" dt="2021-10-19T00:34:17.006" v="387"/>
          <ac:inkMkLst>
            <pc:docMk/>
            <pc:sldMk cId="1213370322" sldId="362"/>
            <ac:inkMk id="202" creationId="{107C81BA-E816-F846-9F32-4430E55656E9}"/>
          </ac:inkMkLst>
        </pc:inkChg>
        <pc:inkChg chg="add">
          <ac:chgData name="Zhang Yifan" userId="c9b86b9a-8bad-4e1d-80e2-8f55c3c19e2c" providerId="ADAL" clId="{C4288A24-A59C-2B48-AC0B-8E51072C827E}" dt="2021-10-19T00:34:17.434" v="388"/>
          <ac:inkMkLst>
            <pc:docMk/>
            <pc:sldMk cId="1213370322" sldId="362"/>
            <ac:inkMk id="203" creationId="{8000B416-914E-604A-8A40-8138CA5A6D60}"/>
          </ac:inkMkLst>
        </pc:inkChg>
        <pc:inkChg chg="add">
          <ac:chgData name="Zhang Yifan" userId="c9b86b9a-8bad-4e1d-80e2-8f55c3c19e2c" providerId="ADAL" clId="{C4288A24-A59C-2B48-AC0B-8E51072C827E}" dt="2021-10-19T00:34:17.942" v="389"/>
          <ac:inkMkLst>
            <pc:docMk/>
            <pc:sldMk cId="1213370322" sldId="362"/>
            <ac:inkMk id="204" creationId="{0EB29602-70A1-4F49-B6BC-AB515D27FEB5}"/>
          </ac:inkMkLst>
        </pc:inkChg>
        <pc:inkChg chg="add">
          <ac:chgData name="Zhang Yifan" userId="c9b86b9a-8bad-4e1d-80e2-8f55c3c19e2c" providerId="ADAL" clId="{C4288A24-A59C-2B48-AC0B-8E51072C827E}" dt="2021-10-19T00:34:18.317" v="390"/>
          <ac:inkMkLst>
            <pc:docMk/>
            <pc:sldMk cId="1213370322" sldId="362"/>
            <ac:inkMk id="205" creationId="{ABC0F1E0-28DB-F441-ABF8-714DE4C8A23B}"/>
          </ac:inkMkLst>
        </pc:inkChg>
        <pc:inkChg chg="add">
          <ac:chgData name="Zhang Yifan" userId="c9b86b9a-8bad-4e1d-80e2-8f55c3c19e2c" providerId="ADAL" clId="{C4288A24-A59C-2B48-AC0B-8E51072C827E}" dt="2021-10-19T00:34:18.831" v="391"/>
          <ac:inkMkLst>
            <pc:docMk/>
            <pc:sldMk cId="1213370322" sldId="362"/>
            <ac:inkMk id="206" creationId="{4F25714B-D093-A449-A7C9-3B7EE190AE37}"/>
          </ac:inkMkLst>
        </pc:inkChg>
        <pc:inkChg chg="add">
          <ac:chgData name="Zhang Yifan" userId="c9b86b9a-8bad-4e1d-80e2-8f55c3c19e2c" providerId="ADAL" clId="{C4288A24-A59C-2B48-AC0B-8E51072C827E}" dt="2021-10-19T00:34:22.084" v="393"/>
          <ac:inkMkLst>
            <pc:docMk/>
            <pc:sldMk cId="1213370322" sldId="362"/>
            <ac:inkMk id="208" creationId="{45781B55-9EBC-FE48-BCE6-EE7151E36ED6}"/>
          </ac:inkMkLst>
        </pc:inkChg>
        <pc:inkChg chg="add">
          <ac:chgData name="Zhang Yifan" userId="c9b86b9a-8bad-4e1d-80e2-8f55c3c19e2c" providerId="ADAL" clId="{C4288A24-A59C-2B48-AC0B-8E51072C827E}" dt="2021-10-19T00:34:22.496" v="394"/>
          <ac:inkMkLst>
            <pc:docMk/>
            <pc:sldMk cId="1213370322" sldId="362"/>
            <ac:inkMk id="209" creationId="{01828739-0B8B-D646-8123-46BA4FFD0659}"/>
          </ac:inkMkLst>
        </pc:inkChg>
        <pc:inkChg chg="add">
          <ac:chgData name="Zhang Yifan" userId="c9b86b9a-8bad-4e1d-80e2-8f55c3c19e2c" providerId="ADAL" clId="{C4288A24-A59C-2B48-AC0B-8E51072C827E}" dt="2021-10-19T00:34:23.094" v="395"/>
          <ac:inkMkLst>
            <pc:docMk/>
            <pc:sldMk cId="1213370322" sldId="362"/>
            <ac:inkMk id="210" creationId="{236C0A56-1B8D-5643-8EA5-271EB991E3DD}"/>
          </ac:inkMkLst>
        </pc:inkChg>
        <pc:inkChg chg="add topLvl">
          <ac:chgData name="Zhang Yifan" userId="c9b86b9a-8bad-4e1d-80e2-8f55c3c19e2c" providerId="ADAL" clId="{C4288A24-A59C-2B48-AC0B-8E51072C827E}" dt="2021-10-19T00:34:29.590" v="401"/>
          <ac:inkMkLst>
            <pc:docMk/>
            <pc:sldMk cId="1213370322" sldId="362"/>
            <ac:inkMk id="212" creationId="{D7D10717-4C22-1548-8D96-B92FA752CAD5}"/>
          </ac:inkMkLst>
        </pc:inkChg>
        <pc:inkChg chg="add">
          <ac:chgData name="Zhang Yifan" userId="c9b86b9a-8bad-4e1d-80e2-8f55c3c19e2c" providerId="ADAL" clId="{C4288A24-A59C-2B48-AC0B-8E51072C827E}" dt="2021-10-19T00:34:28.545" v="399"/>
          <ac:inkMkLst>
            <pc:docMk/>
            <pc:sldMk cId="1213370322" sldId="362"/>
            <ac:inkMk id="214" creationId="{3EE021D6-F950-FF4E-A4F8-59D64E1FBAA4}"/>
          </ac:inkMkLst>
        </pc:inkChg>
        <pc:inkChg chg="add">
          <ac:chgData name="Zhang Yifan" userId="c9b86b9a-8bad-4e1d-80e2-8f55c3c19e2c" providerId="ADAL" clId="{C4288A24-A59C-2B48-AC0B-8E51072C827E}" dt="2021-10-19T00:34:28.765" v="400"/>
          <ac:inkMkLst>
            <pc:docMk/>
            <pc:sldMk cId="1213370322" sldId="362"/>
            <ac:inkMk id="215" creationId="{A93ED471-7665-DA4A-86D7-D34311777928}"/>
          </ac:inkMkLst>
        </pc:inkChg>
        <pc:inkChg chg="add del">
          <ac:chgData name="Zhang Yifan" userId="c9b86b9a-8bad-4e1d-80e2-8f55c3c19e2c" providerId="ADAL" clId="{C4288A24-A59C-2B48-AC0B-8E51072C827E}" dt="2021-10-19T01:56:02.278" v="945" actId="7634"/>
          <ac:inkMkLst>
            <pc:docMk/>
            <pc:sldMk cId="1213370322" sldId="362"/>
            <ac:inkMk id="217" creationId="{42F86244-1E9A-8740-9BB8-05D5D2BCD60F}"/>
          </ac:inkMkLst>
        </pc:inkChg>
      </pc:sldChg>
    </pc:docChg>
  </pc:docChgLst>
  <pc:docChgLst>
    <pc:chgData name="Zhang Yifan" userId="c9b86b9a-8bad-4e1d-80e2-8f55c3c19e2c" providerId="ADAL" clId="{0143BFF4-3996-624A-8C2C-985DAA36BF94}"/>
    <pc:docChg chg="undo custSel modSld">
      <pc:chgData name="Zhang Yifan" userId="c9b86b9a-8bad-4e1d-80e2-8f55c3c19e2c" providerId="ADAL" clId="{0143BFF4-3996-624A-8C2C-985DAA36BF94}" dt="2021-10-26T04:08:50.810" v="374" actId="7634"/>
      <pc:docMkLst>
        <pc:docMk/>
      </pc:docMkLst>
      <pc:sldChg chg="addSp">
        <pc:chgData name="Zhang Yifan" userId="c9b86b9a-8bad-4e1d-80e2-8f55c3c19e2c" providerId="ADAL" clId="{0143BFF4-3996-624A-8C2C-985DAA36BF94}" dt="2021-10-26T04:08:50.810" v="374" actId="7634"/>
        <pc:sldMkLst>
          <pc:docMk/>
          <pc:sldMk cId="2099380951" sldId="310"/>
        </pc:sldMkLst>
        <pc:inkChg chg="add">
          <ac:chgData name="Zhang Yifan" userId="c9b86b9a-8bad-4e1d-80e2-8f55c3c19e2c" providerId="ADAL" clId="{0143BFF4-3996-624A-8C2C-985DAA36BF94}" dt="2021-10-26T04:08:50.810" v="374" actId="7634"/>
          <ac:inkMkLst>
            <pc:docMk/>
            <pc:sldMk cId="2099380951" sldId="310"/>
            <ac:inkMk id="4" creationId="{8CA3B9BC-FC3B-C44E-8F1E-F8AE4DEA46D9}"/>
          </ac:inkMkLst>
        </pc:inkChg>
      </pc:sldChg>
      <pc:sldChg chg="addSp">
        <pc:chgData name="Zhang Yifan" userId="c9b86b9a-8bad-4e1d-80e2-8f55c3c19e2c" providerId="ADAL" clId="{0143BFF4-3996-624A-8C2C-985DAA36BF94}" dt="2021-10-26T04:08:50.810" v="374" actId="7634"/>
        <pc:sldMkLst>
          <pc:docMk/>
          <pc:sldMk cId="2128503879" sldId="311"/>
        </pc:sldMkLst>
        <pc:inkChg chg="add">
          <ac:chgData name="Zhang Yifan" userId="c9b86b9a-8bad-4e1d-80e2-8f55c3c19e2c" providerId="ADAL" clId="{0143BFF4-3996-624A-8C2C-985DAA36BF94}" dt="2021-10-26T04:08:50.810" v="374" actId="7634"/>
          <ac:inkMkLst>
            <pc:docMk/>
            <pc:sldMk cId="2128503879" sldId="311"/>
            <ac:inkMk id="4" creationId="{DCD08B0F-DEE7-E048-92FA-F955561E2C92}"/>
          </ac:inkMkLst>
        </pc:inkChg>
      </pc:sldChg>
      <pc:sldChg chg="addSp">
        <pc:chgData name="Zhang Yifan" userId="c9b86b9a-8bad-4e1d-80e2-8f55c3c19e2c" providerId="ADAL" clId="{0143BFF4-3996-624A-8C2C-985DAA36BF94}" dt="2021-10-26T04:08:50.810" v="374" actId="7634"/>
        <pc:sldMkLst>
          <pc:docMk/>
          <pc:sldMk cId="2437973517" sldId="312"/>
        </pc:sldMkLst>
        <pc:inkChg chg="add">
          <ac:chgData name="Zhang Yifan" userId="c9b86b9a-8bad-4e1d-80e2-8f55c3c19e2c" providerId="ADAL" clId="{0143BFF4-3996-624A-8C2C-985DAA36BF94}" dt="2021-10-26T04:08:50.810" v="374" actId="7634"/>
          <ac:inkMkLst>
            <pc:docMk/>
            <pc:sldMk cId="2437973517" sldId="312"/>
            <ac:inkMk id="5" creationId="{F40275FF-973D-4D4D-B33A-7FEF3A9DB6D1}"/>
          </ac:inkMkLst>
        </pc:inkChg>
      </pc:sldChg>
      <pc:sldChg chg="addSp delSp">
        <pc:chgData name="Zhang Yifan" userId="c9b86b9a-8bad-4e1d-80e2-8f55c3c19e2c" providerId="ADAL" clId="{0143BFF4-3996-624A-8C2C-985DAA36BF94}" dt="2021-10-26T04:08:50.810" v="374" actId="7634"/>
        <pc:sldMkLst>
          <pc:docMk/>
          <pc:sldMk cId="1335942770" sldId="313"/>
        </pc:sldMkLst>
        <pc:grpChg chg="add del">
          <ac:chgData name="Zhang Yifan" userId="c9b86b9a-8bad-4e1d-80e2-8f55c3c19e2c" providerId="ADAL" clId="{0143BFF4-3996-624A-8C2C-985DAA36BF94}" dt="2021-10-26T00:07:13.250" v="3"/>
          <ac:grpSpMkLst>
            <pc:docMk/>
            <pc:sldMk cId="1335942770" sldId="313"/>
            <ac:grpSpMk id="7" creationId="{6CB16EA3-5339-B641-8402-AD2724D29C8A}"/>
          </ac:grpSpMkLst>
        </pc:grpChg>
        <pc:grpChg chg="add">
          <ac:chgData name="Zhang Yifan" userId="c9b86b9a-8bad-4e1d-80e2-8f55c3c19e2c" providerId="ADAL" clId="{0143BFF4-3996-624A-8C2C-985DAA36BF94}" dt="2021-10-26T00:07:16.462" v="7"/>
          <ac:grpSpMkLst>
            <pc:docMk/>
            <pc:sldMk cId="1335942770" sldId="313"/>
            <ac:grpSpMk id="10" creationId="{CC3C801D-EE91-024E-AF60-F154E263C441}"/>
          </ac:grpSpMkLst>
        </pc:grpChg>
        <pc:grpChg chg="add del">
          <ac:chgData name="Zhang Yifan" userId="c9b86b9a-8bad-4e1d-80e2-8f55c3c19e2c" providerId="ADAL" clId="{0143BFF4-3996-624A-8C2C-985DAA36BF94}" dt="2021-10-26T00:07:30.642" v="31"/>
          <ac:grpSpMkLst>
            <pc:docMk/>
            <pc:sldMk cId="1335942770" sldId="313"/>
            <ac:grpSpMk id="23" creationId="{0053F7EB-4F72-0C48-BD2F-D26E70297D33}"/>
          </ac:grpSpMkLst>
        </pc:grpChg>
        <pc:grpChg chg="add">
          <ac:chgData name="Zhang Yifan" userId="c9b86b9a-8bad-4e1d-80e2-8f55c3c19e2c" providerId="ADAL" clId="{0143BFF4-3996-624A-8C2C-985DAA36BF94}" dt="2021-10-26T00:07:37.686" v="45"/>
          <ac:grpSpMkLst>
            <pc:docMk/>
            <pc:sldMk cId="1335942770" sldId="313"/>
            <ac:grpSpMk id="36" creationId="{066EBC69-3E63-7F47-9EEF-2B548276D2EE}"/>
          </ac:grpSpMkLst>
        </pc:grpChg>
        <pc:inkChg chg="add del topLvl">
          <ac:chgData name="Zhang Yifan" userId="c9b86b9a-8bad-4e1d-80e2-8f55c3c19e2c" providerId="ADAL" clId="{0143BFF4-3996-624A-8C2C-985DAA36BF94}" dt="2021-10-26T00:07:13.561" v="4"/>
          <ac:inkMkLst>
            <pc:docMk/>
            <pc:sldMk cId="1335942770" sldId="313"/>
            <ac:inkMk id="3" creationId="{648D870C-FE92-5D48-8549-6DF3A933D0C1}"/>
          </ac:inkMkLst>
        </pc:inkChg>
        <pc:inkChg chg="add del topLvl">
          <ac:chgData name="Zhang Yifan" userId="c9b86b9a-8bad-4e1d-80e2-8f55c3c19e2c" providerId="ADAL" clId="{0143BFF4-3996-624A-8C2C-985DAA36BF94}" dt="2021-10-26T00:07:13.250" v="3"/>
          <ac:inkMkLst>
            <pc:docMk/>
            <pc:sldMk cId="1335942770" sldId="313"/>
            <ac:inkMk id="5" creationId="{6833E88B-9369-A744-827D-22D0D5A6E2AD}"/>
          </ac:inkMkLst>
        </pc:inkChg>
        <pc:inkChg chg="add">
          <ac:chgData name="Zhang Yifan" userId="c9b86b9a-8bad-4e1d-80e2-8f55c3c19e2c" providerId="ADAL" clId="{0143BFF4-3996-624A-8C2C-985DAA36BF94}" dt="2021-10-26T00:07:15.374" v="5"/>
          <ac:inkMkLst>
            <pc:docMk/>
            <pc:sldMk cId="1335942770" sldId="313"/>
            <ac:inkMk id="8" creationId="{7B5D3178-EDEC-914E-9429-FED5C65B146C}"/>
          </ac:inkMkLst>
        </pc:inkChg>
        <pc:inkChg chg="add">
          <ac:chgData name="Zhang Yifan" userId="c9b86b9a-8bad-4e1d-80e2-8f55c3c19e2c" providerId="ADAL" clId="{0143BFF4-3996-624A-8C2C-985DAA36BF94}" dt="2021-10-26T00:07:15.922" v="6"/>
          <ac:inkMkLst>
            <pc:docMk/>
            <pc:sldMk cId="1335942770" sldId="313"/>
            <ac:inkMk id="9" creationId="{017AA2AA-4676-0C4F-AD8F-444964989CA3}"/>
          </ac:inkMkLst>
        </pc:inkChg>
        <pc:inkChg chg="add del">
          <ac:chgData name="Zhang Yifan" userId="c9b86b9a-8bad-4e1d-80e2-8f55c3c19e2c" providerId="ADAL" clId="{0143BFF4-3996-624A-8C2C-985DAA36BF94}" dt="2021-10-26T00:07:30.634" v="28"/>
          <ac:inkMkLst>
            <pc:docMk/>
            <pc:sldMk cId="1335942770" sldId="313"/>
            <ac:inkMk id="11" creationId="{1860AADE-00B8-DE47-B90F-141B89914A44}"/>
          </ac:inkMkLst>
        </pc:inkChg>
        <pc:inkChg chg="add del topLvl">
          <ac:chgData name="Zhang Yifan" userId="c9b86b9a-8bad-4e1d-80e2-8f55c3c19e2c" providerId="ADAL" clId="{0143BFF4-3996-624A-8C2C-985DAA36BF94}" dt="2021-10-26T00:07:30.642" v="31"/>
          <ac:inkMkLst>
            <pc:docMk/>
            <pc:sldMk cId="1335942770" sldId="313"/>
            <ac:inkMk id="12" creationId="{351FCA09-88F3-694C-92F1-26C4D83440B0}"/>
          </ac:inkMkLst>
        </pc:inkChg>
        <pc:inkChg chg="add del">
          <ac:chgData name="Zhang Yifan" userId="c9b86b9a-8bad-4e1d-80e2-8f55c3c19e2c" providerId="ADAL" clId="{0143BFF4-3996-624A-8C2C-985DAA36BF94}" dt="2021-10-26T00:07:30.601" v="21"/>
          <ac:inkMkLst>
            <pc:docMk/>
            <pc:sldMk cId="1335942770" sldId="313"/>
            <ac:inkMk id="13" creationId="{039FAE17-61BE-A14C-AB27-A92BE94B0E1D}"/>
          </ac:inkMkLst>
        </pc:inkChg>
        <pc:inkChg chg="add del">
          <ac:chgData name="Zhang Yifan" userId="c9b86b9a-8bad-4e1d-80e2-8f55c3c19e2c" providerId="ADAL" clId="{0143BFF4-3996-624A-8C2C-985DAA36BF94}" dt="2021-10-26T00:07:30.631" v="27"/>
          <ac:inkMkLst>
            <pc:docMk/>
            <pc:sldMk cId="1335942770" sldId="313"/>
            <ac:inkMk id="14" creationId="{5032913A-470D-FF4A-8806-621263E324B6}"/>
          </ac:inkMkLst>
        </pc:inkChg>
        <pc:inkChg chg="add del topLvl">
          <ac:chgData name="Zhang Yifan" userId="c9b86b9a-8bad-4e1d-80e2-8f55c3c19e2c" providerId="ADAL" clId="{0143BFF4-3996-624A-8C2C-985DAA36BF94}" dt="2021-10-26T00:07:30.647" v="32"/>
          <ac:inkMkLst>
            <pc:docMk/>
            <pc:sldMk cId="1335942770" sldId="313"/>
            <ac:inkMk id="15" creationId="{8FBF3C2B-0373-764E-9527-E430AAFABE99}"/>
          </ac:inkMkLst>
        </pc:inkChg>
        <pc:inkChg chg="add del">
          <ac:chgData name="Zhang Yifan" userId="c9b86b9a-8bad-4e1d-80e2-8f55c3c19e2c" providerId="ADAL" clId="{0143BFF4-3996-624A-8C2C-985DAA36BF94}" dt="2021-10-26T00:07:30.617" v="23"/>
          <ac:inkMkLst>
            <pc:docMk/>
            <pc:sldMk cId="1335942770" sldId="313"/>
            <ac:inkMk id="16" creationId="{673D394C-6C0D-1745-9292-5CBC187FFDF7}"/>
          </ac:inkMkLst>
        </pc:inkChg>
        <pc:inkChg chg="add del">
          <ac:chgData name="Zhang Yifan" userId="c9b86b9a-8bad-4e1d-80e2-8f55c3c19e2c" providerId="ADAL" clId="{0143BFF4-3996-624A-8C2C-985DAA36BF94}" dt="2021-10-26T00:07:30.611" v="22"/>
          <ac:inkMkLst>
            <pc:docMk/>
            <pc:sldMk cId="1335942770" sldId="313"/>
            <ac:inkMk id="17" creationId="{9FE2AD40-7062-6748-85F8-3F9BCEE7407C}"/>
          </ac:inkMkLst>
        </pc:inkChg>
        <pc:inkChg chg="add del">
          <ac:chgData name="Zhang Yifan" userId="c9b86b9a-8bad-4e1d-80e2-8f55c3c19e2c" providerId="ADAL" clId="{0143BFF4-3996-624A-8C2C-985DAA36BF94}" dt="2021-10-26T00:07:30.637" v="29"/>
          <ac:inkMkLst>
            <pc:docMk/>
            <pc:sldMk cId="1335942770" sldId="313"/>
            <ac:inkMk id="18" creationId="{C0E860DE-66E6-FD47-A2C6-7D091FFE6C41}"/>
          </ac:inkMkLst>
        </pc:inkChg>
        <pc:inkChg chg="add del">
          <ac:chgData name="Zhang Yifan" userId="c9b86b9a-8bad-4e1d-80e2-8f55c3c19e2c" providerId="ADAL" clId="{0143BFF4-3996-624A-8C2C-985DAA36BF94}" dt="2021-10-26T00:07:30.621" v="24"/>
          <ac:inkMkLst>
            <pc:docMk/>
            <pc:sldMk cId="1335942770" sldId="313"/>
            <ac:inkMk id="19" creationId="{6006FF79-FCD3-0A4C-80FC-FAE764FBD631}"/>
          </ac:inkMkLst>
        </pc:inkChg>
        <pc:inkChg chg="add del">
          <ac:chgData name="Zhang Yifan" userId="c9b86b9a-8bad-4e1d-80e2-8f55c3c19e2c" providerId="ADAL" clId="{0143BFF4-3996-624A-8C2C-985DAA36BF94}" dt="2021-10-26T00:07:30.628" v="26"/>
          <ac:inkMkLst>
            <pc:docMk/>
            <pc:sldMk cId="1335942770" sldId="313"/>
            <ac:inkMk id="20" creationId="{805503E2-B7E2-AA4B-9463-E2CE4164700A}"/>
          </ac:inkMkLst>
        </pc:inkChg>
        <pc:inkChg chg="add del">
          <ac:chgData name="Zhang Yifan" userId="c9b86b9a-8bad-4e1d-80e2-8f55c3c19e2c" providerId="ADAL" clId="{0143BFF4-3996-624A-8C2C-985DAA36BF94}" dt="2021-10-26T00:07:30.625" v="25"/>
          <ac:inkMkLst>
            <pc:docMk/>
            <pc:sldMk cId="1335942770" sldId="313"/>
            <ac:inkMk id="21" creationId="{AB447888-9A2E-CA4B-A9A5-739D6B59D47B}"/>
          </ac:inkMkLst>
        </pc:inkChg>
        <pc:inkChg chg="add del">
          <ac:chgData name="Zhang Yifan" userId="c9b86b9a-8bad-4e1d-80e2-8f55c3c19e2c" providerId="ADAL" clId="{0143BFF4-3996-624A-8C2C-985DAA36BF94}" dt="2021-10-26T00:07:30.640" v="30"/>
          <ac:inkMkLst>
            <pc:docMk/>
            <pc:sldMk cId="1335942770" sldId="313"/>
            <ac:inkMk id="22" creationId="{FC302F8E-DB39-0E4D-BB64-F53BF48C9009}"/>
          </ac:inkMkLst>
        </pc:inkChg>
        <pc:inkChg chg="add">
          <ac:chgData name="Zhang Yifan" userId="c9b86b9a-8bad-4e1d-80e2-8f55c3c19e2c" providerId="ADAL" clId="{0143BFF4-3996-624A-8C2C-985DAA36BF94}" dt="2021-10-26T00:07:32.883" v="33"/>
          <ac:inkMkLst>
            <pc:docMk/>
            <pc:sldMk cId="1335942770" sldId="313"/>
            <ac:inkMk id="24" creationId="{B61B08FE-1AB4-AC4F-BBEF-49004B106E9C}"/>
          </ac:inkMkLst>
        </pc:inkChg>
        <pc:inkChg chg="add">
          <ac:chgData name="Zhang Yifan" userId="c9b86b9a-8bad-4e1d-80e2-8f55c3c19e2c" providerId="ADAL" clId="{0143BFF4-3996-624A-8C2C-985DAA36BF94}" dt="2021-10-26T00:07:33.119" v="34"/>
          <ac:inkMkLst>
            <pc:docMk/>
            <pc:sldMk cId="1335942770" sldId="313"/>
            <ac:inkMk id="25" creationId="{D3149102-4381-EA4F-AA13-66B77A7CBBF2}"/>
          </ac:inkMkLst>
        </pc:inkChg>
        <pc:inkChg chg="add">
          <ac:chgData name="Zhang Yifan" userId="c9b86b9a-8bad-4e1d-80e2-8f55c3c19e2c" providerId="ADAL" clId="{0143BFF4-3996-624A-8C2C-985DAA36BF94}" dt="2021-10-26T00:07:33.505" v="35"/>
          <ac:inkMkLst>
            <pc:docMk/>
            <pc:sldMk cId="1335942770" sldId="313"/>
            <ac:inkMk id="26" creationId="{DE72F464-33BF-B44C-BE0C-1517BCC1D609}"/>
          </ac:inkMkLst>
        </pc:inkChg>
        <pc:inkChg chg="add">
          <ac:chgData name="Zhang Yifan" userId="c9b86b9a-8bad-4e1d-80e2-8f55c3c19e2c" providerId="ADAL" clId="{0143BFF4-3996-624A-8C2C-985DAA36BF94}" dt="2021-10-26T00:07:33.798" v="36"/>
          <ac:inkMkLst>
            <pc:docMk/>
            <pc:sldMk cId="1335942770" sldId="313"/>
            <ac:inkMk id="27" creationId="{0C331E36-F8B3-C54A-ACCE-FC26D9B03830}"/>
          </ac:inkMkLst>
        </pc:inkChg>
        <pc:inkChg chg="add">
          <ac:chgData name="Zhang Yifan" userId="c9b86b9a-8bad-4e1d-80e2-8f55c3c19e2c" providerId="ADAL" clId="{0143BFF4-3996-624A-8C2C-985DAA36BF94}" dt="2021-10-26T00:07:34.251" v="37"/>
          <ac:inkMkLst>
            <pc:docMk/>
            <pc:sldMk cId="1335942770" sldId="313"/>
            <ac:inkMk id="28" creationId="{71F75A75-4DA3-2D41-9E57-8BF56C625F97}"/>
          </ac:inkMkLst>
        </pc:inkChg>
        <pc:inkChg chg="add">
          <ac:chgData name="Zhang Yifan" userId="c9b86b9a-8bad-4e1d-80e2-8f55c3c19e2c" providerId="ADAL" clId="{0143BFF4-3996-624A-8C2C-985DAA36BF94}" dt="2021-10-26T00:07:35.028" v="38"/>
          <ac:inkMkLst>
            <pc:docMk/>
            <pc:sldMk cId="1335942770" sldId="313"/>
            <ac:inkMk id="29" creationId="{4EF2E282-1018-5C46-9ED6-32DC6A50E8F1}"/>
          </ac:inkMkLst>
        </pc:inkChg>
        <pc:inkChg chg="add">
          <ac:chgData name="Zhang Yifan" userId="c9b86b9a-8bad-4e1d-80e2-8f55c3c19e2c" providerId="ADAL" clId="{0143BFF4-3996-624A-8C2C-985DAA36BF94}" dt="2021-10-26T00:07:35.581" v="39"/>
          <ac:inkMkLst>
            <pc:docMk/>
            <pc:sldMk cId="1335942770" sldId="313"/>
            <ac:inkMk id="30" creationId="{A81B4225-91F2-5C4A-B790-D4C81D346B29}"/>
          </ac:inkMkLst>
        </pc:inkChg>
        <pc:inkChg chg="add">
          <ac:chgData name="Zhang Yifan" userId="c9b86b9a-8bad-4e1d-80e2-8f55c3c19e2c" providerId="ADAL" clId="{0143BFF4-3996-624A-8C2C-985DAA36BF94}" dt="2021-10-26T00:07:35.735" v="40"/>
          <ac:inkMkLst>
            <pc:docMk/>
            <pc:sldMk cId="1335942770" sldId="313"/>
            <ac:inkMk id="31" creationId="{D8CCAC5C-7050-734A-9F21-77F53D6BE119}"/>
          </ac:inkMkLst>
        </pc:inkChg>
        <pc:inkChg chg="add">
          <ac:chgData name="Zhang Yifan" userId="c9b86b9a-8bad-4e1d-80e2-8f55c3c19e2c" providerId="ADAL" clId="{0143BFF4-3996-624A-8C2C-985DAA36BF94}" dt="2021-10-26T00:07:35.964" v="41"/>
          <ac:inkMkLst>
            <pc:docMk/>
            <pc:sldMk cId="1335942770" sldId="313"/>
            <ac:inkMk id="32" creationId="{A90C0487-8BE3-8E4C-9F5B-2388E8C71B50}"/>
          </ac:inkMkLst>
        </pc:inkChg>
        <pc:inkChg chg="add">
          <ac:chgData name="Zhang Yifan" userId="c9b86b9a-8bad-4e1d-80e2-8f55c3c19e2c" providerId="ADAL" clId="{0143BFF4-3996-624A-8C2C-985DAA36BF94}" dt="2021-10-26T00:07:36.301" v="42"/>
          <ac:inkMkLst>
            <pc:docMk/>
            <pc:sldMk cId="1335942770" sldId="313"/>
            <ac:inkMk id="33" creationId="{BDC46D91-50A7-694D-9B8A-17A0E3EED71C}"/>
          </ac:inkMkLst>
        </pc:inkChg>
        <pc:inkChg chg="add">
          <ac:chgData name="Zhang Yifan" userId="c9b86b9a-8bad-4e1d-80e2-8f55c3c19e2c" providerId="ADAL" clId="{0143BFF4-3996-624A-8C2C-985DAA36BF94}" dt="2021-10-26T00:07:36.770" v="43"/>
          <ac:inkMkLst>
            <pc:docMk/>
            <pc:sldMk cId="1335942770" sldId="313"/>
            <ac:inkMk id="34" creationId="{3EF6A549-1741-FC44-A169-2608FA86E335}"/>
          </ac:inkMkLst>
        </pc:inkChg>
        <pc:inkChg chg="add">
          <ac:chgData name="Zhang Yifan" userId="c9b86b9a-8bad-4e1d-80e2-8f55c3c19e2c" providerId="ADAL" clId="{0143BFF4-3996-624A-8C2C-985DAA36BF94}" dt="2021-10-26T00:07:37.114" v="44"/>
          <ac:inkMkLst>
            <pc:docMk/>
            <pc:sldMk cId="1335942770" sldId="313"/>
            <ac:inkMk id="35" creationId="{A9BCD0B8-59E8-CA47-B73C-0FEECDD2E713}"/>
          </ac:inkMkLst>
        </pc:inkChg>
        <pc:inkChg chg="add">
          <ac:chgData name="Zhang Yifan" userId="c9b86b9a-8bad-4e1d-80e2-8f55c3c19e2c" providerId="ADAL" clId="{0143BFF4-3996-624A-8C2C-985DAA36BF94}" dt="2021-10-26T04:08:50.810" v="374" actId="7634"/>
          <ac:inkMkLst>
            <pc:docMk/>
            <pc:sldMk cId="1335942770" sldId="313"/>
            <ac:inkMk id="37" creationId="{F9D36F63-D897-264D-A3D0-76D6382A2850}"/>
          </ac:inkMkLst>
        </pc:inkChg>
      </pc:sldChg>
      <pc:sldChg chg="addSp delSp">
        <pc:chgData name="Zhang Yifan" userId="c9b86b9a-8bad-4e1d-80e2-8f55c3c19e2c" providerId="ADAL" clId="{0143BFF4-3996-624A-8C2C-985DAA36BF94}" dt="2021-10-26T04:08:50.810" v="374" actId="7634"/>
        <pc:sldMkLst>
          <pc:docMk/>
          <pc:sldMk cId="2816427002" sldId="314"/>
        </pc:sldMkLst>
        <pc:grpChg chg="add">
          <ac:chgData name="Zhang Yifan" userId="c9b86b9a-8bad-4e1d-80e2-8f55c3c19e2c" providerId="ADAL" clId="{0143BFF4-3996-624A-8C2C-985DAA36BF94}" dt="2021-10-26T00:08:48.347" v="56"/>
          <ac:grpSpMkLst>
            <pc:docMk/>
            <pc:sldMk cId="2816427002" sldId="314"/>
            <ac:grpSpMk id="15" creationId="{891837DA-5A8A-D743-A96C-4DBC9D3C8F2E}"/>
          </ac:grpSpMkLst>
        </pc:grpChg>
        <pc:grpChg chg="add">
          <ac:chgData name="Zhang Yifan" userId="c9b86b9a-8bad-4e1d-80e2-8f55c3c19e2c" providerId="ADAL" clId="{0143BFF4-3996-624A-8C2C-985DAA36BF94}" dt="2021-10-26T00:12:40.937" v="99"/>
          <ac:grpSpMkLst>
            <pc:docMk/>
            <pc:sldMk cId="2816427002" sldId="314"/>
            <ac:grpSpMk id="18" creationId="{9FBF830C-DF4C-5C40-819A-45D84C805723}"/>
          </ac:grpSpMkLst>
        </pc:grpChg>
        <pc:grpChg chg="add del">
          <ac:chgData name="Zhang Yifan" userId="c9b86b9a-8bad-4e1d-80e2-8f55c3c19e2c" providerId="ADAL" clId="{0143BFF4-3996-624A-8C2C-985DAA36BF94}" dt="2021-10-26T00:09:09.956" v="60"/>
          <ac:grpSpMkLst>
            <pc:docMk/>
            <pc:sldMk cId="2816427002" sldId="314"/>
            <ac:grpSpMk id="18" creationId="{BC48CA5B-F066-DD40-90FA-107E2A77C6AF}"/>
          </ac:grpSpMkLst>
        </pc:grpChg>
        <pc:grpChg chg="add">
          <ac:chgData name="Zhang Yifan" userId="c9b86b9a-8bad-4e1d-80e2-8f55c3c19e2c" providerId="ADAL" clId="{0143BFF4-3996-624A-8C2C-985DAA36BF94}" dt="2021-10-26T00:09:13.555" v="64"/>
          <ac:grpSpMkLst>
            <pc:docMk/>
            <pc:sldMk cId="2816427002" sldId="314"/>
            <ac:grpSpMk id="21" creationId="{7C3776F4-FCEC-6E43-857B-7B23355CBC5B}"/>
          </ac:grpSpMkLst>
        </pc:grpChg>
        <pc:grpChg chg="add">
          <ac:chgData name="Zhang Yifan" userId="c9b86b9a-8bad-4e1d-80e2-8f55c3c19e2c" providerId="ADAL" clId="{0143BFF4-3996-624A-8C2C-985DAA36BF94}" dt="2021-10-26T00:12:44.520" v="102"/>
          <ac:grpSpMkLst>
            <pc:docMk/>
            <pc:sldMk cId="2816427002" sldId="314"/>
            <ac:grpSpMk id="26" creationId="{965F83A3-4997-1E40-951F-5D27ECBE103A}"/>
          </ac:grpSpMkLst>
        </pc:grpChg>
        <pc:inkChg chg="add">
          <ac:chgData name="Zhang Yifan" userId="c9b86b9a-8bad-4e1d-80e2-8f55c3c19e2c" providerId="ADAL" clId="{0143BFF4-3996-624A-8C2C-985DAA36BF94}" dt="2021-10-26T00:08:43.972" v="46"/>
          <ac:inkMkLst>
            <pc:docMk/>
            <pc:sldMk cId="2816427002" sldId="314"/>
            <ac:inkMk id="3" creationId="{E453FF20-57C1-0F4C-B417-4CC2CF8221DC}"/>
          </ac:inkMkLst>
        </pc:inkChg>
        <pc:inkChg chg="add">
          <ac:chgData name="Zhang Yifan" userId="c9b86b9a-8bad-4e1d-80e2-8f55c3c19e2c" providerId="ADAL" clId="{0143BFF4-3996-624A-8C2C-985DAA36BF94}" dt="2021-10-26T00:08:44.392" v="47"/>
          <ac:inkMkLst>
            <pc:docMk/>
            <pc:sldMk cId="2816427002" sldId="314"/>
            <ac:inkMk id="5" creationId="{120473E5-1BAA-DF4C-AB40-94DC30EDD807}"/>
          </ac:inkMkLst>
        </pc:inkChg>
        <pc:inkChg chg="add">
          <ac:chgData name="Zhang Yifan" userId="c9b86b9a-8bad-4e1d-80e2-8f55c3c19e2c" providerId="ADAL" clId="{0143BFF4-3996-624A-8C2C-985DAA36BF94}" dt="2021-10-26T00:08:44.870" v="48"/>
          <ac:inkMkLst>
            <pc:docMk/>
            <pc:sldMk cId="2816427002" sldId="314"/>
            <ac:inkMk id="7" creationId="{AD7F9E44-2B77-CF43-8AF6-89CBFB1474BF}"/>
          </ac:inkMkLst>
        </pc:inkChg>
        <pc:inkChg chg="add">
          <ac:chgData name="Zhang Yifan" userId="c9b86b9a-8bad-4e1d-80e2-8f55c3c19e2c" providerId="ADAL" clId="{0143BFF4-3996-624A-8C2C-985DAA36BF94}" dt="2021-10-26T00:08:45.220" v="49"/>
          <ac:inkMkLst>
            <pc:docMk/>
            <pc:sldMk cId="2816427002" sldId="314"/>
            <ac:inkMk id="8" creationId="{C8FFFF77-4222-FE47-8B5D-6903F9A35A46}"/>
          </ac:inkMkLst>
        </pc:inkChg>
        <pc:inkChg chg="add">
          <ac:chgData name="Zhang Yifan" userId="c9b86b9a-8bad-4e1d-80e2-8f55c3c19e2c" providerId="ADAL" clId="{0143BFF4-3996-624A-8C2C-985DAA36BF94}" dt="2021-10-26T00:08:45.678" v="50"/>
          <ac:inkMkLst>
            <pc:docMk/>
            <pc:sldMk cId="2816427002" sldId="314"/>
            <ac:inkMk id="9" creationId="{87AEE5A4-C032-1645-AECD-32174EAE1F99}"/>
          </ac:inkMkLst>
        </pc:inkChg>
        <pc:inkChg chg="add">
          <ac:chgData name="Zhang Yifan" userId="c9b86b9a-8bad-4e1d-80e2-8f55c3c19e2c" providerId="ADAL" clId="{0143BFF4-3996-624A-8C2C-985DAA36BF94}" dt="2021-10-26T00:08:46.663" v="51"/>
          <ac:inkMkLst>
            <pc:docMk/>
            <pc:sldMk cId="2816427002" sldId="314"/>
            <ac:inkMk id="10" creationId="{A1966E4B-1D9F-CA41-8671-6B64C9DA8D88}"/>
          </ac:inkMkLst>
        </pc:inkChg>
        <pc:inkChg chg="add">
          <ac:chgData name="Zhang Yifan" userId="c9b86b9a-8bad-4e1d-80e2-8f55c3c19e2c" providerId="ADAL" clId="{0143BFF4-3996-624A-8C2C-985DAA36BF94}" dt="2021-10-26T00:08:46.864" v="52"/>
          <ac:inkMkLst>
            <pc:docMk/>
            <pc:sldMk cId="2816427002" sldId="314"/>
            <ac:inkMk id="11" creationId="{ACB134DF-1461-7C4E-8C85-9E280B2704CB}"/>
          </ac:inkMkLst>
        </pc:inkChg>
        <pc:inkChg chg="add">
          <ac:chgData name="Zhang Yifan" userId="c9b86b9a-8bad-4e1d-80e2-8f55c3c19e2c" providerId="ADAL" clId="{0143BFF4-3996-624A-8C2C-985DAA36BF94}" dt="2021-10-26T00:08:47.065" v="53"/>
          <ac:inkMkLst>
            <pc:docMk/>
            <pc:sldMk cId="2816427002" sldId="314"/>
            <ac:inkMk id="12" creationId="{2048F05A-CE16-0344-BC83-5EEF7A16BB00}"/>
          </ac:inkMkLst>
        </pc:inkChg>
        <pc:inkChg chg="add">
          <ac:chgData name="Zhang Yifan" userId="c9b86b9a-8bad-4e1d-80e2-8f55c3c19e2c" providerId="ADAL" clId="{0143BFF4-3996-624A-8C2C-985DAA36BF94}" dt="2021-10-26T00:08:47.403" v="54"/>
          <ac:inkMkLst>
            <pc:docMk/>
            <pc:sldMk cId="2816427002" sldId="314"/>
            <ac:inkMk id="13" creationId="{E3D0610C-E0DA-0142-AB58-D20682E1F14C}"/>
          </ac:inkMkLst>
        </pc:inkChg>
        <pc:inkChg chg="add">
          <ac:chgData name="Zhang Yifan" userId="c9b86b9a-8bad-4e1d-80e2-8f55c3c19e2c" providerId="ADAL" clId="{0143BFF4-3996-624A-8C2C-985DAA36BF94}" dt="2021-10-26T00:08:47.769" v="55"/>
          <ac:inkMkLst>
            <pc:docMk/>
            <pc:sldMk cId="2816427002" sldId="314"/>
            <ac:inkMk id="14" creationId="{09AD067C-6D05-DC41-96DF-4C1B7D890DBE}"/>
          </ac:inkMkLst>
        </pc:inkChg>
        <pc:inkChg chg="add">
          <ac:chgData name="Zhang Yifan" userId="c9b86b9a-8bad-4e1d-80e2-8f55c3c19e2c" providerId="ADAL" clId="{0143BFF4-3996-624A-8C2C-985DAA36BF94}" dt="2021-10-26T00:12:39.240" v="97"/>
          <ac:inkMkLst>
            <pc:docMk/>
            <pc:sldMk cId="2816427002" sldId="314"/>
            <ac:inkMk id="16" creationId="{3D1D46EB-FF17-654B-A135-EF232A26C4B1}"/>
          </ac:inkMkLst>
        </pc:inkChg>
        <pc:inkChg chg="add del topLvl">
          <ac:chgData name="Zhang Yifan" userId="c9b86b9a-8bad-4e1d-80e2-8f55c3c19e2c" providerId="ADAL" clId="{0143BFF4-3996-624A-8C2C-985DAA36BF94}" dt="2021-10-26T00:09:10.387" v="61"/>
          <ac:inkMkLst>
            <pc:docMk/>
            <pc:sldMk cId="2816427002" sldId="314"/>
            <ac:inkMk id="16" creationId="{876F71B8-4C93-F146-B37B-614981DA435E}"/>
          </ac:inkMkLst>
        </pc:inkChg>
        <pc:inkChg chg="add del topLvl">
          <ac:chgData name="Zhang Yifan" userId="c9b86b9a-8bad-4e1d-80e2-8f55c3c19e2c" providerId="ADAL" clId="{0143BFF4-3996-624A-8C2C-985DAA36BF94}" dt="2021-10-26T00:09:09.956" v="60"/>
          <ac:inkMkLst>
            <pc:docMk/>
            <pc:sldMk cId="2816427002" sldId="314"/>
            <ac:inkMk id="17" creationId="{BB60CEFC-C474-774A-B6BE-EE956EDFC052}"/>
          </ac:inkMkLst>
        </pc:inkChg>
        <pc:inkChg chg="add">
          <ac:chgData name="Zhang Yifan" userId="c9b86b9a-8bad-4e1d-80e2-8f55c3c19e2c" providerId="ADAL" clId="{0143BFF4-3996-624A-8C2C-985DAA36BF94}" dt="2021-10-26T00:12:40.362" v="98"/>
          <ac:inkMkLst>
            <pc:docMk/>
            <pc:sldMk cId="2816427002" sldId="314"/>
            <ac:inkMk id="17" creationId="{DB64123E-5EE8-4E42-8902-F1630D46509F}"/>
          </ac:inkMkLst>
        </pc:inkChg>
        <pc:inkChg chg="add">
          <ac:chgData name="Zhang Yifan" userId="c9b86b9a-8bad-4e1d-80e2-8f55c3c19e2c" providerId="ADAL" clId="{0143BFF4-3996-624A-8C2C-985DAA36BF94}" dt="2021-10-26T00:09:11.979" v="62"/>
          <ac:inkMkLst>
            <pc:docMk/>
            <pc:sldMk cId="2816427002" sldId="314"/>
            <ac:inkMk id="19" creationId="{9155C7A8-E92E-1C41-82B4-5533C18ADB42}"/>
          </ac:inkMkLst>
        </pc:inkChg>
        <pc:inkChg chg="add">
          <ac:chgData name="Zhang Yifan" userId="c9b86b9a-8bad-4e1d-80e2-8f55c3c19e2c" providerId="ADAL" clId="{0143BFF4-3996-624A-8C2C-985DAA36BF94}" dt="2021-10-26T00:09:12.550" v="63"/>
          <ac:inkMkLst>
            <pc:docMk/>
            <pc:sldMk cId="2816427002" sldId="314"/>
            <ac:inkMk id="20" creationId="{BB379770-5B36-FA4D-BB3C-8AA88C402CEB}"/>
          </ac:inkMkLst>
        </pc:inkChg>
        <pc:inkChg chg="add">
          <ac:chgData name="Zhang Yifan" userId="c9b86b9a-8bad-4e1d-80e2-8f55c3c19e2c" providerId="ADAL" clId="{0143BFF4-3996-624A-8C2C-985DAA36BF94}" dt="2021-10-26T00:09:14.721" v="65"/>
          <ac:inkMkLst>
            <pc:docMk/>
            <pc:sldMk cId="2816427002" sldId="314"/>
            <ac:inkMk id="22" creationId="{DC10BC35-939E-364F-8186-E549D2E9C9A0}"/>
          </ac:inkMkLst>
        </pc:inkChg>
        <pc:inkChg chg="add">
          <ac:chgData name="Zhang Yifan" userId="c9b86b9a-8bad-4e1d-80e2-8f55c3c19e2c" providerId="ADAL" clId="{0143BFF4-3996-624A-8C2C-985DAA36BF94}" dt="2021-10-26T00:12:42.166" v="100"/>
          <ac:inkMkLst>
            <pc:docMk/>
            <pc:sldMk cId="2816427002" sldId="314"/>
            <ac:inkMk id="24" creationId="{8B506AB5-18DF-084B-AC90-7289AEC8D614}"/>
          </ac:inkMkLst>
        </pc:inkChg>
        <pc:inkChg chg="add">
          <ac:chgData name="Zhang Yifan" userId="c9b86b9a-8bad-4e1d-80e2-8f55c3c19e2c" providerId="ADAL" clId="{0143BFF4-3996-624A-8C2C-985DAA36BF94}" dt="2021-10-26T00:12:43.945" v="101"/>
          <ac:inkMkLst>
            <pc:docMk/>
            <pc:sldMk cId="2816427002" sldId="314"/>
            <ac:inkMk id="25" creationId="{6264685E-A46E-AA44-BF21-1E1F30ADF3B0}"/>
          </ac:inkMkLst>
        </pc:inkChg>
        <pc:inkChg chg="add">
          <ac:chgData name="Zhang Yifan" userId="c9b86b9a-8bad-4e1d-80e2-8f55c3c19e2c" providerId="ADAL" clId="{0143BFF4-3996-624A-8C2C-985DAA36BF94}" dt="2021-10-26T04:08:50.810" v="374" actId="7634"/>
          <ac:inkMkLst>
            <pc:docMk/>
            <pc:sldMk cId="2816427002" sldId="314"/>
            <ac:inkMk id="27" creationId="{B94F5D87-A852-614F-A07A-81F2F1BBD676}"/>
          </ac:inkMkLst>
        </pc:inkChg>
      </pc:sldChg>
      <pc:sldChg chg="addSp delSp">
        <pc:chgData name="Zhang Yifan" userId="c9b86b9a-8bad-4e1d-80e2-8f55c3c19e2c" providerId="ADAL" clId="{0143BFF4-3996-624A-8C2C-985DAA36BF94}" dt="2021-10-26T04:08:50.810" v="374" actId="7634"/>
        <pc:sldMkLst>
          <pc:docMk/>
          <pc:sldMk cId="2509186408" sldId="315"/>
        </pc:sldMkLst>
        <pc:grpChg chg="add">
          <ac:chgData name="Zhang Yifan" userId="c9b86b9a-8bad-4e1d-80e2-8f55c3c19e2c" providerId="ADAL" clId="{0143BFF4-3996-624A-8C2C-985DAA36BF94}" dt="2021-10-26T00:10:55.744" v="68"/>
          <ac:grpSpMkLst>
            <pc:docMk/>
            <pc:sldMk cId="2509186408" sldId="315"/>
            <ac:grpSpMk id="7" creationId="{0D84A532-9FF5-9344-AF6F-949C641D6277}"/>
          </ac:grpSpMkLst>
        </pc:grpChg>
        <pc:grpChg chg="add del">
          <ac:chgData name="Zhang Yifan" userId="c9b86b9a-8bad-4e1d-80e2-8f55c3c19e2c" providerId="ADAL" clId="{0143BFF4-3996-624A-8C2C-985DAA36BF94}" dt="2021-10-26T00:12:32.590" v="94"/>
          <ac:grpSpMkLst>
            <pc:docMk/>
            <pc:sldMk cId="2509186408" sldId="315"/>
            <ac:grpSpMk id="12" creationId="{7FE6B305-670D-D74B-99DA-1C5C47898AE1}"/>
          </ac:grpSpMkLst>
        </pc:grpChg>
        <pc:inkChg chg="add">
          <ac:chgData name="Zhang Yifan" userId="c9b86b9a-8bad-4e1d-80e2-8f55c3c19e2c" providerId="ADAL" clId="{0143BFF4-3996-624A-8C2C-985DAA36BF94}" dt="2021-10-26T00:10:54.092" v="66"/>
          <ac:inkMkLst>
            <pc:docMk/>
            <pc:sldMk cId="2509186408" sldId="315"/>
            <ac:inkMk id="3" creationId="{C8B8687B-5DE9-854C-BBB1-6390624E9BFE}"/>
          </ac:inkMkLst>
        </pc:inkChg>
        <pc:inkChg chg="add">
          <ac:chgData name="Zhang Yifan" userId="c9b86b9a-8bad-4e1d-80e2-8f55c3c19e2c" providerId="ADAL" clId="{0143BFF4-3996-624A-8C2C-985DAA36BF94}" dt="2021-10-26T00:10:54.794" v="67"/>
          <ac:inkMkLst>
            <pc:docMk/>
            <pc:sldMk cId="2509186408" sldId="315"/>
            <ac:inkMk id="5" creationId="{3FBD5EE4-FF9D-154F-9E76-6240940F2E15}"/>
          </ac:inkMkLst>
        </pc:inkChg>
        <pc:inkChg chg="add">
          <ac:chgData name="Zhang Yifan" userId="c9b86b9a-8bad-4e1d-80e2-8f55c3c19e2c" providerId="ADAL" clId="{0143BFF4-3996-624A-8C2C-985DAA36BF94}" dt="2021-10-26T00:10:56.821" v="69"/>
          <ac:inkMkLst>
            <pc:docMk/>
            <pc:sldMk cId="2509186408" sldId="315"/>
            <ac:inkMk id="8" creationId="{5493AF92-82AC-3545-B7C7-93CE28F86961}"/>
          </ac:inkMkLst>
        </pc:inkChg>
        <pc:inkChg chg="add del">
          <ac:chgData name="Zhang Yifan" userId="c9b86b9a-8bad-4e1d-80e2-8f55c3c19e2c" providerId="ADAL" clId="{0143BFF4-3996-624A-8C2C-985DAA36BF94}" dt="2021-10-26T00:12:32.595" v="95"/>
          <ac:inkMkLst>
            <pc:docMk/>
            <pc:sldMk cId="2509186408" sldId="315"/>
            <ac:inkMk id="9" creationId="{AA0B4C5F-1528-E24C-BBEB-8C8082E3D3B8}"/>
          </ac:inkMkLst>
        </pc:inkChg>
        <pc:inkChg chg="add del topLvl">
          <ac:chgData name="Zhang Yifan" userId="c9b86b9a-8bad-4e1d-80e2-8f55c3c19e2c" providerId="ADAL" clId="{0143BFF4-3996-624A-8C2C-985DAA36BF94}" dt="2021-10-26T00:12:32.590" v="94"/>
          <ac:inkMkLst>
            <pc:docMk/>
            <pc:sldMk cId="2509186408" sldId="315"/>
            <ac:inkMk id="10" creationId="{132DCA34-C2A8-4E4A-8820-9F4FC6FAE883}"/>
          </ac:inkMkLst>
        </pc:inkChg>
        <pc:inkChg chg="add del topLvl">
          <ac:chgData name="Zhang Yifan" userId="c9b86b9a-8bad-4e1d-80e2-8f55c3c19e2c" providerId="ADAL" clId="{0143BFF4-3996-624A-8C2C-985DAA36BF94}" dt="2021-10-26T00:12:32.599" v="96"/>
          <ac:inkMkLst>
            <pc:docMk/>
            <pc:sldMk cId="2509186408" sldId="315"/>
            <ac:inkMk id="11" creationId="{2903B5E2-FA60-6A48-AF4E-24DD850041B9}"/>
          </ac:inkMkLst>
        </pc:inkChg>
        <pc:inkChg chg="add del">
          <ac:chgData name="Zhang Yifan" userId="c9b86b9a-8bad-4e1d-80e2-8f55c3c19e2c" providerId="ADAL" clId="{0143BFF4-3996-624A-8C2C-985DAA36BF94}" dt="2021-10-26T00:12:32.579" v="93"/>
          <ac:inkMkLst>
            <pc:docMk/>
            <pc:sldMk cId="2509186408" sldId="315"/>
            <ac:inkMk id="13" creationId="{805F72A4-7DE2-C948-B75B-71540255BDE2}"/>
          </ac:inkMkLst>
        </pc:inkChg>
        <pc:inkChg chg="add">
          <ac:chgData name="Zhang Yifan" userId="c9b86b9a-8bad-4e1d-80e2-8f55c3c19e2c" providerId="ADAL" clId="{0143BFF4-3996-624A-8C2C-985DAA36BF94}" dt="2021-10-26T04:08:50.810" v="374" actId="7634"/>
          <ac:inkMkLst>
            <pc:docMk/>
            <pc:sldMk cId="2509186408" sldId="315"/>
            <ac:inkMk id="14" creationId="{EDE49D7C-6B67-ED45-BE08-62FF141DE896}"/>
          </ac:inkMkLst>
        </pc:inkChg>
      </pc:sldChg>
      <pc:sldChg chg="addSp">
        <pc:chgData name="Zhang Yifan" userId="c9b86b9a-8bad-4e1d-80e2-8f55c3c19e2c" providerId="ADAL" clId="{0143BFF4-3996-624A-8C2C-985DAA36BF94}" dt="2021-10-26T04:08:50.810" v="374" actId="7634"/>
        <pc:sldMkLst>
          <pc:docMk/>
          <pc:sldMk cId="576496142" sldId="316"/>
        </pc:sldMkLst>
        <pc:inkChg chg="add">
          <ac:chgData name="Zhang Yifan" userId="c9b86b9a-8bad-4e1d-80e2-8f55c3c19e2c" providerId="ADAL" clId="{0143BFF4-3996-624A-8C2C-985DAA36BF94}" dt="2021-10-26T04:08:50.810" v="374" actId="7634"/>
          <ac:inkMkLst>
            <pc:docMk/>
            <pc:sldMk cId="576496142" sldId="316"/>
            <ac:inkMk id="7" creationId="{D38EB8F4-72E2-334C-933A-0808E7C0E050}"/>
          </ac:inkMkLst>
        </pc:inkChg>
      </pc:sldChg>
      <pc:sldChg chg="addSp">
        <pc:chgData name="Zhang Yifan" userId="c9b86b9a-8bad-4e1d-80e2-8f55c3c19e2c" providerId="ADAL" clId="{0143BFF4-3996-624A-8C2C-985DAA36BF94}" dt="2021-10-26T04:08:50.810" v="374" actId="7634"/>
        <pc:sldMkLst>
          <pc:docMk/>
          <pc:sldMk cId="1509583044" sldId="317"/>
        </pc:sldMkLst>
        <pc:grpChg chg="add">
          <ac:chgData name="Zhang Yifan" userId="c9b86b9a-8bad-4e1d-80e2-8f55c3c19e2c" providerId="ADAL" clId="{0143BFF4-3996-624A-8C2C-985DAA36BF94}" dt="2021-10-26T00:11:53.522" v="72"/>
          <ac:grpSpMkLst>
            <pc:docMk/>
            <pc:sldMk cId="1509583044" sldId="317"/>
            <ac:grpSpMk id="6" creationId="{079086D8-F2D7-694A-AADD-4D84B182D6F1}"/>
          </ac:grpSpMkLst>
        </pc:grpChg>
        <pc:grpChg chg="add">
          <ac:chgData name="Zhang Yifan" userId="c9b86b9a-8bad-4e1d-80e2-8f55c3c19e2c" providerId="ADAL" clId="{0143BFF4-3996-624A-8C2C-985DAA36BF94}" dt="2021-10-26T00:11:59.339" v="77"/>
          <ac:grpSpMkLst>
            <pc:docMk/>
            <pc:sldMk cId="1509583044" sldId="317"/>
            <ac:grpSpMk id="12" creationId="{A718E13B-D5BD-9B4D-B19E-F066BBFF7835}"/>
          </ac:grpSpMkLst>
        </pc:grpChg>
        <pc:grpChg chg="add">
          <ac:chgData name="Zhang Yifan" userId="c9b86b9a-8bad-4e1d-80e2-8f55c3c19e2c" providerId="ADAL" clId="{0143BFF4-3996-624A-8C2C-985DAA36BF94}" dt="2021-10-26T00:12:02.240" v="80"/>
          <ac:grpSpMkLst>
            <pc:docMk/>
            <pc:sldMk cId="1509583044" sldId="317"/>
            <ac:grpSpMk id="15" creationId="{63E8DF36-7434-E741-98D6-F87E14A8FD38}"/>
          </ac:grpSpMkLst>
        </pc:grpChg>
        <pc:grpChg chg="add">
          <ac:chgData name="Zhang Yifan" userId="c9b86b9a-8bad-4e1d-80e2-8f55c3c19e2c" providerId="ADAL" clId="{0143BFF4-3996-624A-8C2C-985DAA36BF94}" dt="2021-10-26T00:12:05.658" v="83"/>
          <ac:grpSpMkLst>
            <pc:docMk/>
            <pc:sldMk cId="1509583044" sldId="317"/>
            <ac:grpSpMk id="18" creationId="{80E927E0-CB42-584A-A218-8231A5A88683}"/>
          </ac:grpSpMkLst>
        </pc:grpChg>
        <pc:grpChg chg="add">
          <ac:chgData name="Zhang Yifan" userId="c9b86b9a-8bad-4e1d-80e2-8f55c3c19e2c" providerId="ADAL" clId="{0143BFF4-3996-624A-8C2C-985DAA36BF94}" dt="2021-10-26T00:12:11.097" v="87"/>
          <ac:grpSpMkLst>
            <pc:docMk/>
            <pc:sldMk cId="1509583044" sldId="317"/>
            <ac:grpSpMk id="22" creationId="{C23CAA42-EC08-D14A-B5E5-D24770736446}"/>
          </ac:grpSpMkLst>
        </pc:grpChg>
        <pc:grpChg chg="add">
          <ac:chgData name="Zhang Yifan" userId="c9b86b9a-8bad-4e1d-80e2-8f55c3c19e2c" providerId="ADAL" clId="{0143BFF4-3996-624A-8C2C-985DAA36BF94}" dt="2021-10-26T00:13:01.161" v="109"/>
          <ac:grpSpMkLst>
            <pc:docMk/>
            <pc:sldMk cId="1509583044" sldId="317"/>
            <ac:grpSpMk id="29" creationId="{750416C9-6261-4141-A311-CF550953B2A5}"/>
          </ac:grpSpMkLst>
        </pc:grpChg>
        <pc:grpChg chg="add">
          <ac:chgData name="Zhang Yifan" userId="c9b86b9a-8bad-4e1d-80e2-8f55c3c19e2c" providerId="ADAL" clId="{0143BFF4-3996-624A-8C2C-985DAA36BF94}" dt="2021-10-26T00:13:01.161" v="109"/>
          <ac:grpSpMkLst>
            <pc:docMk/>
            <pc:sldMk cId="1509583044" sldId="317"/>
            <ac:grpSpMk id="30" creationId="{6A27EBDF-F786-D04E-9E1D-049AF4883660}"/>
          </ac:grpSpMkLst>
        </pc:grpChg>
        <pc:inkChg chg="add">
          <ac:chgData name="Zhang Yifan" userId="c9b86b9a-8bad-4e1d-80e2-8f55c3c19e2c" providerId="ADAL" clId="{0143BFF4-3996-624A-8C2C-985DAA36BF94}" dt="2021-10-26T00:11:52.469" v="70"/>
          <ac:inkMkLst>
            <pc:docMk/>
            <pc:sldMk cId="1509583044" sldId="317"/>
            <ac:inkMk id="3" creationId="{825DEE97-4EED-0B45-8817-C727AD41E48A}"/>
          </ac:inkMkLst>
        </pc:inkChg>
        <pc:inkChg chg="add">
          <ac:chgData name="Zhang Yifan" userId="c9b86b9a-8bad-4e1d-80e2-8f55c3c19e2c" providerId="ADAL" clId="{0143BFF4-3996-624A-8C2C-985DAA36BF94}" dt="2021-10-26T00:11:52.960" v="71"/>
          <ac:inkMkLst>
            <pc:docMk/>
            <pc:sldMk cId="1509583044" sldId="317"/>
            <ac:inkMk id="5" creationId="{C6CC088E-C248-8B48-B782-FC85A723960F}"/>
          </ac:inkMkLst>
        </pc:inkChg>
        <pc:inkChg chg="add">
          <ac:chgData name="Zhang Yifan" userId="c9b86b9a-8bad-4e1d-80e2-8f55c3c19e2c" providerId="ADAL" clId="{0143BFF4-3996-624A-8C2C-985DAA36BF94}" dt="2021-10-26T00:11:54.952" v="73"/>
          <ac:inkMkLst>
            <pc:docMk/>
            <pc:sldMk cId="1509583044" sldId="317"/>
            <ac:inkMk id="7" creationId="{E3476AED-18E2-1A47-B9A9-361E7F68DF47}"/>
          </ac:inkMkLst>
        </pc:inkChg>
        <pc:inkChg chg="add">
          <ac:chgData name="Zhang Yifan" userId="c9b86b9a-8bad-4e1d-80e2-8f55c3c19e2c" providerId="ADAL" clId="{0143BFF4-3996-624A-8C2C-985DAA36BF94}" dt="2021-10-26T00:11:57.747" v="74"/>
          <ac:inkMkLst>
            <pc:docMk/>
            <pc:sldMk cId="1509583044" sldId="317"/>
            <ac:inkMk id="9" creationId="{141A628D-CE76-4B44-BEE6-AE7DF24A6C24}"/>
          </ac:inkMkLst>
        </pc:inkChg>
        <pc:inkChg chg="add">
          <ac:chgData name="Zhang Yifan" userId="c9b86b9a-8bad-4e1d-80e2-8f55c3c19e2c" providerId="ADAL" clId="{0143BFF4-3996-624A-8C2C-985DAA36BF94}" dt="2021-10-26T00:11:58.410" v="75"/>
          <ac:inkMkLst>
            <pc:docMk/>
            <pc:sldMk cId="1509583044" sldId="317"/>
            <ac:inkMk id="10" creationId="{3D1C3F5F-A738-5D42-BAE5-303CB705E389}"/>
          </ac:inkMkLst>
        </pc:inkChg>
        <pc:inkChg chg="add">
          <ac:chgData name="Zhang Yifan" userId="c9b86b9a-8bad-4e1d-80e2-8f55c3c19e2c" providerId="ADAL" clId="{0143BFF4-3996-624A-8C2C-985DAA36BF94}" dt="2021-10-26T00:11:58.726" v="76"/>
          <ac:inkMkLst>
            <pc:docMk/>
            <pc:sldMk cId="1509583044" sldId="317"/>
            <ac:inkMk id="11" creationId="{8CF047E6-7517-EA42-B47F-6379DF3DAB7B}"/>
          </ac:inkMkLst>
        </pc:inkChg>
        <pc:inkChg chg="add">
          <ac:chgData name="Zhang Yifan" userId="c9b86b9a-8bad-4e1d-80e2-8f55c3c19e2c" providerId="ADAL" clId="{0143BFF4-3996-624A-8C2C-985DAA36BF94}" dt="2021-10-26T00:12:00.595" v="78"/>
          <ac:inkMkLst>
            <pc:docMk/>
            <pc:sldMk cId="1509583044" sldId="317"/>
            <ac:inkMk id="13" creationId="{6EE3C78A-26B9-0C43-98E9-3E9FA331D254}"/>
          </ac:inkMkLst>
        </pc:inkChg>
        <pc:inkChg chg="add">
          <ac:chgData name="Zhang Yifan" userId="c9b86b9a-8bad-4e1d-80e2-8f55c3c19e2c" providerId="ADAL" clId="{0143BFF4-3996-624A-8C2C-985DAA36BF94}" dt="2021-10-26T00:12:01.288" v="79"/>
          <ac:inkMkLst>
            <pc:docMk/>
            <pc:sldMk cId="1509583044" sldId="317"/>
            <ac:inkMk id="14" creationId="{29D0AD52-3B17-274F-AC0D-03E831009BA1}"/>
          </ac:inkMkLst>
        </pc:inkChg>
        <pc:inkChg chg="add">
          <ac:chgData name="Zhang Yifan" userId="c9b86b9a-8bad-4e1d-80e2-8f55c3c19e2c" providerId="ADAL" clId="{0143BFF4-3996-624A-8C2C-985DAA36BF94}" dt="2021-10-26T00:12:04.628" v="81"/>
          <ac:inkMkLst>
            <pc:docMk/>
            <pc:sldMk cId="1509583044" sldId="317"/>
            <ac:inkMk id="16" creationId="{C1271ADA-5293-3949-BA25-36AFE0899A01}"/>
          </ac:inkMkLst>
        </pc:inkChg>
        <pc:inkChg chg="add">
          <ac:chgData name="Zhang Yifan" userId="c9b86b9a-8bad-4e1d-80e2-8f55c3c19e2c" providerId="ADAL" clId="{0143BFF4-3996-624A-8C2C-985DAA36BF94}" dt="2021-10-26T00:12:05.081" v="82"/>
          <ac:inkMkLst>
            <pc:docMk/>
            <pc:sldMk cId="1509583044" sldId="317"/>
            <ac:inkMk id="17" creationId="{FF42B893-A8EF-2C4D-A147-32DB5EED47DC}"/>
          </ac:inkMkLst>
        </pc:inkChg>
        <pc:inkChg chg="add">
          <ac:chgData name="Zhang Yifan" userId="c9b86b9a-8bad-4e1d-80e2-8f55c3c19e2c" providerId="ADAL" clId="{0143BFF4-3996-624A-8C2C-985DAA36BF94}" dt="2021-10-26T00:12:07.128" v="84"/>
          <ac:inkMkLst>
            <pc:docMk/>
            <pc:sldMk cId="1509583044" sldId="317"/>
            <ac:inkMk id="19" creationId="{8C84C2FE-BCE4-E04A-905A-3E24E19C6546}"/>
          </ac:inkMkLst>
        </pc:inkChg>
        <pc:inkChg chg="add">
          <ac:chgData name="Zhang Yifan" userId="c9b86b9a-8bad-4e1d-80e2-8f55c3c19e2c" providerId="ADAL" clId="{0143BFF4-3996-624A-8C2C-985DAA36BF94}" dt="2021-10-26T00:12:09.537" v="85"/>
          <ac:inkMkLst>
            <pc:docMk/>
            <pc:sldMk cId="1509583044" sldId="317"/>
            <ac:inkMk id="20" creationId="{C218B7FD-D7F9-4444-B0E0-EDD8A88D130A}"/>
          </ac:inkMkLst>
        </pc:inkChg>
        <pc:inkChg chg="add">
          <ac:chgData name="Zhang Yifan" userId="c9b86b9a-8bad-4e1d-80e2-8f55c3c19e2c" providerId="ADAL" clId="{0143BFF4-3996-624A-8C2C-985DAA36BF94}" dt="2021-10-26T00:12:10.243" v="86"/>
          <ac:inkMkLst>
            <pc:docMk/>
            <pc:sldMk cId="1509583044" sldId="317"/>
            <ac:inkMk id="21" creationId="{1587E763-9318-C345-B7E8-E9CF6D18B9A4}"/>
          </ac:inkMkLst>
        </pc:inkChg>
        <pc:inkChg chg="add">
          <ac:chgData name="Zhang Yifan" userId="c9b86b9a-8bad-4e1d-80e2-8f55c3c19e2c" providerId="ADAL" clId="{0143BFF4-3996-624A-8C2C-985DAA36BF94}" dt="2021-10-26T00:12:50.363" v="103"/>
          <ac:inkMkLst>
            <pc:docMk/>
            <pc:sldMk cId="1509583044" sldId="317"/>
            <ac:inkMk id="23" creationId="{B0C36929-5CC2-3545-AFC0-972C9C260E40}"/>
          </ac:inkMkLst>
        </pc:inkChg>
        <pc:inkChg chg="add">
          <ac:chgData name="Zhang Yifan" userId="c9b86b9a-8bad-4e1d-80e2-8f55c3c19e2c" providerId="ADAL" clId="{0143BFF4-3996-624A-8C2C-985DAA36BF94}" dt="2021-10-26T00:12:55.110" v="104"/>
          <ac:inkMkLst>
            <pc:docMk/>
            <pc:sldMk cId="1509583044" sldId="317"/>
            <ac:inkMk id="24" creationId="{6A8FF3EC-349E-D94C-AD3E-EF6C1A0413EA}"/>
          </ac:inkMkLst>
        </pc:inkChg>
        <pc:inkChg chg="add">
          <ac:chgData name="Zhang Yifan" userId="c9b86b9a-8bad-4e1d-80e2-8f55c3c19e2c" providerId="ADAL" clId="{0143BFF4-3996-624A-8C2C-985DAA36BF94}" dt="2021-10-26T00:12:59.075" v="105"/>
          <ac:inkMkLst>
            <pc:docMk/>
            <pc:sldMk cId="1509583044" sldId="317"/>
            <ac:inkMk id="25" creationId="{C5ADC9F1-17D2-2842-AB4D-8736F838DB39}"/>
          </ac:inkMkLst>
        </pc:inkChg>
        <pc:inkChg chg="add">
          <ac:chgData name="Zhang Yifan" userId="c9b86b9a-8bad-4e1d-80e2-8f55c3c19e2c" providerId="ADAL" clId="{0143BFF4-3996-624A-8C2C-985DAA36BF94}" dt="2021-10-26T00:12:59.363" v="106"/>
          <ac:inkMkLst>
            <pc:docMk/>
            <pc:sldMk cId="1509583044" sldId="317"/>
            <ac:inkMk id="26" creationId="{CF60B6B6-9757-784F-BE32-6766572A8662}"/>
          </ac:inkMkLst>
        </pc:inkChg>
        <pc:inkChg chg="add">
          <ac:chgData name="Zhang Yifan" userId="c9b86b9a-8bad-4e1d-80e2-8f55c3c19e2c" providerId="ADAL" clId="{0143BFF4-3996-624A-8C2C-985DAA36BF94}" dt="2021-10-26T00:13:00.202" v="107"/>
          <ac:inkMkLst>
            <pc:docMk/>
            <pc:sldMk cId="1509583044" sldId="317"/>
            <ac:inkMk id="27" creationId="{6E226459-1D24-1942-8C1D-29CADF937F52}"/>
          </ac:inkMkLst>
        </pc:inkChg>
        <pc:inkChg chg="add">
          <ac:chgData name="Zhang Yifan" userId="c9b86b9a-8bad-4e1d-80e2-8f55c3c19e2c" providerId="ADAL" clId="{0143BFF4-3996-624A-8C2C-985DAA36BF94}" dt="2021-10-26T00:13:00.485" v="108"/>
          <ac:inkMkLst>
            <pc:docMk/>
            <pc:sldMk cId="1509583044" sldId="317"/>
            <ac:inkMk id="28" creationId="{95AB6FDD-812B-D044-9CD6-CBBFC6BFB536}"/>
          </ac:inkMkLst>
        </pc:inkChg>
        <pc:inkChg chg="add">
          <ac:chgData name="Zhang Yifan" userId="c9b86b9a-8bad-4e1d-80e2-8f55c3c19e2c" providerId="ADAL" clId="{0143BFF4-3996-624A-8C2C-985DAA36BF94}" dt="2021-10-26T04:08:50.810" v="374" actId="7634"/>
          <ac:inkMkLst>
            <pc:docMk/>
            <pc:sldMk cId="1509583044" sldId="317"/>
            <ac:inkMk id="31" creationId="{5EEFFDEA-EA30-B249-8A33-896FAAE352DC}"/>
          </ac:inkMkLst>
        </pc:inkChg>
      </pc:sldChg>
      <pc:sldChg chg="addSp">
        <pc:chgData name="Zhang Yifan" userId="c9b86b9a-8bad-4e1d-80e2-8f55c3c19e2c" providerId="ADAL" clId="{0143BFF4-3996-624A-8C2C-985DAA36BF94}" dt="2021-10-26T04:08:50.810" v="374" actId="7634"/>
        <pc:sldMkLst>
          <pc:docMk/>
          <pc:sldMk cId="1441826903" sldId="318"/>
        </pc:sldMkLst>
        <pc:inkChg chg="add">
          <ac:chgData name="Zhang Yifan" userId="c9b86b9a-8bad-4e1d-80e2-8f55c3c19e2c" providerId="ADAL" clId="{0143BFF4-3996-624A-8C2C-985DAA36BF94}" dt="2021-10-26T04:08:50.810" v="374" actId="7634"/>
          <ac:inkMkLst>
            <pc:docMk/>
            <pc:sldMk cId="1441826903" sldId="318"/>
            <ac:inkMk id="4" creationId="{24B38C12-1319-6B4C-A7E5-42FF14826273}"/>
          </ac:inkMkLst>
        </pc:inkChg>
      </pc:sldChg>
      <pc:sldChg chg="addSp">
        <pc:chgData name="Zhang Yifan" userId="c9b86b9a-8bad-4e1d-80e2-8f55c3c19e2c" providerId="ADAL" clId="{0143BFF4-3996-624A-8C2C-985DAA36BF94}" dt="2021-10-26T04:08:50.810" v="374" actId="7634"/>
        <pc:sldMkLst>
          <pc:docMk/>
          <pc:sldMk cId="2817209684" sldId="319"/>
        </pc:sldMkLst>
        <pc:inkChg chg="add">
          <ac:chgData name="Zhang Yifan" userId="c9b86b9a-8bad-4e1d-80e2-8f55c3c19e2c" providerId="ADAL" clId="{0143BFF4-3996-624A-8C2C-985DAA36BF94}" dt="2021-10-26T04:08:50.810" v="374" actId="7634"/>
          <ac:inkMkLst>
            <pc:docMk/>
            <pc:sldMk cId="2817209684" sldId="319"/>
            <ac:inkMk id="5" creationId="{007E1840-BF22-F14F-B485-F1267D5EAFC0}"/>
          </ac:inkMkLst>
        </pc:inkChg>
      </pc:sldChg>
      <pc:sldChg chg="addSp delSp">
        <pc:chgData name="Zhang Yifan" userId="c9b86b9a-8bad-4e1d-80e2-8f55c3c19e2c" providerId="ADAL" clId="{0143BFF4-3996-624A-8C2C-985DAA36BF94}" dt="2021-10-26T04:08:50.810" v="374" actId="7634"/>
        <pc:sldMkLst>
          <pc:docMk/>
          <pc:sldMk cId="2532101401" sldId="320"/>
        </pc:sldMkLst>
        <pc:grpChg chg="add del">
          <ac:chgData name="Zhang Yifan" userId="c9b86b9a-8bad-4e1d-80e2-8f55c3c19e2c" providerId="ADAL" clId="{0143BFF4-3996-624A-8C2C-985DAA36BF94}" dt="2021-10-26T00:14:36.616" v="122"/>
          <ac:grpSpMkLst>
            <pc:docMk/>
            <pc:sldMk cId="2532101401" sldId="320"/>
            <ac:grpSpMk id="9" creationId="{DF5C89F2-C641-0443-A1EB-AABFC6AF0C95}"/>
          </ac:grpSpMkLst>
        </pc:grpChg>
        <pc:grpChg chg="add del">
          <ac:chgData name="Zhang Yifan" userId="c9b86b9a-8bad-4e1d-80e2-8f55c3c19e2c" providerId="ADAL" clId="{0143BFF4-3996-624A-8C2C-985DAA36BF94}" dt="2021-10-26T00:14:38.470" v="127"/>
          <ac:grpSpMkLst>
            <pc:docMk/>
            <pc:sldMk cId="2532101401" sldId="320"/>
            <ac:grpSpMk id="17" creationId="{B3B5D0EA-63AB-8A49-A7F4-7BCF75ACFC74}"/>
          </ac:grpSpMkLst>
        </pc:grpChg>
        <pc:grpChg chg="add del">
          <ac:chgData name="Zhang Yifan" userId="c9b86b9a-8bad-4e1d-80e2-8f55c3c19e2c" providerId="ADAL" clId="{0143BFF4-3996-624A-8C2C-985DAA36BF94}" dt="2021-10-26T00:14:40.056" v="130"/>
          <ac:grpSpMkLst>
            <pc:docMk/>
            <pc:sldMk cId="2532101401" sldId="320"/>
            <ac:grpSpMk id="22" creationId="{26EE9077-5E8D-EA4E-B24A-AC67CBD9B3F1}"/>
          </ac:grpSpMkLst>
        </pc:grpChg>
        <pc:grpChg chg="add del">
          <ac:chgData name="Zhang Yifan" userId="c9b86b9a-8bad-4e1d-80e2-8f55c3c19e2c" providerId="ADAL" clId="{0143BFF4-3996-624A-8C2C-985DAA36BF94}" dt="2021-10-26T00:14:59.524" v="136"/>
          <ac:grpSpMkLst>
            <pc:docMk/>
            <pc:sldMk cId="2532101401" sldId="320"/>
            <ac:grpSpMk id="25" creationId="{D843EFD9-CD81-504B-A54A-ADA6F6D2BF04}"/>
          </ac:grpSpMkLst>
        </pc:grpChg>
        <pc:grpChg chg="add del">
          <ac:chgData name="Zhang Yifan" userId="c9b86b9a-8bad-4e1d-80e2-8f55c3c19e2c" providerId="ADAL" clId="{0143BFF4-3996-624A-8C2C-985DAA36BF94}" dt="2021-10-26T00:15:01.780" v="138"/>
          <ac:grpSpMkLst>
            <pc:docMk/>
            <pc:sldMk cId="2532101401" sldId="320"/>
            <ac:grpSpMk id="30" creationId="{E0E0D3E4-E5B1-C742-843D-1F0BF0375275}"/>
          </ac:grpSpMkLst>
        </pc:grpChg>
        <pc:grpChg chg="add del">
          <ac:chgData name="Zhang Yifan" userId="c9b86b9a-8bad-4e1d-80e2-8f55c3c19e2c" providerId="ADAL" clId="{0143BFF4-3996-624A-8C2C-985DAA36BF94}" dt="2021-10-26T00:15:42.504" v="156"/>
          <ac:grpSpMkLst>
            <pc:docMk/>
            <pc:sldMk cId="2532101401" sldId="320"/>
            <ac:grpSpMk id="32" creationId="{87513EBC-4BC3-A341-8ECB-85464AE6F0AA}"/>
          </ac:grpSpMkLst>
        </pc:grpChg>
        <pc:grpChg chg="add del">
          <ac:chgData name="Zhang Yifan" userId="c9b86b9a-8bad-4e1d-80e2-8f55c3c19e2c" providerId="ADAL" clId="{0143BFF4-3996-624A-8C2C-985DAA36BF94}" dt="2021-10-26T00:15:14.724" v="148"/>
          <ac:grpSpMkLst>
            <pc:docMk/>
            <pc:sldMk cId="2532101401" sldId="320"/>
            <ac:grpSpMk id="39" creationId="{BD9CBF56-7270-384D-B5C4-B255D18C93F2}"/>
          </ac:grpSpMkLst>
        </pc:grpChg>
        <pc:grpChg chg="add del">
          <ac:chgData name="Zhang Yifan" userId="c9b86b9a-8bad-4e1d-80e2-8f55c3c19e2c" providerId="ADAL" clId="{0143BFF4-3996-624A-8C2C-985DAA36BF94}" dt="2021-10-26T00:15:42.504" v="156"/>
          <ac:grpSpMkLst>
            <pc:docMk/>
            <pc:sldMk cId="2532101401" sldId="320"/>
            <ac:grpSpMk id="42" creationId="{311E8920-A6C8-EC41-A8E5-6EE4D38A5F53}"/>
          </ac:grpSpMkLst>
        </pc:grpChg>
        <pc:grpChg chg="add del">
          <ac:chgData name="Zhang Yifan" userId="c9b86b9a-8bad-4e1d-80e2-8f55c3c19e2c" providerId="ADAL" clId="{0143BFF4-3996-624A-8C2C-985DAA36BF94}" dt="2021-10-26T00:15:37.004" v="151"/>
          <ac:grpSpMkLst>
            <pc:docMk/>
            <pc:sldMk cId="2532101401" sldId="320"/>
            <ac:grpSpMk id="44" creationId="{BA97881C-0027-F243-9E0F-264753A2BCC1}"/>
          </ac:grpSpMkLst>
        </pc:grpChg>
        <pc:grpChg chg="add del">
          <ac:chgData name="Zhang Yifan" userId="c9b86b9a-8bad-4e1d-80e2-8f55c3c19e2c" providerId="ADAL" clId="{0143BFF4-3996-624A-8C2C-985DAA36BF94}" dt="2021-10-26T00:15:42.504" v="156"/>
          <ac:grpSpMkLst>
            <pc:docMk/>
            <pc:sldMk cId="2532101401" sldId="320"/>
            <ac:grpSpMk id="47" creationId="{21282A5F-E605-1F40-8FEB-6CB608E62E76}"/>
          </ac:grpSpMkLst>
        </pc:grpChg>
        <pc:grpChg chg="add del">
          <ac:chgData name="Zhang Yifan" userId="c9b86b9a-8bad-4e1d-80e2-8f55c3c19e2c" providerId="ADAL" clId="{0143BFF4-3996-624A-8C2C-985DAA36BF94}" dt="2021-10-26T00:15:44.080" v="158"/>
          <ac:grpSpMkLst>
            <pc:docMk/>
            <pc:sldMk cId="2532101401" sldId="320"/>
            <ac:grpSpMk id="49" creationId="{BD8E7D14-66EA-6341-8283-3095C21DF1F5}"/>
          </ac:grpSpMkLst>
        </pc:grpChg>
        <pc:grpChg chg="add del">
          <ac:chgData name="Zhang Yifan" userId="c9b86b9a-8bad-4e1d-80e2-8f55c3c19e2c" providerId="ADAL" clId="{0143BFF4-3996-624A-8C2C-985DAA36BF94}" dt="2021-10-26T00:15:45.649" v="160"/>
          <ac:grpSpMkLst>
            <pc:docMk/>
            <pc:sldMk cId="2532101401" sldId="320"/>
            <ac:grpSpMk id="51" creationId="{52E44319-60FB-6247-BF3A-D3FDC339E83A}"/>
          </ac:grpSpMkLst>
        </pc:grpChg>
        <pc:grpChg chg="add del">
          <ac:chgData name="Zhang Yifan" userId="c9b86b9a-8bad-4e1d-80e2-8f55c3c19e2c" providerId="ADAL" clId="{0143BFF4-3996-624A-8C2C-985DAA36BF94}" dt="2021-10-26T00:15:47.651" v="162"/>
          <ac:grpSpMkLst>
            <pc:docMk/>
            <pc:sldMk cId="2532101401" sldId="320"/>
            <ac:grpSpMk id="53" creationId="{5FFF129B-0390-4B49-85A8-1190BB109A57}"/>
          </ac:grpSpMkLst>
        </pc:grpChg>
        <pc:grpChg chg="add del">
          <ac:chgData name="Zhang Yifan" userId="c9b86b9a-8bad-4e1d-80e2-8f55c3c19e2c" providerId="ADAL" clId="{0143BFF4-3996-624A-8C2C-985DAA36BF94}" dt="2021-10-26T00:15:51.131" v="166"/>
          <ac:grpSpMkLst>
            <pc:docMk/>
            <pc:sldMk cId="2532101401" sldId="320"/>
            <ac:grpSpMk id="55" creationId="{93BBC19A-B421-B548-B031-853BFF14F320}"/>
          </ac:grpSpMkLst>
        </pc:grpChg>
        <pc:grpChg chg="add del">
          <ac:chgData name="Zhang Yifan" userId="c9b86b9a-8bad-4e1d-80e2-8f55c3c19e2c" providerId="ADAL" clId="{0143BFF4-3996-624A-8C2C-985DAA36BF94}" dt="2021-10-26T00:15:59.031" v="176"/>
          <ac:grpSpMkLst>
            <pc:docMk/>
            <pc:sldMk cId="2532101401" sldId="320"/>
            <ac:grpSpMk id="59" creationId="{8C6E4519-E4F7-E949-AD85-A95AF2E41622}"/>
          </ac:grpSpMkLst>
        </pc:grpChg>
        <pc:grpChg chg="add del">
          <ac:chgData name="Zhang Yifan" userId="c9b86b9a-8bad-4e1d-80e2-8f55c3c19e2c" providerId="ADAL" clId="{0143BFF4-3996-624A-8C2C-985DAA36BF94}" dt="2021-10-26T00:15:55.883" v="173"/>
          <ac:grpSpMkLst>
            <pc:docMk/>
            <pc:sldMk cId="2532101401" sldId="320"/>
            <ac:grpSpMk id="65" creationId="{0BD5DA56-64B5-9E4A-83F1-816A5F5C4F61}"/>
          </ac:grpSpMkLst>
        </pc:grpChg>
        <pc:grpChg chg="add del">
          <ac:chgData name="Zhang Yifan" userId="c9b86b9a-8bad-4e1d-80e2-8f55c3c19e2c" providerId="ADAL" clId="{0143BFF4-3996-624A-8C2C-985DAA36BF94}" dt="2021-10-26T00:16:03.905" v="184"/>
          <ac:grpSpMkLst>
            <pc:docMk/>
            <pc:sldMk cId="2532101401" sldId="320"/>
            <ac:grpSpMk id="68" creationId="{55A7EE29-701B-D741-BC98-9BDB7B78189C}"/>
          </ac:grpSpMkLst>
        </pc:grpChg>
        <pc:grpChg chg="add del">
          <ac:chgData name="Zhang Yifan" userId="c9b86b9a-8bad-4e1d-80e2-8f55c3c19e2c" providerId="ADAL" clId="{0143BFF4-3996-624A-8C2C-985DAA36BF94}" dt="2021-10-26T00:16:26.636" v="199"/>
          <ac:grpSpMkLst>
            <pc:docMk/>
            <pc:sldMk cId="2532101401" sldId="320"/>
            <ac:grpSpMk id="76" creationId="{EB280B2B-90EF-2D45-B9DA-B9E16BDCFB98}"/>
          </ac:grpSpMkLst>
        </pc:grpChg>
        <pc:grpChg chg="add">
          <ac:chgData name="Zhang Yifan" userId="c9b86b9a-8bad-4e1d-80e2-8f55c3c19e2c" providerId="ADAL" clId="{0143BFF4-3996-624A-8C2C-985DAA36BF94}" dt="2021-10-26T00:16:26.636" v="199"/>
          <ac:grpSpMkLst>
            <pc:docMk/>
            <pc:sldMk cId="2532101401" sldId="320"/>
            <ac:grpSpMk id="91" creationId="{C2BF4938-8699-C648-895D-EB65BC2D68E5}"/>
          </ac:grpSpMkLst>
        </pc:grpChg>
        <pc:inkChg chg="add">
          <ac:chgData name="Zhang Yifan" userId="c9b86b9a-8bad-4e1d-80e2-8f55c3c19e2c" providerId="ADAL" clId="{0143BFF4-3996-624A-8C2C-985DAA36BF94}" dt="2021-10-26T00:14:25.133" v="110"/>
          <ac:inkMkLst>
            <pc:docMk/>
            <pc:sldMk cId="2532101401" sldId="320"/>
            <ac:inkMk id="5" creationId="{272CD550-7697-D446-9074-4CABBBA24EDA}"/>
          </ac:inkMkLst>
        </pc:inkChg>
        <pc:inkChg chg="add topLvl">
          <ac:chgData name="Zhang Yifan" userId="c9b86b9a-8bad-4e1d-80e2-8f55c3c19e2c" providerId="ADAL" clId="{0143BFF4-3996-624A-8C2C-985DAA36BF94}" dt="2021-10-26T00:16:26.636" v="199"/>
          <ac:inkMkLst>
            <pc:docMk/>
            <pc:sldMk cId="2532101401" sldId="320"/>
            <ac:inkMk id="6" creationId="{6B64A2AE-01F1-FE48-81BD-0948A1D5900C}"/>
          </ac:inkMkLst>
        </pc:inkChg>
        <pc:inkChg chg="add topLvl">
          <ac:chgData name="Zhang Yifan" userId="c9b86b9a-8bad-4e1d-80e2-8f55c3c19e2c" providerId="ADAL" clId="{0143BFF4-3996-624A-8C2C-985DAA36BF94}" dt="2021-10-26T00:16:26.636" v="199"/>
          <ac:inkMkLst>
            <pc:docMk/>
            <pc:sldMk cId="2532101401" sldId="320"/>
            <ac:inkMk id="7" creationId="{ECDD72A4-6E81-5544-A76D-C3CFA2C86FEB}"/>
          </ac:inkMkLst>
        </pc:inkChg>
        <pc:inkChg chg="add topLvl">
          <ac:chgData name="Zhang Yifan" userId="c9b86b9a-8bad-4e1d-80e2-8f55c3c19e2c" providerId="ADAL" clId="{0143BFF4-3996-624A-8C2C-985DAA36BF94}" dt="2021-10-26T00:16:26.636" v="199"/>
          <ac:inkMkLst>
            <pc:docMk/>
            <pc:sldMk cId="2532101401" sldId="320"/>
            <ac:inkMk id="8" creationId="{8E8EC6B9-DE53-E248-AA84-CEFC26278DFA}"/>
          </ac:inkMkLst>
        </pc:inkChg>
        <pc:inkChg chg="add">
          <ac:chgData name="Zhang Yifan" userId="c9b86b9a-8bad-4e1d-80e2-8f55c3c19e2c" providerId="ADAL" clId="{0143BFF4-3996-624A-8C2C-985DAA36BF94}" dt="2021-10-26T04:08:50.810" v="374" actId="7634"/>
          <ac:inkMkLst>
            <pc:docMk/>
            <pc:sldMk cId="2532101401" sldId="320"/>
            <ac:inkMk id="9" creationId="{3331E4A2-B19C-4941-9A42-F3D4560BE843}"/>
          </ac:inkMkLst>
        </pc:inkChg>
        <pc:inkChg chg="add topLvl">
          <ac:chgData name="Zhang Yifan" userId="c9b86b9a-8bad-4e1d-80e2-8f55c3c19e2c" providerId="ADAL" clId="{0143BFF4-3996-624A-8C2C-985DAA36BF94}" dt="2021-10-26T00:16:26.636" v="199"/>
          <ac:inkMkLst>
            <pc:docMk/>
            <pc:sldMk cId="2532101401" sldId="320"/>
            <ac:inkMk id="10" creationId="{34F208DD-D400-2449-BB8E-41A5389870DD}"/>
          </ac:inkMkLst>
        </pc:inkChg>
        <pc:inkChg chg="add topLvl">
          <ac:chgData name="Zhang Yifan" userId="c9b86b9a-8bad-4e1d-80e2-8f55c3c19e2c" providerId="ADAL" clId="{0143BFF4-3996-624A-8C2C-985DAA36BF94}" dt="2021-10-26T00:16:26.636" v="199"/>
          <ac:inkMkLst>
            <pc:docMk/>
            <pc:sldMk cId="2532101401" sldId="320"/>
            <ac:inkMk id="11" creationId="{B995EEE7-C025-DF4C-94B7-D4EEB48F7887}"/>
          </ac:inkMkLst>
        </pc:inkChg>
        <pc:inkChg chg="add topLvl">
          <ac:chgData name="Zhang Yifan" userId="c9b86b9a-8bad-4e1d-80e2-8f55c3c19e2c" providerId="ADAL" clId="{0143BFF4-3996-624A-8C2C-985DAA36BF94}" dt="2021-10-26T00:16:26.636" v="199"/>
          <ac:inkMkLst>
            <pc:docMk/>
            <pc:sldMk cId="2532101401" sldId="320"/>
            <ac:inkMk id="12" creationId="{D3BA23ED-1CF4-8B43-B86D-1CCDD845528B}"/>
          </ac:inkMkLst>
        </pc:inkChg>
        <pc:inkChg chg="add topLvl">
          <ac:chgData name="Zhang Yifan" userId="c9b86b9a-8bad-4e1d-80e2-8f55c3c19e2c" providerId="ADAL" clId="{0143BFF4-3996-624A-8C2C-985DAA36BF94}" dt="2021-10-26T00:16:26.636" v="199"/>
          <ac:inkMkLst>
            <pc:docMk/>
            <pc:sldMk cId="2532101401" sldId="320"/>
            <ac:inkMk id="13" creationId="{D11A3ADE-D9F1-954A-A3D4-2A2DDBBF52C1}"/>
          </ac:inkMkLst>
        </pc:inkChg>
        <pc:inkChg chg="add topLvl">
          <ac:chgData name="Zhang Yifan" userId="c9b86b9a-8bad-4e1d-80e2-8f55c3c19e2c" providerId="ADAL" clId="{0143BFF4-3996-624A-8C2C-985DAA36BF94}" dt="2021-10-26T00:16:26.636" v="199"/>
          <ac:inkMkLst>
            <pc:docMk/>
            <pc:sldMk cId="2532101401" sldId="320"/>
            <ac:inkMk id="14" creationId="{66F854A2-1C54-F141-9B96-4B8AE123F622}"/>
          </ac:inkMkLst>
        </pc:inkChg>
        <pc:inkChg chg="add topLvl">
          <ac:chgData name="Zhang Yifan" userId="c9b86b9a-8bad-4e1d-80e2-8f55c3c19e2c" providerId="ADAL" clId="{0143BFF4-3996-624A-8C2C-985DAA36BF94}" dt="2021-10-26T00:16:26.636" v="199"/>
          <ac:inkMkLst>
            <pc:docMk/>
            <pc:sldMk cId="2532101401" sldId="320"/>
            <ac:inkMk id="15" creationId="{16591DA2-A123-4345-96E1-1ADB2C6D3C07}"/>
          </ac:inkMkLst>
        </pc:inkChg>
        <pc:inkChg chg="add topLvl">
          <ac:chgData name="Zhang Yifan" userId="c9b86b9a-8bad-4e1d-80e2-8f55c3c19e2c" providerId="ADAL" clId="{0143BFF4-3996-624A-8C2C-985DAA36BF94}" dt="2021-10-26T00:16:26.636" v="199"/>
          <ac:inkMkLst>
            <pc:docMk/>
            <pc:sldMk cId="2532101401" sldId="320"/>
            <ac:inkMk id="16" creationId="{4C8DCFB0-E367-1F4C-99DD-FFD1F7031D21}"/>
          </ac:inkMkLst>
        </pc:inkChg>
        <pc:inkChg chg="add topLvl">
          <ac:chgData name="Zhang Yifan" userId="c9b86b9a-8bad-4e1d-80e2-8f55c3c19e2c" providerId="ADAL" clId="{0143BFF4-3996-624A-8C2C-985DAA36BF94}" dt="2021-10-26T00:16:26.636" v="199"/>
          <ac:inkMkLst>
            <pc:docMk/>
            <pc:sldMk cId="2532101401" sldId="320"/>
            <ac:inkMk id="18" creationId="{5E4F2762-B169-1C46-A627-1AEF0AA295B4}"/>
          </ac:inkMkLst>
        </pc:inkChg>
        <pc:inkChg chg="add topLvl">
          <ac:chgData name="Zhang Yifan" userId="c9b86b9a-8bad-4e1d-80e2-8f55c3c19e2c" providerId="ADAL" clId="{0143BFF4-3996-624A-8C2C-985DAA36BF94}" dt="2021-10-26T00:16:26.636" v="199"/>
          <ac:inkMkLst>
            <pc:docMk/>
            <pc:sldMk cId="2532101401" sldId="320"/>
            <ac:inkMk id="19" creationId="{55140A3A-3AF8-3B40-9046-84212DB801F1}"/>
          </ac:inkMkLst>
        </pc:inkChg>
        <pc:inkChg chg="add topLvl">
          <ac:chgData name="Zhang Yifan" userId="c9b86b9a-8bad-4e1d-80e2-8f55c3c19e2c" providerId="ADAL" clId="{0143BFF4-3996-624A-8C2C-985DAA36BF94}" dt="2021-10-26T00:16:26.636" v="199"/>
          <ac:inkMkLst>
            <pc:docMk/>
            <pc:sldMk cId="2532101401" sldId="320"/>
            <ac:inkMk id="20" creationId="{65C607F9-4456-DF46-AE4A-5F15E13C9548}"/>
          </ac:inkMkLst>
        </pc:inkChg>
        <pc:inkChg chg="add topLvl">
          <ac:chgData name="Zhang Yifan" userId="c9b86b9a-8bad-4e1d-80e2-8f55c3c19e2c" providerId="ADAL" clId="{0143BFF4-3996-624A-8C2C-985DAA36BF94}" dt="2021-10-26T00:16:26.636" v="199"/>
          <ac:inkMkLst>
            <pc:docMk/>
            <pc:sldMk cId="2532101401" sldId="320"/>
            <ac:inkMk id="21" creationId="{1C570C8A-645A-9344-9873-567C58A6EBE0}"/>
          </ac:inkMkLst>
        </pc:inkChg>
        <pc:inkChg chg="add topLvl">
          <ac:chgData name="Zhang Yifan" userId="c9b86b9a-8bad-4e1d-80e2-8f55c3c19e2c" providerId="ADAL" clId="{0143BFF4-3996-624A-8C2C-985DAA36BF94}" dt="2021-10-26T00:16:26.636" v="199"/>
          <ac:inkMkLst>
            <pc:docMk/>
            <pc:sldMk cId="2532101401" sldId="320"/>
            <ac:inkMk id="23" creationId="{6EA9DB86-D782-AC4A-95DD-3C634141AF20}"/>
          </ac:inkMkLst>
        </pc:inkChg>
        <pc:inkChg chg="add topLvl">
          <ac:chgData name="Zhang Yifan" userId="c9b86b9a-8bad-4e1d-80e2-8f55c3c19e2c" providerId="ADAL" clId="{0143BFF4-3996-624A-8C2C-985DAA36BF94}" dt="2021-10-26T00:16:26.636" v="199"/>
          <ac:inkMkLst>
            <pc:docMk/>
            <pc:sldMk cId="2532101401" sldId="320"/>
            <ac:inkMk id="24" creationId="{73B00EA7-1C0F-B549-8492-1F01AA2DB10E}"/>
          </ac:inkMkLst>
        </pc:inkChg>
        <pc:inkChg chg="add del">
          <ac:chgData name="Zhang Yifan" userId="c9b86b9a-8bad-4e1d-80e2-8f55c3c19e2c" providerId="ADAL" clId="{0143BFF4-3996-624A-8C2C-985DAA36BF94}" dt="2021-10-26T00:14:48.491" v="132"/>
          <ac:inkMkLst>
            <pc:docMk/>
            <pc:sldMk cId="2532101401" sldId="320"/>
            <ac:inkMk id="26" creationId="{E18C5229-3B7A-D745-B301-7F0C854F0B97}"/>
          </ac:inkMkLst>
        </pc:inkChg>
        <pc:inkChg chg="add topLvl">
          <ac:chgData name="Zhang Yifan" userId="c9b86b9a-8bad-4e1d-80e2-8f55c3c19e2c" providerId="ADAL" clId="{0143BFF4-3996-624A-8C2C-985DAA36BF94}" dt="2021-10-26T00:16:26.636" v="199"/>
          <ac:inkMkLst>
            <pc:docMk/>
            <pc:sldMk cId="2532101401" sldId="320"/>
            <ac:inkMk id="27" creationId="{6EFE1717-DC94-7145-BF71-7898EDFD6FAA}"/>
          </ac:inkMkLst>
        </pc:inkChg>
        <pc:inkChg chg="add topLvl">
          <ac:chgData name="Zhang Yifan" userId="c9b86b9a-8bad-4e1d-80e2-8f55c3c19e2c" providerId="ADAL" clId="{0143BFF4-3996-624A-8C2C-985DAA36BF94}" dt="2021-10-26T00:16:26.636" v="199"/>
          <ac:inkMkLst>
            <pc:docMk/>
            <pc:sldMk cId="2532101401" sldId="320"/>
            <ac:inkMk id="28" creationId="{3F43D4B3-7018-DA40-9A7A-7B3279E285E8}"/>
          </ac:inkMkLst>
        </pc:inkChg>
        <pc:inkChg chg="add topLvl">
          <ac:chgData name="Zhang Yifan" userId="c9b86b9a-8bad-4e1d-80e2-8f55c3c19e2c" providerId="ADAL" clId="{0143BFF4-3996-624A-8C2C-985DAA36BF94}" dt="2021-10-26T00:16:26.636" v="199"/>
          <ac:inkMkLst>
            <pc:docMk/>
            <pc:sldMk cId="2532101401" sldId="320"/>
            <ac:inkMk id="29" creationId="{A5E3BD4C-F605-6642-A562-728159142A01}"/>
          </ac:inkMkLst>
        </pc:inkChg>
        <pc:inkChg chg="add topLvl">
          <ac:chgData name="Zhang Yifan" userId="c9b86b9a-8bad-4e1d-80e2-8f55c3c19e2c" providerId="ADAL" clId="{0143BFF4-3996-624A-8C2C-985DAA36BF94}" dt="2021-10-26T00:16:26.636" v="199"/>
          <ac:inkMkLst>
            <pc:docMk/>
            <pc:sldMk cId="2532101401" sldId="320"/>
            <ac:inkMk id="31" creationId="{190CF0CB-CB99-D64E-ACDB-6B8643975334}"/>
          </ac:inkMkLst>
        </pc:inkChg>
        <pc:inkChg chg="add topLvl">
          <ac:chgData name="Zhang Yifan" userId="c9b86b9a-8bad-4e1d-80e2-8f55c3c19e2c" providerId="ADAL" clId="{0143BFF4-3996-624A-8C2C-985DAA36BF94}" dt="2021-10-26T00:16:26.636" v="199"/>
          <ac:inkMkLst>
            <pc:docMk/>
            <pc:sldMk cId="2532101401" sldId="320"/>
            <ac:inkMk id="33" creationId="{366C566C-7E9F-374F-B7CC-13B1E80A9891}"/>
          </ac:inkMkLst>
        </pc:inkChg>
        <pc:inkChg chg="add topLvl">
          <ac:chgData name="Zhang Yifan" userId="c9b86b9a-8bad-4e1d-80e2-8f55c3c19e2c" providerId="ADAL" clId="{0143BFF4-3996-624A-8C2C-985DAA36BF94}" dt="2021-10-26T00:16:26.636" v="199"/>
          <ac:inkMkLst>
            <pc:docMk/>
            <pc:sldMk cId="2532101401" sldId="320"/>
            <ac:inkMk id="34" creationId="{7DEAD7F4-62BC-9646-B265-68BA10684CA8}"/>
          </ac:inkMkLst>
        </pc:inkChg>
        <pc:inkChg chg="add topLvl">
          <ac:chgData name="Zhang Yifan" userId="c9b86b9a-8bad-4e1d-80e2-8f55c3c19e2c" providerId="ADAL" clId="{0143BFF4-3996-624A-8C2C-985DAA36BF94}" dt="2021-10-26T00:16:26.636" v="199"/>
          <ac:inkMkLst>
            <pc:docMk/>
            <pc:sldMk cId="2532101401" sldId="320"/>
            <ac:inkMk id="35" creationId="{4876677A-15F9-0642-BDBF-027D1C29105E}"/>
          </ac:inkMkLst>
        </pc:inkChg>
        <pc:inkChg chg="add topLvl">
          <ac:chgData name="Zhang Yifan" userId="c9b86b9a-8bad-4e1d-80e2-8f55c3c19e2c" providerId="ADAL" clId="{0143BFF4-3996-624A-8C2C-985DAA36BF94}" dt="2021-10-26T00:16:26.636" v="199"/>
          <ac:inkMkLst>
            <pc:docMk/>
            <pc:sldMk cId="2532101401" sldId="320"/>
            <ac:inkMk id="36" creationId="{49162F59-A80A-B046-B3CD-5E57AC469FEF}"/>
          </ac:inkMkLst>
        </pc:inkChg>
        <pc:inkChg chg="add topLvl">
          <ac:chgData name="Zhang Yifan" userId="c9b86b9a-8bad-4e1d-80e2-8f55c3c19e2c" providerId="ADAL" clId="{0143BFF4-3996-624A-8C2C-985DAA36BF94}" dt="2021-10-26T00:16:26.636" v="199"/>
          <ac:inkMkLst>
            <pc:docMk/>
            <pc:sldMk cId="2532101401" sldId="320"/>
            <ac:inkMk id="37" creationId="{5F7A06A3-0A5F-5A42-BAA2-AA5F7191690C}"/>
          </ac:inkMkLst>
        </pc:inkChg>
        <pc:inkChg chg="add topLvl">
          <ac:chgData name="Zhang Yifan" userId="c9b86b9a-8bad-4e1d-80e2-8f55c3c19e2c" providerId="ADAL" clId="{0143BFF4-3996-624A-8C2C-985DAA36BF94}" dt="2021-10-26T00:16:26.636" v="199"/>
          <ac:inkMkLst>
            <pc:docMk/>
            <pc:sldMk cId="2532101401" sldId="320"/>
            <ac:inkMk id="38" creationId="{94067FA3-77B7-F846-8D91-119FE3DDFED6}"/>
          </ac:inkMkLst>
        </pc:inkChg>
        <pc:inkChg chg="add topLvl">
          <ac:chgData name="Zhang Yifan" userId="c9b86b9a-8bad-4e1d-80e2-8f55c3c19e2c" providerId="ADAL" clId="{0143BFF4-3996-624A-8C2C-985DAA36BF94}" dt="2021-10-26T00:16:26.636" v="199"/>
          <ac:inkMkLst>
            <pc:docMk/>
            <pc:sldMk cId="2532101401" sldId="320"/>
            <ac:inkMk id="40" creationId="{F3CD9C78-CB19-3445-AAD7-37165A94678A}"/>
          </ac:inkMkLst>
        </pc:inkChg>
        <pc:inkChg chg="add topLvl">
          <ac:chgData name="Zhang Yifan" userId="c9b86b9a-8bad-4e1d-80e2-8f55c3c19e2c" providerId="ADAL" clId="{0143BFF4-3996-624A-8C2C-985DAA36BF94}" dt="2021-10-26T00:16:26.636" v="199"/>
          <ac:inkMkLst>
            <pc:docMk/>
            <pc:sldMk cId="2532101401" sldId="320"/>
            <ac:inkMk id="41" creationId="{10ECBB75-14C4-DC4E-8DBB-D6782C8C2CF6}"/>
          </ac:inkMkLst>
        </pc:inkChg>
        <pc:inkChg chg="add del topLvl">
          <ac:chgData name="Zhang Yifan" userId="c9b86b9a-8bad-4e1d-80e2-8f55c3c19e2c" providerId="ADAL" clId="{0143BFF4-3996-624A-8C2C-985DAA36BF94}" dt="2021-10-26T00:15:37.004" v="151"/>
          <ac:inkMkLst>
            <pc:docMk/>
            <pc:sldMk cId="2532101401" sldId="320"/>
            <ac:inkMk id="43" creationId="{B3629B5E-D54D-454C-99F3-B827AA37EE34}"/>
          </ac:inkMkLst>
        </pc:inkChg>
        <pc:inkChg chg="add topLvl">
          <ac:chgData name="Zhang Yifan" userId="c9b86b9a-8bad-4e1d-80e2-8f55c3c19e2c" providerId="ADAL" clId="{0143BFF4-3996-624A-8C2C-985DAA36BF94}" dt="2021-10-26T00:16:26.636" v="199"/>
          <ac:inkMkLst>
            <pc:docMk/>
            <pc:sldMk cId="2532101401" sldId="320"/>
            <ac:inkMk id="45" creationId="{4C77D1DE-0C5F-304A-B909-2ECC3FBB493D}"/>
          </ac:inkMkLst>
        </pc:inkChg>
        <pc:inkChg chg="add topLvl">
          <ac:chgData name="Zhang Yifan" userId="c9b86b9a-8bad-4e1d-80e2-8f55c3c19e2c" providerId="ADAL" clId="{0143BFF4-3996-624A-8C2C-985DAA36BF94}" dt="2021-10-26T00:16:26.636" v="199"/>
          <ac:inkMkLst>
            <pc:docMk/>
            <pc:sldMk cId="2532101401" sldId="320"/>
            <ac:inkMk id="46" creationId="{B333C7BB-4FF2-1B47-B583-92AC873DA1FE}"/>
          </ac:inkMkLst>
        </pc:inkChg>
        <pc:inkChg chg="add topLvl">
          <ac:chgData name="Zhang Yifan" userId="c9b86b9a-8bad-4e1d-80e2-8f55c3c19e2c" providerId="ADAL" clId="{0143BFF4-3996-624A-8C2C-985DAA36BF94}" dt="2021-10-26T00:16:26.636" v="199"/>
          <ac:inkMkLst>
            <pc:docMk/>
            <pc:sldMk cId="2532101401" sldId="320"/>
            <ac:inkMk id="48" creationId="{A6E78ADA-8ACD-484D-862E-9B6AC955352B}"/>
          </ac:inkMkLst>
        </pc:inkChg>
        <pc:inkChg chg="add topLvl">
          <ac:chgData name="Zhang Yifan" userId="c9b86b9a-8bad-4e1d-80e2-8f55c3c19e2c" providerId="ADAL" clId="{0143BFF4-3996-624A-8C2C-985DAA36BF94}" dt="2021-10-26T00:16:26.636" v="199"/>
          <ac:inkMkLst>
            <pc:docMk/>
            <pc:sldMk cId="2532101401" sldId="320"/>
            <ac:inkMk id="50" creationId="{1A2766E3-1D62-8843-B050-BF27AA0BF15E}"/>
          </ac:inkMkLst>
        </pc:inkChg>
        <pc:inkChg chg="add topLvl">
          <ac:chgData name="Zhang Yifan" userId="c9b86b9a-8bad-4e1d-80e2-8f55c3c19e2c" providerId="ADAL" clId="{0143BFF4-3996-624A-8C2C-985DAA36BF94}" dt="2021-10-26T00:16:26.636" v="199"/>
          <ac:inkMkLst>
            <pc:docMk/>
            <pc:sldMk cId="2532101401" sldId="320"/>
            <ac:inkMk id="52" creationId="{63333CC5-9E17-D14E-AA24-BE3444F811BE}"/>
          </ac:inkMkLst>
        </pc:inkChg>
        <pc:inkChg chg="add topLvl">
          <ac:chgData name="Zhang Yifan" userId="c9b86b9a-8bad-4e1d-80e2-8f55c3c19e2c" providerId="ADAL" clId="{0143BFF4-3996-624A-8C2C-985DAA36BF94}" dt="2021-10-26T00:16:26.636" v="199"/>
          <ac:inkMkLst>
            <pc:docMk/>
            <pc:sldMk cId="2532101401" sldId="320"/>
            <ac:inkMk id="54" creationId="{15465375-7118-774D-948E-C11ADEF15B38}"/>
          </ac:inkMkLst>
        </pc:inkChg>
        <pc:inkChg chg="add topLvl">
          <ac:chgData name="Zhang Yifan" userId="c9b86b9a-8bad-4e1d-80e2-8f55c3c19e2c" providerId="ADAL" clId="{0143BFF4-3996-624A-8C2C-985DAA36BF94}" dt="2021-10-26T00:16:26.636" v="199"/>
          <ac:inkMkLst>
            <pc:docMk/>
            <pc:sldMk cId="2532101401" sldId="320"/>
            <ac:inkMk id="56" creationId="{08ADC89F-0645-0F44-9FEA-328E8B79A24F}"/>
          </ac:inkMkLst>
        </pc:inkChg>
        <pc:inkChg chg="add topLvl">
          <ac:chgData name="Zhang Yifan" userId="c9b86b9a-8bad-4e1d-80e2-8f55c3c19e2c" providerId="ADAL" clId="{0143BFF4-3996-624A-8C2C-985DAA36BF94}" dt="2021-10-26T00:16:26.636" v="199"/>
          <ac:inkMkLst>
            <pc:docMk/>
            <pc:sldMk cId="2532101401" sldId="320"/>
            <ac:inkMk id="57" creationId="{25E95122-245F-2E4C-8BE1-BA07447C06DE}"/>
          </ac:inkMkLst>
        </pc:inkChg>
        <pc:inkChg chg="add topLvl">
          <ac:chgData name="Zhang Yifan" userId="c9b86b9a-8bad-4e1d-80e2-8f55c3c19e2c" providerId="ADAL" clId="{0143BFF4-3996-624A-8C2C-985DAA36BF94}" dt="2021-10-26T00:16:26.636" v="199"/>
          <ac:inkMkLst>
            <pc:docMk/>
            <pc:sldMk cId="2532101401" sldId="320"/>
            <ac:inkMk id="58" creationId="{F363C3E5-1879-8443-8B53-75D9AA072558}"/>
          </ac:inkMkLst>
        </pc:inkChg>
        <pc:inkChg chg="add topLvl">
          <ac:chgData name="Zhang Yifan" userId="c9b86b9a-8bad-4e1d-80e2-8f55c3c19e2c" providerId="ADAL" clId="{0143BFF4-3996-624A-8C2C-985DAA36BF94}" dt="2021-10-26T00:16:26.636" v="199"/>
          <ac:inkMkLst>
            <pc:docMk/>
            <pc:sldMk cId="2532101401" sldId="320"/>
            <ac:inkMk id="60" creationId="{44F06D20-25C6-1B43-B1DC-4058F2F91AD6}"/>
          </ac:inkMkLst>
        </pc:inkChg>
        <pc:inkChg chg="add topLvl">
          <ac:chgData name="Zhang Yifan" userId="c9b86b9a-8bad-4e1d-80e2-8f55c3c19e2c" providerId="ADAL" clId="{0143BFF4-3996-624A-8C2C-985DAA36BF94}" dt="2021-10-26T00:16:26.636" v="199"/>
          <ac:inkMkLst>
            <pc:docMk/>
            <pc:sldMk cId="2532101401" sldId="320"/>
            <ac:inkMk id="61" creationId="{41994BD8-9001-CB42-B651-CCA59F9A1285}"/>
          </ac:inkMkLst>
        </pc:inkChg>
        <pc:inkChg chg="add topLvl">
          <ac:chgData name="Zhang Yifan" userId="c9b86b9a-8bad-4e1d-80e2-8f55c3c19e2c" providerId="ADAL" clId="{0143BFF4-3996-624A-8C2C-985DAA36BF94}" dt="2021-10-26T00:16:26.636" v="199"/>
          <ac:inkMkLst>
            <pc:docMk/>
            <pc:sldMk cId="2532101401" sldId="320"/>
            <ac:inkMk id="62" creationId="{DA9B7E46-DEA1-D747-85D6-52A07D1F2D34}"/>
          </ac:inkMkLst>
        </pc:inkChg>
        <pc:inkChg chg="add topLvl">
          <ac:chgData name="Zhang Yifan" userId="c9b86b9a-8bad-4e1d-80e2-8f55c3c19e2c" providerId="ADAL" clId="{0143BFF4-3996-624A-8C2C-985DAA36BF94}" dt="2021-10-26T00:16:26.636" v="199"/>
          <ac:inkMkLst>
            <pc:docMk/>
            <pc:sldMk cId="2532101401" sldId="320"/>
            <ac:inkMk id="63" creationId="{73C634BB-9F29-964E-864B-26000C0E4C14}"/>
          </ac:inkMkLst>
        </pc:inkChg>
        <pc:inkChg chg="add del topLvl">
          <ac:chgData name="Zhang Yifan" userId="c9b86b9a-8bad-4e1d-80e2-8f55c3c19e2c" providerId="ADAL" clId="{0143BFF4-3996-624A-8C2C-985DAA36BF94}" dt="2021-10-26T00:15:55.883" v="173"/>
          <ac:inkMkLst>
            <pc:docMk/>
            <pc:sldMk cId="2532101401" sldId="320"/>
            <ac:inkMk id="64" creationId="{FED2E28B-3DCE-074A-84EB-E8B2FE0E171F}"/>
          </ac:inkMkLst>
        </pc:inkChg>
        <pc:inkChg chg="add topLvl">
          <ac:chgData name="Zhang Yifan" userId="c9b86b9a-8bad-4e1d-80e2-8f55c3c19e2c" providerId="ADAL" clId="{0143BFF4-3996-624A-8C2C-985DAA36BF94}" dt="2021-10-26T00:16:26.636" v="199"/>
          <ac:inkMkLst>
            <pc:docMk/>
            <pc:sldMk cId="2532101401" sldId="320"/>
            <ac:inkMk id="66" creationId="{0DA5856F-D427-3643-AB10-BCFB7AA44361}"/>
          </ac:inkMkLst>
        </pc:inkChg>
        <pc:inkChg chg="add topLvl">
          <ac:chgData name="Zhang Yifan" userId="c9b86b9a-8bad-4e1d-80e2-8f55c3c19e2c" providerId="ADAL" clId="{0143BFF4-3996-624A-8C2C-985DAA36BF94}" dt="2021-10-26T00:16:26.636" v="199"/>
          <ac:inkMkLst>
            <pc:docMk/>
            <pc:sldMk cId="2532101401" sldId="320"/>
            <ac:inkMk id="67" creationId="{7C514FF9-77FA-1644-AC4D-A8F68956BAE9}"/>
          </ac:inkMkLst>
        </pc:inkChg>
        <pc:inkChg chg="add topLvl">
          <ac:chgData name="Zhang Yifan" userId="c9b86b9a-8bad-4e1d-80e2-8f55c3c19e2c" providerId="ADAL" clId="{0143BFF4-3996-624A-8C2C-985DAA36BF94}" dt="2021-10-26T00:16:26.636" v="199"/>
          <ac:inkMkLst>
            <pc:docMk/>
            <pc:sldMk cId="2532101401" sldId="320"/>
            <ac:inkMk id="69" creationId="{E3168174-1987-D242-8653-68389D2E6176}"/>
          </ac:inkMkLst>
        </pc:inkChg>
        <pc:inkChg chg="add topLvl">
          <ac:chgData name="Zhang Yifan" userId="c9b86b9a-8bad-4e1d-80e2-8f55c3c19e2c" providerId="ADAL" clId="{0143BFF4-3996-624A-8C2C-985DAA36BF94}" dt="2021-10-26T00:16:26.636" v="199"/>
          <ac:inkMkLst>
            <pc:docMk/>
            <pc:sldMk cId="2532101401" sldId="320"/>
            <ac:inkMk id="70" creationId="{E02A36D9-D823-BA49-9036-9A70D09B14C4}"/>
          </ac:inkMkLst>
        </pc:inkChg>
        <pc:inkChg chg="add topLvl">
          <ac:chgData name="Zhang Yifan" userId="c9b86b9a-8bad-4e1d-80e2-8f55c3c19e2c" providerId="ADAL" clId="{0143BFF4-3996-624A-8C2C-985DAA36BF94}" dt="2021-10-26T00:16:26.636" v="199"/>
          <ac:inkMkLst>
            <pc:docMk/>
            <pc:sldMk cId="2532101401" sldId="320"/>
            <ac:inkMk id="71" creationId="{1B6E13E0-5675-EE4B-BB18-2BD824FE83F5}"/>
          </ac:inkMkLst>
        </pc:inkChg>
        <pc:inkChg chg="add topLvl">
          <ac:chgData name="Zhang Yifan" userId="c9b86b9a-8bad-4e1d-80e2-8f55c3c19e2c" providerId="ADAL" clId="{0143BFF4-3996-624A-8C2C-985DAA36BF94}" dt="2021-10-26T00:16:26.636" v="199"/>
          <ac:inkMkLst>
            <pc:docMk/>
            <pc:sldMk cId="2532101401" sldId="320"/>
            <ac:inkMk id="72" creationId="{0E1AB832-9B0F-AD4B-92F9-B6277F3CA4A1}"/>
          </ac:inkMkLst>
        </pc:inkChg>
        <pc:inkChg chg="add topLvl">
          <ac:chgData name="Zhang Yifan" userId="c9b86b9a-8bad-4e1d-80e2-8f55c3c19e2c" providerId="ADAL" clId="{0143BFF4-3996-624A-8C2C-985DAA36BF94}" dt="2021-10-26T00:16:26.636" v="199"/>
          <ac:inkMkLst>
            <pc:docMk/>
            <pc:sldMk cId="2532101401" sldId="320"/>
            <ac:inkMk id="73" creationId="{03960B65-73DC-3747-AA39-31D2C798E58E}"/>
          </ac:inkMkLst>
        </pc:inkChg>
        <pc:inkChg chg="add topLvl">
          <ac:chgData name="Zhang Yifan" userId="c9b86b9a-8bad-4e1d-80e2-8f55c3c19e2c" providerId="ADAL" clId="{0143BFF4-3996-624A-8C2C-985DAA36BF94}" dt="2021-10-26T00:16:26.636" v="199"/>
          <ac:inkMkLst>
            <pc:docMk/>
            <pc:sldMk cId="2532101401" sldId="320"/>
            <ac:inkMk id="74" creationId="{D6800222-5EBA-DC44-B802-046B1E8D553C}"/>
          </ac:inkMkLst>
        </pc:inkChg>
        <pc:inkChg chg="add topLvl">
          <ac:chgData name="Zhang Yifan" userId="c9b86b9a-8bad-4e1d-80e2-8f55c3c19e2c" providerId="ADAL" clId="{0143BFF4-3996-624A-8C2C-985DAA36BF94}" dt="2021-10-26T00:16:26.636" v="199"/>
          <ac:inkMkLst>
            <pc:docMk/>
            <pc:sldMk cId="2532101401" sldId="320"/>
            <ac:inkMk id="75" creationId="{D856F703-42D7-B74F-BF14-BEDFAE8AAB6F}"/>
          </ac:inkMkLst>
        </pc:inkChg>
        <pc:inkChg chg="add">
          <ac:chgData name="Zhang Yifan" userId="c9b86b9a-8bad-4e1d-80e2-8f55c3c19e2c" providerId="ADAL" clId="{0143BFF4-3996-624A-8C2C-985DAA36BF94}" dt="2021-10-26T00:16:19.663" v="185"/>
          <ac:inkMkLst>
            <pc:docMk/>
            <pc:sldMk cId="2532101401" sldId="320"/>
            <ac:inkMk id="77" creationId="{A1AF39E8-C281-EE4B-A4C7-585248AF6E2B}"/>
          </ac:inkMkLst>
        </pc:inkChg>
        <pc:inkChg chg="add">
          <ac:chgData name="Zhang Yifan" userId="c9b86b9a-8bad-4e1d-80e2-8f55c3c19e2c" providerId="ADAL" clId="{0143BFF4-3996-624A-8C2C-985DAA36BF94}" dt="2021-10-26T00:16:20.432" v="186"/>
          <ac:inkMkLst>
            <pc:docMk/>
            <pc:sldMk cId="2532101401" sldId="320"/>
            <ac:inkMk id="78" creationId="{B3BD03D1-0F25-FA43-80D5-29F3D2C42E24}"/>
          </ac:inkMkLst>
        </pc:inkChg>
        <pc:inkChg chg="add">
          <ac:chgData name="Zhang Yifan" userId="c9b86b9a-8bad-4e1d-80e2-8f55c3c19e2c" providerId="ADAL" clId="{0143BFF4-3996-624A-8C2C-985DAA36BF94}" dt="2021-10-26T00:16:20.636" v="187"/>
          <ac:inkMkLst>
            <pc:docMk/>
            <pc:sldMk cId="2532101401" sldId="320"/>
            <ac:inkMk id="79" creationId="{2F208B01-CCA5-F84C-82F4-E8E17508E71A}"/>
          </ac:inkMkLst>
        </pc:inkChg>
        <pc:inkChg chg="add">
          <ac:chgData name="Zhang Yifan" userId="c9b86b9a-8bad-4e1d-80e2-8f55c3c19e2c" providerId="ADAL" clId="{0143BFF4-3996-624A-8C2C-985DAA36BF94}" dt="2021-10-26T00:16:20.914" v="188"/>
          <ac:inkMkLst>
            <pc:docMk/>
            <pc:sldMk cId="2532101401" sldId="320"/>
            <ac:inkMk id="80" creationId="{4F9D7184-A81C-794C-B23C-E9C68B017FBB}"/>
          </ac:inkMkLst>
        </pc:inkChg>
        <pc:inkChg chg="add">
          <ac:chgData name="Zhang Yifan" userId="c9b86b9a-8bad-4e1d-80e2-8f55c3c19e2c" providerId="ADAL" clId="{0143BFF4-3996-624A-8C2C-985DAA36BF94}" dt="2021-10-26T00:16:21.608" v="189"/>
          <ac:inkMkLst>
            <pc:docMk/>
            <pc:sldMk cId="2532101401" sldId="320"/>
            <ac:inkMk id="81" creationId="{6F1EB62B-7073-4241-A98B-978A81304748}"/>
          </ac:inkMkLst>
        </pc:inkChg>
        <pc:inkChg chg="add">
          <ac:chgData name="Zhang Yifan" userId="c9b86b9a-8bad-4e1d-80e2-8f55c3c19e2c" providerId="ADAL" clId="{0143BFF4-3996-624A-8C2C-985DAA36BF94}" dt="2021-10-26T00:16:22.668" v="190"/>
          <ac:inkMkLst>
            <pc:docMk/>
            <pc:sldMk cId="2532101401" sldId="320"/>
            <ac:inkMk id="82" creationId="{1A9BF064-EC0D-5449-852E-7E6E5F483BDA}"/>
          </ac:inkMkLst>
        </pc:inkChg>
        <pc:inkChg chg="add">
          <ac:chgData name="Zhang Yifan" userId="c9b86b9a-8bad-4e1d-80e2-8f55c3c19e2c" providerId="ADAL" clId="{0143BFF4-3996-624A-8C2C-985DAA36BF94}" dt="2021-10-26T00:16:23.114" v="191"/>
          <ac:inkMkLst>
            <pc:docMk/>
            <pc:sldMk cId="2532101401" sldId="320"/>
            <ac:inkMk id="83" creationId="{84E26CE2-9B78-9A45-BFCB-2D7B3D6A01F2}"/>
          </ac:inkMkLst>
        </pc:inkChg>
        <pc:inkChg chg="add">
          <ac:chgData name="Zhang Yifan" userId="c9b86b9a-8bad-4e1d-80e2-8f55c3c19e2c" providerId="ADAL" clId="{0143BFF4-3996-624A-8C2C-985DAA36BF94}" dt="2021-10-26T00:16:23.588" v="192"/>
          <ac:inkMkLst>
            <pc:docMk/>
            <pc:sldMk cId="2532101401" sldId="320"/>
            <ac:inkMk id="84" creationId="{CB150EC3-E809-FA42-9D4D-0E6560357EBF}"/>
          </ac:inkMkLst>
        </pc:inkChg>
        <pc:inkChg chg="add">
          <ac:chgData name="Zhang Yifan" userId="c9b86b9a-8bad-4e1d-80e2-8f55c3c19e2c" providerId="ADAL" clId="{0143BFF4-3996-624A-8C2C-985DAA36BF94}" dt="2021-10-26T00:16:23.792" v="193"/>
          <ac:inkMkLst>
            <pc:docMk/>
            <pc:sldMk cId="2532101401" sldId="320"/>
            <ac:inkMk id="85" creationId="{A0A4D326-1DDE-C744-869C-DCB610100549}"/>
          </ac:inkMkLst>
        </pc:inkChg>
        <pc:inkChg chg="add">
          <ac:chgData name="Zhang Yifan" userId="c9b86b9a-8bad-4e1d-80e2-8f55c3c19e2c" providerId="ADAL" clId="{0143BFF4-3996-624A-8C2C-985DAA36BF94}" dt="2021-10-26T00:16:24.339" v="194"/>
          <ac:inkMkLst>
            <pc:docMk/>
            <pc:sldMk cId="2532101401" sldId="320"/>
            <ac:inkMk id="86" creationId="{CA7ED33F-A141-F644-9A5C-4E917751998A}"/>
          </ac:inkMkLst>
        </pc:inkChg>
        <pc:inkChg chg="add">
          <ac:chgData name="Zhang Yifan" userId="c9b86b9a-8bad-4e1d-80e2-8f55c3c19e2c" providerId="ADAL" clId="{0143BFF4-3996-624A-8C2C-985DAA36BF94}" dt="2021-10-26T00:16:24.720" v="195"/>
          <ac:inkMkLst>
            <pc:docMk/>
            <pc:sldMk cId="2532101401" sldId="320"/>
            <ac:inkMk id="87" creationId="{A31F52C8-EA1E-024D-953A-05A634C5C0EB}"/>
          </ac:inkMkLst>
        </pc:inkChg>
        <pc:inkChg chg="add">
          <ac:chgData name="Zhang Yifan" userId="c9b86b9a-8bad-4e1d-80e2-8f55c3c19e2c" providerId="ADAL" clId="{0143BFF4-3996-624A-8C2C-985DAA36BF94}" dt="2021-10-26T00:16:25.418" v="196"/>
          <ac:inkMkLst>
            <pc:docMk/>
            <pc:sldMk cId="2532101401" sldId="320"/>
            <ac:inkMk id="88" creationId="{3E81C286-D3C1-484A-9AA1-188879DC14C9}"/>
          </ac:inkMkLst>
        </pc:inkChg>
        <pc:inkChg chg="add">
          <ac:chgData name="Zhang Yifan" userId="c9b86b9a-8bad-4e1d-80e2-8f55c3c19e2c" providerId="ADAL" clId="{0143BFF4-3996-624A-8C2C-985DAA36BF94}" dt="2021-10-26T00:16:25.630" v="197"/>
          <ac:inkMkLst>
            <pc:docMk/>
            <pc:sldMk cId="2532101401" sldId="320"/>
            <ac:inkMk id="89" creationId="{897B8009-C34F-684D-B561-A61B187ABF8D}"/>
          </ac:inkMkLst>
        </pc:inkChg>
        <pc:inkChg chg="add">
          <ac:chgData name="Zhang Yifan" userId="c9b86b9a-8bad-4e1d-80e2-8f55c3c19e2c" providerId="ADAL" clId="{0143BFF4-3996-624A-8C2C-985DAA36BF94}" dt="2021-10-26T00:16:25.872" v="198"/>
          <ac:inkMkLst>
            <pc:docMk/>
            <pc:sldMk cId="2532101401" sldId="320"/>
            <ac:inkMk id="90" creationId="{F536BD51-E5CE-E549-A89A-04C45C31CE12}"/>
          </ac:inkMkLst>
        </pc:inkChg>
      </pc:sldChg>
      <pc:sldChg chg="addSp delSp">
        <pc:chgData name="Zhang Yifan" userId="c9b86b9a-8bad-4e1d-80e2-8f55c3c19e2c" providerId="ADAL" clId="{0143BFF4-3996-624A-8C2C-985DAA36BF94}" dt="2021-10-26T04:08:50.810" v="374" actId="7634"/>
        <pc:sldMkLst>
          <pc:docMk/>
          <pc:sldMk cId="3275082226" sldId="321"/>
        </pc:sldMkLst>
        <pc:grpChg chg="add del">
          <ac:chgData name="Zhang Yifan" userId="c9b86b9a-8bad-4e1d-80e2-8f55c3c19e2c" providerId="ADAL" clId="{0143BFF4-3996-624A-8C2C-985DAA36BF94}" dt="2021-10-26T00:18:28.053" v="216"/>
          <ac:grpSpMkLst>
            <pc:docMk/>
            <pc:sldMk cId="3275082226" sldId="321"/>
            <ac:grpSpMk id="76" creationId="{081B98B6-88A4-A346-A14F-6E8C2AD076A6}"/>
          </ac:grpSpMkLst>
        </pc:grpChg>
        <pc:grpChg chg="add del">
          <ac:chgData name="Zhang Yifan" userId="c9b86b9a-8bad-4e1d-80e2-8f55c3c19e2c" providerId="ADAL" clId="{0143BFF4-3996-624A-8C2C-985DAA36BF94}" dt="2021-10-26T00:18:28.053" v="216"/>
          <ac:grpSpMkLst>
            <pc:docMk/>
            <pc:sldMk cId="3275082226" sldId="321"/>
            <ac:grpSpMk id="83" creationId="{CFCE2106-F842-824E-9BCF-6FB78B29538F}"/>
          </ac:grpSpMkLst>
        </pc:grpChg>
        <pc:grpChg chg="add del">
          <ac:chgData name="Zhang Yifan" userId="c9b86b9a-8bad-4e1d-80e2-8f55c3c19e2c" providerId="ADAL" clId="{0143BFF4-3996-624A-8C2C-985DAA36BF94}" dt="2021-10-26T00:18:34.292" v="222"/>
          <ac:grpSpMkLst>
            <pc:docMk/>
            <pc:sldMk cId="3275082226" sldId="321"/>
            <ac:grpSpMk id="85" creationId="{15DDEBB9-5A60-C949-A677-F76FA201A73C}"/>
          </ac:grpSpMkLst>
        </pc:grpChg>
        <pc:grpChg chg="add del">
          <ac:chgData name="Zhang Yifan" userId="c9b86b9a-8bad-4e1d-80e2-8f55c3c19e2c" providerId="ADAL" clId="{0143BFF4-3996-624A-8C2C-985DAA36BF94}" dt="2021-10-26T00:19:23.454" v="277"/>
          <ac:grpSpMkLst>
            <pc:docMk/>
            <pc:sldMk cId="3275082226" sldId="321"/>
            <ac:grpSpMk id="91" creationId="{756370F4-D556-D746-8074-8C2EA83BDF0A}"/>
          </ac:grpSpMkLst>
        </pc:grpChg>
        <pc:grpChg chg="add del">
          <ac:chgData name="Zhang Yifan" userId="c9b86b9a-8bad-4e1d-80e2-8f55c3c19e2c" providerId="ADAL" clId="{0143BFF4-3996-624A-8C2C-985DAA36BF94}" dt="2021-10-26T00:18:55.165" v="244"/>
          <ac:grpSpMkLst>
            <pc:docMk/>
            <pc:sldMk cId="3275082226" sldId="321"/>
            <ac:grpSpMk id="100" creationId="{BE29B68A-B7DE-BF4E-87A6-7E6DF1813121}"/>
          </ac:grpSpMkLst>
        </pc:grpChg>
        <pc:grpChg chg="add del">
          <ac:chgData name="Zhang Yifan" userId="c9b86b9a-8bad-4e1d-80e2-8f55c3c19e2c" providerId="ADAL" clId="{0143BFF4-3996-624A-8C2C-985DAA36BF94}" dt="2021-10-26T00:18:56.413" v="247"/>
          <ac:grpSpMkLst>
            <pc:docMk/>
            <pc:sldMk cId="3275082226" sldId="321"/>
            <ac:grpSpMk id="102" creationId="{E12A4729-C63F-1D4D-8166-482E08E8DD75}"/>
          </ac:grpSpMkLst>
        </pc:grpChg>
        <pc:grpChg chg="add del">
          <ac:chgData name="Zhang Yifan" userId="c9b86b9a-8bad-4e1d-80e2-8f55c3c19e2c" providerId="ADAL" clId="{0143BFF4-3996-624A-8C2C-985DAA36BF94}" dt="2021-10-26T00:19:01.691" v="253"/>
          <ac:grpSpMkLst>
            <pc:docMk/>
            <pc:sldMk cId="3275082226" sldId="321"/>
            <ac:grpSpMk id="105" creationId="{44B7AEAA-7BDE-BA41-B091-0D988985E9F9}"/>
          </ac:grpSpMkLst>
        </pc:grpChg>
        <pc:grpChg chg="add del">
          <ac:chgData name="Zhang Yifan" userId="c9b86b9a-8bad-4e1d-80e2-8f55c3c19e2c" providerId="ADAL" clId="{0143BFF4-3996-624A-8C2C-985DAA36BF94}" dt="2021-10-26T00:19:14.319" v="262"/>
          <ac:grpSpMkLst>
            <pc:docMk/>
            <pc:sldMk cId="3275082226" sldId="321"/>
            <ac:grpSpMk id="107" creationId="{62CCBF8E-50D4-9A4A-B7D2-AB343CA83C07}"/>
          </ac:grpSpMkLst>
        </pc:grpChg>
        <pc:grpChg chg="add">
          <ac:chgData name="Zhang Yifan" userId="c9b86b9a-8bad-4e1d-80e2-8f55c3c19e2c" providerId="ADAL" clId="{0143BFF4-3996-624A-8C2C-985DAA36BF94}" dt="2021-10-26T00:19:14.319" v="262"/>
          <ac:grpSpMkLst>
            <pc:docMk/>
            <pc:sldMk cId="3275082226" sldId="321"/>
            <ac:grpSpMk id="112" creationId="{A3D7002D-A7AC-8848-889A-6BFC0AC23B7A}"/>
          </ac:grpSpMkLst>
        </pc:grpChg>
        <pc:grpChg chg="add del">
          <ac:chgData name="Zhang Yifan" userId="c9b86b9a-8bad-4e1d-80e2-8f55c3c19e2c" providerId="ADAL" clId="{0143BFF4-3996-624A-8C2C-985DAA36BF94}" dt="2021-10-26T00:19:29.757" v="289"/>
          <ac:grpSpMkLst>
            <pc:docMk/>
            <pc:sldMk cId="3275082226" sldId="321"/>
            <ac:grpSpMk id="127" creationId="{2B579FF3-4D19-AC4C-9F46-F75E8C3356F7}"/>
          </ac:grpSpMkLst>
        </pc:grpChg>
        <pc:grpChg chg="add">
          <ac:chgData name="Zhang Yifan" userId="c9b86b9a-8bad-4e1d-80e2-8f55c3c19e2c" providerId="ADAL" clId="{0143BFF4-3996-624A-8C2C-985DAA36BF94}" dt="2021-10-26T00:19:29.757" v="289"/>
          <ac:grpSpMkLst>
            <pc:docMk/>
            <pc:sldMk cId="3275082226" sldId="321"/>
            <ac:grpSpMk id="139" creationId="{5FB3DCCB-F2C1-1641-9230-BD9E71C9C68B}"/>
          </ac:grpSpMkLst>
        </pc:grpChg>
        <pc:inkChg chg="del">
          <ac:chgData name="Zhang Yifan" userId="c9b86b9a-8bad-4e1d-80e2-8f55c3c19e2c" providerId="ADAL" clId="{0143BFF4-3996-624A-8C2C-985DAA36BF94}" dt="2021-10-26T00:18:47.220" v="227"/>
          <ac:inkMkLst>
            <pc:docMk/>
            <pc:sldMk cId="3275082226" sldId="321"/>
            <ac:inkMk id="8" creationId="{8BF41976-EFA9-BA4A-AC2C-BC8035470EA9}"/>
          </ac:inkMkLst>
        </pc:inkChg>
        <pc:inkChg chg="del">
          <ac:chgData name="Zhang Yifan" userId="c9b86b9a-8bad-4e1d-80e2-8f55c3c19e2c" providerId="ADAL" clId="{0143BFF4-3996-624A-8C2C-985DAA36BF94}" dt="2021-10-26T00:18:47.179" v="224"/>
          <ac:inkMkLst>
            <pc:docMk/>
            <pc:sldMk cId="3275082226" sldId="321"/>
            <ac:inkMk id="9" creationId="{3E853E11-7FAD-3A4C-937B-FFBB55EBB7C7}"/>
          </ac:inkMkLst>
        </pc:inkChg>
        <pc:inkChg chg="del">
          <ac:chgData name="Zhang Yifan" userId="c9b86b9a-8bad-4e1d-80e2-8f55c3c19e2c" providerId="ADAL" clId="{0143BFF4-3996-624A-8C2C-985DAA36BF94}" dt="2021-10-26T00:18:47.252" v="230"/>
          <ac:inkMkLst>
            <pc:docMk/>
            <pc:sldMk cId="3275082226" sldId="321"/>
            <ac:inkMk id="10" creationId="{18E68CA9-2811-0B4B-A3AF-3832019A08C5}"/>
          </ac:inkMkLst>
        </pc:inkChg>
        <pc:inkChg chg="del">
          <ac:chgData name="Zhang Yifan" userId="c9b86b9a-8bad-4e1d-80e2-8f55c3c19e2c" providerId="ADAL" clId="{0143BFF4-3996-624A-8C2C-985DAA36BF94}" dt="2021-10-26T00:18:47.263" v="231"/>
          <ac:inkMkLst>
            <pc:docMk/>
            <pc:sldMk cId="3275082226" sldId="321"/>
            <ac:inkMk id="11" creationId="{3419502F-CB61-CC45-9C86-0604C6FA8CE3}"/>
          </ac:inkMkLst>
        </pc:inkChg>
        <pc:inkChg chg="del">
          <ac:chgData name="Zhang Yifan" userId="c9b86b9a-8bad-4e1d-80e2-8f55c3c19e2c" providerId="ADAL" clId="{0143BFF4-3996-624A-8C2C-985DAA36BF94}" dt="2021-10-26T00:18:47.162" v="223"/>
          <ac:inkMkLst>
            <pc:docMk/>
            <pc:sldMk cId="3275082226" sldId="321"/>
            <ac:inkMk id="12" creationId="{CA2D2F27-C2E5-BD49-97B0-4853ED29D79E}"/>
          </ac:inkMkLst>
        </pc:inkChg>
        <pc:inkChg chg="del">
          <ac:chgData name="Zhang Yifan" userId="c9b86b9a-8bad-4e1d-80e2-8f55c3c19e2c" providerId="ADAL" clId="{0143BFF4-3996-624A-8C2C-985DAA36BF94}" dt="2021-10-26T00:18:47.231" v="228"/>
          <ac:inkMkLst>
            <pc:docMk/>
            <pc:sldMk cId="3275082226" sldId="321"/>
            <ac:inkMk id="13" creationId="{528A92B8-FC95-2C4B-9314-1678B16F9B1E}"/>
          </ac:inkMkLst>
        </pc:inkChg>
        <pc:inkChg chg="del">
          <ac:chgData name="Zhang Yifan" userId="c9b86b9a-8bad-4e1d-80e2-8f55c3c19e2c" providerId="ADAL" clId="{0143BFF4-3996-624A-8C2C-985DAA36BF94}" dt="2021-10-26T00:18:47.241" v="229"/>
          <ac:inkMkLst>
            <pc:docMk/>
            <pc:sldMk cId="3275082226" sldId="321"/>
            <ac:inkMk id="14" creationId="{EF80E5BC-31F7-4945-A69A-3BBFFA960A2D}"/>
          </ac:inkMkLst>
        </pc:inkChg>
        <pc:inkChg chg="del">
          <ac:chgData name="Zhang Yifan" userId="c9b86b9a-8bad-4e1d-80e2-8f55c3c19e2c" providerId="ADAL" clId="{0143BFF4-3996-624A-8C2C-985DAA36BF94}" dt="2021-10-26T00:18:47.207" v="226"/>
          <ac:inkMkLst>
            <pc:docMk/>
            <pc:sldMk cId="3275082226" sldId="321"/>
            <ac:inkMk id="15" creationId="{23DAAE2A-F67F-994B-BAB5-FD1F36517FC4}"/>
          </ac:inkMkLst>
        </pc:inkChg>
        <pc:inkChg chg="del">
          <ac:chgData name="Zhang Yifan" userId="c9b86b9a-8bad-4e1d-80e2-8f55c3c19e2c" providerId="ADAL" clId="{0143BFF4-3996-624A-8C2C-985DAA36BF94}" dt="2021-10-26T00:18:47.276" v="232"/>
          <ac:inkMkLst>
            <pc:docMk/>
            <pc:sldMk cId="3275082226" sldId="321"/>
            <ac:inkMk id="16" creationId="{322D2FAD-9DB5-DC40-B1A0-8AC8224717CB}"/>
          </ac:inkMkLst>
        </pc:inkChg>
        <pc:inkChg chg="del">
          <ac:chgData name="Zhang Yifan" userId="c9b86b9a-8bad-4e1d-80e2-8f55c3c19e2c" providerId="ADAL" clId="{0143BFF4-3996-624A-8C2C-985DAA36BF94}" dt="2021-10-26T00:18:47.287" v="233"/>
          <ac:inkMkLst>
            <pc:docMk/>
            <pc:sldMk cId="3275082226" sldId="321"/>
            <ac:inkMk id="17" creationId="{522E7DC3-E538-4942-8FF8-70234B4A2CF8}"/>
          </ac:inkMkLst>
        </pc:inkChg>
        <pc:inkChg chg="del">
          <ac:chgData name="Zhang Yifan" userId="c9b86b9a-8bad-4e1d-80e2-8f55c3c19e2c" providerId="ADAL" clId="{0143BFF4-3996-624A-8C2C-985DAA36BF94}" dt="2021-10-26T00:18:47.196" v="225"/>
          <ac:inkMkLst>
            <pc:docMk/>
            <pc:sldMk cId="3275082226" sldId="321"/>
            <ac:inkMk id="18" creationId="{F6973531-2D68-2C49-B259-16CE736CF40C}"/>
          </ac:inkMkLst>
        </pc:inkChg>
        <pc:inkChg chg="add">
          <ac:chgData name="Zhang Yifan" userId="c9b86b9a-8bad-4e1d-80e2-8f55c3c19e2c" providerId="ADAL" clId="{0143BFF4-3996-624A-8C2C-985DAA36BF94}" dt="2021-10-26T00:18:10.566" v="200"/>
          <ac:inkMkLst>
            <pc:docMk/>
            <pc:sldMk cId="3275082226" sldId="321"/>
            <ac:inkMk id="69" creationId="{357A97AA-9145-4244-9E95-2C62DDC9D517}"/>
          </ac:inkMkLst>
        </pc:inkChg>
        <pc:inkChg chg="add topLvl">
          <ac:chgData name="Zhang Yifan" userId="c9b86b9a-8bad-4e1d-80e2-8f55c3c19e2c" providerId="ADAL" clId="{0143BFF4-3996-624A-8C2C-985DAA36BF94}" dt="2021-10-26T00:19:29.757" v="289"/>
          <ac:inkMkLst>
            <pc:docMk/>
            <pc:sldMk cId="3275082226" sldId="321"/>
            <ac:inkMk id="70" creationId="{BBF91475-9FCC-3948-B199-028D9EF33219}"/>
          </ac:inkMkLst>
        </pc:inkChg>
        <pc:inkChg chg="add topLvl">
          <ac:chgData name="Zhang Yifan" userId="c9b86b9a-8bad-4e1d-80e2-8f55c3c19e2c" providerId="ADAL" clId="{0143BFF4-3996-624A-8C2C-985DAA36BF94}" dt="2021-10-26T00:19:29.757" v="289"/>
          <ac:inkMkLst>
            <pc:docMk/>
            <pc:sldMk cId="3275082226" sldId="321"/>
            <ac:inkMk id="71" creationId="{1E449F96-8CED-6B42-915D-58A60C06A72A}"/>
          </ac:inkMkLst>
        </pc:inkChg>
        <pc:inkChg chg="add topLvl">
          <ac:chgData name="Zhang Yifan" userId="c9b86b9a-8bad-4e1d-80e2-8f55c3c19e2c" providerId="ADAL" clId="{0143BFF4-3996-624A-8C2C-985DAA36BF94}" dt="2021-10-26T00:19:29.757" v="289"/>
          <ac:inkMkLst>
            <pc:docMk/>
            <pc:sldMk cId="3275082226" sldId="321"/>
            <ac:inkMk id="72" creationId="{A333B85D-FAA6-0343-BC63-35C09073A96A}"/>
          </ac:inkMkLst>
        </pc:inkChg>
        <pc:inkChg chg="add topLvl">
          <ac:chgData name="Zhang Yifan" userId="c9b86b9a-8bad-4e1d-80e2-8f55c3c19e2c" providerId="ADAL" clId="{0143BFF4-3996-624A-8C2C-985DAA36BF94}" dt="2021-10-26T00:19:29.757" v="289"/>
          <ac:inkMkLst>
            <pc:docMk/>
            <pc:sldMk cId="3275082226" sldId="321"/>
            <ac:inkMk id="73" creationId="{40476D24-D43E-A74D-96E0-765EBA45E639}"/>
          </ac:inkMkLst>
        </pc:inkChg>
        <pc:inkChg chg="add topLvl">
          <ac:chgData name="Zhang Yifan" userId="c9b86b9a-8bad-4e1d-80e2-8f55c3c19e2c" providerId="ADAL" clId="{0143BFF4-3996-624A-8C2C-985DAA36BF94}" dt="2021-10-26T00:19:29.757" v="289"/>
          <ac:inkMkLst>
            <pc:docMk/>
            <pc:sldMk cId="3275082226" sldId="321"/>
            <ac:inkMk id="74" creationId="{E9C59FB0-4FE7-8B43-812E-3EE81FA0F1B6}"/>
          </ac:inkMkLst>
        </pc:inkChg>
        <pc:inkChg chg="add topLvl">
          <ac:chgData name="Zhang Yifan" userId="c9b86b9a-8bad-4e1d-80e2-8f55c3c19e2c" providerId="ADAL" clId="{0143BFF4-3996-624A-8C2C-985DAA36BF94}" dt="2021-10-26T00:19:29.757" v="289"/>
          <ac:inkMkLst>
            <pc:docMk/>
            <pc:sldMk cId="3275082226" sldId="321"/>
            <ac:inkMk id="75" creationId="{5D70CE83-8460-BB4F-8596-0444BF744CD3}"/>
          </ac:inkMkLst>
        </pc:inkChg>
        <pc:inkChg chg="add topLvl">
          <ac:chgData name="Zhang Yifan" userId="c9b86b9a-8bad-4e1d-80e2-8f55c3c19e2c" providerId="ADAL" clId="{0143BFF4-3996-624A-8C2C-985DAA36BF94}" dt="2021-10-26T00:19:29.757" v="289"/>
          <ac:inkMkLst>
            <pc:docMk/>
            <pc:sldMk cId="3275082226" sldId="321"/>
            <ac:inkMk id="77" creationId="{BC948B68-85D0-8B4B-BF33-0F6B91DE2ADA}"/>
          </ac:inkMkLst>
        </pc:inkChg>
        <pc:inkChg chg="add topLvl">
          <ac:chgData name="Zhang Yifan" userId="c9b86b9a-8bad-4e1d-80e2-8f55c3c19e2c" providerId="ADAL" clId="{0143BFF4-3996-624A-8C2C-985DAA36BF94}" dt="2021-10-26T00:19:29.757" v="289"/>
          <ac:inkMkLst>
            <pc:docMk/>
            <pc:sldMk cId="3275082226" sldId="321"/>
            <ac:inkMk id="78" creationId="{B88A838F-4A44-B742-B3CB-FA204DA78204}"/>
          </ac:inkMkLst>
        </pc:inkChg>
        <pc:inkChg chg="add topLvl">
          <ac:chgData name="Zhang Yifan" userId="c9b86b9a-8bad-4e1d-80e2-8f55c3c19e2c" providerId="ADAL" clId="{0143BFF4-3996-624A-8C2C-985DAA36BF94}" dt="2021-10-26T00:19:29.757" v="289"/>
          <ac:inkMkLst>
            <pc:docMk/>
            <pc:sldMk cId="3275082226" sldId="321"/>
            <ac:inkMk id="79" creationId="{F6F1D380-036B-C242-8E28-16C443B3C458}"/>
          </ac:inkMkLst>
        </pc:inkChg>
        <pc:inkChg chg="add topLvl">
          <ac:chgData name="Zhang Yifan" userId="c9b86b9a-8bad-4e1d-80e2-8f55c3c19e2c" providerId="ADAL" clId="{0143BFF4-3996-624A-8C2C-985DAA36BF94}" dt="2021-10-26T00:19:29.757" v="289"/>
          <ac:inkMkLst>
            <pc:docMk/>
            <pc:sldMk cId="3275082226" sldId="321"/>
            <ac:inkMk id="80" creationId="{B8D83D25-C357-F74D-A2F4-7EC12281C060}"/>
          </ac:inkMkLst>
        </pc:inkChg>
        <pc:inkChg chg="add topLvl">
          <ac:chgData name="Zhang Yifan" userId="c9b86b9a-8bad-4e1d-80e2-8f55c3c19e2c" providerId="ADAL" clId="{0143BFF4-3996-624A-8C2C-985DAA36BF94}" dt="2021-10-26T00:19:29.757" v="289"/>
          <ac:inkMkLst>
            <pc:docMk/>
            <pc:sldMk cId="3275082226" sldId="321"/>
            <ac:inkMk id="81" creationId="{D4D41A89-D01D-AC43-9B90-A4AAD9508006}"/>
          </ac:inkMkLst>
        </pc:inkChg>
        <pc:inkChg chg="add topLvl">
          <ac:chgData name="Zhang Yifan" userId="c9b86b9a-8bad-4e1d-80e2-8f55c3c19e2c" providerId="ADAL" clId="{0143BFF4-3996-624A-8C2C-985DAA36BF94}" dt="2021-10-26T00:19:29.757" v="289"/>
          <ac:inkMkLst>
            <pc:docMk/>
            <pc:sldMk cId="3275082226" sldId="321"/>
            <ac:inkMk id="82" creationId="{8A488A43-5D9F-7C46-A932-180605B9273B}"/>
          </ac:inkMkLst>
        </pc:inkChg>
        <pc:inkChg chg="add topLvl">
          <ac:chgData name="Zhang Yifan" userId="c9b86b9a-8bad-4e1d-80e2-8f55c3c19e2c" providerId="ADAL" clId="{0143BFF4-3996-624A-8C2C-985DAA36BF94}" dt="2021-10-26T00:19:29.757" v="289"/>
          <ac:inkMkLst>
            <pc:docMk/>
            <pc:sldMk cId="3275082226" sldId="321"/>
            <ac:inkMk id="84" creationId="{3B40C72B-8166-654C-98B7-5BEDE8CE4BDD}"/>
          </ac:inkMkLst>
        </pc:inkChg>
        <pc:inkChg chg="add topLvl">
          <ac:chgData name="Zhang Yifan" userId="c9b86b9a-8bad-4e1d-80e2-8f55c3c19e2c" providerId="ADAL" clId="{0143BFF4-3996-624A-8C2C-985DAA36BF94}" dt="2021-10-26T00:19:29.757" v="289"/>
          <ac:inkMkLst>
            <pc:docMk/>
            <pc:sldMk cId="3275082226" sldId="321"/>
            <ac:inkMk id="86" creationId="{F2B2CEA4-9519-4741-B5E9-3646D69760F1}"/>
          </ac:inkMkLst>
        </pc:inkChg>
        <pc:inkChg chg="add topLvl">
          <ac:chgData name="Zhang Yifan" userId="c9b86b9a-8bad-4e1d-80e2-8f55c3c19e2c" providerId="ADAL" clId="{0143BFF4-3996-624A-8C2C-985DAA36BF94}" dt="2021-10-26T00:19:29.757" v="289"/>
          <ac:inkMkLst>
            <pc:docMk/>
            <pc:sldMk cId="3275082226" sldId="321"/>
            <ac:inkMk id="87" creationId="{28EF1347-262C-504C-9C13-978BC3034693}"/>
          </ac:inkMkLst>
        </pc:inkChg>
        <pc:inkChg chg="add topLvl">
          <ac:chgData name="Zhang Yifan" userId="c9b86b9a-8bad-4e1d-80e2-8f55c3c19e2c" providerId="ADAL" clId="{0143BFF4-3996-624A-8C2C-985DAA36BF94}" dt="2021-10-26T00:19:29.757" v="289"/>
          <ac:inkMkLst>
            <pc:docMk/>
            <pc:sldMk cId="3275082226" sldId="321"/>
            <ac:inkMk id="88" creationId="{CAC8F5F5-87C6-A04A-BFBC-36D1FCA78578}"/>
          </ac:inkMkLst>
        </pc:inkChg>
        <pc:inkChg chg="add topLvl">
          <ac:chgData name="Zhang Yifan" userId="c9b86b9a-8bad-4e1d-80e2-8f55c3c19e2c" providerId="ADAL" clId="{0143BFF4-3996-624A-8C2C-985DAA36BF94}" dt="2021-10-26T00:19:29.757" v="289"/>
          <ac:inkMkLst>
            <pc:docMk/>
            <pc:sldMk cId="3275082226" sldId="321"/>
            <ac:inkMk id="89" creationId="{ED24ED0C-2B16-2045-AB75-D6780115EB00}"/>
          </ac:inkMkLst>
        </pc:inkChg>
        <pc:inkChg chg="add topLvl">
          <ac:chgData name="Zhang Yifan" userId="c9b86b9a-8bad-4e1d-80e2-8f55c3c19e2c" providerId="ADAL" clId="{0143BFF4-3996-624A-8C2C-985DAA36BF94}" dt="2021-10-26T00:19:29.757" v="289"/>
          <ac:inkMkLst>
            <pc:docMk/>
            <pc:sldMk cId="3275082226" sldId="321"/>
            <ac:inkMk id="90" creationId="{FE0A1814-C3FF-BB49-BF14-B969E95AECB5}"/>
          </ac:inkMkLst>
        </pc:inkChg>
        <pc:inkChg chg="add topLvl">
          <ac:chgData name="Zhang Yifan" userId="c9b86b9a-8bad-4e1d-80e2-8f55c3c19e2c" providerId="ADAL" clId="{0143BFF4-3996-624A-8C2C-985DAA36BF94}" dt="2021-10-26T00:19:14.319" v="262"/>
          <ac:inkMkLst>
            <pc:docMk/>
            <pc:sldMk cId="3275082226" sldId="321"/>
            <ac:inkMk id="92" creationId="{6DDC126A-86D0-E74A-BAFF-63ACEB66C809}"/>
          </ac:inkMkLst>
        </pc:inkChg>
        <pc:inkChg chg="add topLvl">
          <ac:chgData name="Zhang Yifan" userId="c9b86b9a-8bad-4e1d-80e2-8f55c3c19e2c" providerId="ADAL" clId="{0143BFF4-3996-624A-8C2C-985DAA36BF94}" dt="2021-10-26T00:19:14.319" v="262"/>
          <ac:inkMkLst>
            <pc:docMk/>
            <pc:sldMk cId="3275082226" sldId="321"/>
            <ac:inkMk id="93" creationId="{E65C341C-F896-E045-9727-35943553ADAD}"/>
          </ac:inkMkLst>
        </pc:inkChg>
        <pc:inkChg chg="add topLvl">
          <ac:chgData name="Zhang Yifan" userId="c9b86b9a-8bad-4e1d-80e2-8f55c3c19e2c" providerId="ADAL" clId="{0143BFF4-3996-624A-8C2C-985DAA36BF94}" dt="2021-10-26T00:19:14.319" v="262"/>
          <ac:inkMkLst>
            <pc:docMk/>
            <pc:sldMk cId="3275082226" sldId="321"/>
            <ac:inkMk id="94" creationId="{16D230BF-3FC4-E34A-8CCB-33DAC701C92C}"/>
          </ac:inkMkLst>
        </pc:inkChg>
        <pc:inkChg chg="add topLvl">
          <ac:chgData name="Zhang Yifan" userId="c9b86b9a-8bad-4e1d-80e2-8f55c3c19e2c" providerId="ADAL" clId="{0143BFF4-3996-624A-8C2C-985DAA36BF94}" dt="2021-10-26T00:19:14.319" v="262"/>
          <ac:inkMkLst>
            <pc:docMk/>
            <pc:sldMk cId="3275082226" sldId="321"/>
            <ac:inkMk id="95" creationId="{2AD74DCF-AF91-7D48-9978-3E386A57FA93}"/>
          </ac:inkMkLst>
        </pc:inkChg>
        <pc:inkChg chg="add del topLvl">
          <ac:chgData name="Zhang Yifan" userId="c9b86b9a-8bad-4e1d-80e2-8f55c3c19e2c" providerId="ADAL" clId="{0143BFF4-3996-624A-8C2C-985DAA36BF94}" dt="2021-10-26T00:19:10.134" v="257"/>
          <ac:inkMkLst>
            <pc:docMk/>
            <pc:sldMk cId="3275082226" sldId="321"/>
            <ac:inkMk id="96" creationId="{7FC7FCE6-D3D3-5D4E-9FD7-FD0044B3415F}"/>
          </ac:inkMkLst>
        </pc:inkChg>
        <pc:inkChg chg="add del topLvl">
          <ac:chgData name="Zhang Yifan" userId="c9b86b9a-8bad-4e1d-80e2-8f55c3c19e2c" providerId="ADAL" clId="{0143BFF4-3996-624A-8C2C-985DAA36BF94}" dt="2021-10-26T00:19:06.784" v="255"/>
          <ac:inkMkLst>
            <pc:docMk/>
            <pc:sldMk cId="3275082226" sldId="321"/>
            <ac:inkMk id="97" creationId="{3D4F7A88-B460-4342-A333-8921870BF18D}"/>
          </ac:inkMkLst>
        </pc:inkChg>
        <pc:inkChg chg="add del topLvl">
          <ac:chgData name="Zhang Yifan" userId="c9b86b9a-8bad-4e1d-80e2-8f55c3c19e2c" providerId="ADAL" clId="{0143BFF4-3996-624A-8C2C-985DAA36BF94}" dt="2021-10-26T00:19:06.790" v="256"/>
          <ac:inkMkLst>
            <pc:docMk/>
            <pc:sldMk cId="3275082226" sldId="321"/>
            <ac:inkMk id="98" creationId="{22650D7D-FA1E-844E-91D0-CBD773A68E03}"/>
          </ac:inkMkLst>
        </pc:inkChg>
        <pc:inkChg chg="add del topLvl">
          <ac:chgData name="Zhang Yifan" userId="c9b86b9a-8bad-4e1d-80e2-8f55c3c19e2c" providerId="ADAL" clId="{0143BFF4-3996-624A-8C2C-985DAA36BF94}" dt="2021-10-26T00:18:58.781" v="249"/>
          <ac:inkMkLst>
            <pc:docMk/>
            <pc:sldMk cId="3275082226" sldId="321"/>
            <ac:inkMk id="99" creationId="{24AABAD6-D6A6-3B4A-9850-9F825AC5BE31}"/>
          </ac:inkMkLst>
        </pc:inkChg>
        <pc:inkChg chg="add del topLvl">
          <ac:chgData name="Zhang Yifan" userId="c9b86b9a-8bad-4e1d-80e2-8f55c3c19e2c" providerId="ADAL" clId="{0143BFF4-3996-624A-8C2C-985DAA36BF94}" dt="2021-10-26T00:18:58.787" v="250"/>
          <ac:inkMkLst>
            <pc:docMk/>
            <pc:sldMk cId="3275082226" sldId="321"/>
            <ac:inkMk id="101" creationId="{C91248F3-525C-504A-962C-67B4EF96D130}"/>
          </ac:inkMkLst>
        </pc:inkChg>
        <pc:inkChg chg="add del">
          <ac:chgData name="Zhang Yifan" userId="c9b86b9a-8bad-4e1d-80e2-8f55c3c19e2c" providerId="ADAL" clId="{0143BFF4-3996-624A-8C2C-985DAA36BF94}" dt="2021-10-26T00:18:58.773" v="248"/>
          <ac:inkMkLst>
            <pc:docMk/>
            <pc:sldMk cId="3275082226" sldId="321"/>
            <ac:inkMk id="103" creationId="{1677BA6A-798A-5741-B320-A3C7CBFC21AD}"/>
          </ac:inkMkLst>
        </pc:inkChg>
        <pc:inkChg chg="add del">
          <ac:chgData name="Zhang Yifan" userId="c9b86b9a-8bad-4e1d-80e2-8f55c3c19e2c" providerId="ADAL" clId="{0143BFF4-3996-624A-8C2C-985DAA36BF94}" dt="2021-10-26T00:18:58.791" v="251"/>
          <ac:inkMkLst>
            <pc:docMk/>
            <pc:sldMk cId="3275082226" sldId="321"/>
            <ac:inkMk id="104" creationId="{D3A55A38-486F-114B-8F65-3C1F5557D26E}"/>
          </ac:inkMkLst>
        </pc:inkChg>
        <pc:inkChg chg="add del">
          <ac:chgData name="Zhang Yifan" userId="c9b86b9a-8bad-4e1d-80e2-8f55c3c19e2c" providerId="ADAL" clId="{0143BFF4-3996-624A-8C2C-985DAA36BF94}" dt="2021-10-26T00:19:06.774" v="254"/>
          <ac:inkMkLst>
            <pc:docMk/>
            <pc:sldMk cId="3275082226" sldId="321"/>
            <ac:inkMk id="106" creationId="{9A7BD554-3150-E44F-9C0C-49928B3AEE6C}"/>
          </ac:inkMkLst>
        </pc:inkChg>
        <pc:inkChg chg="add">
          <ac:chgData name="Zhang Yifan" userId="c9b86b9a-8bad-4e1d-80e2-8f55c3c19e2c" providerId="ADAL" clId="{0143BFF4-3996-624A-8C2C-985DAA36BF94}" dt="2021-10-26T00:19:12.460" v="258"/>
          <ac:inkMkLst>
            <pc:docMk/>
            <pc:sldMk cId="3275082226" sldId="321"/>
            <ac:inkMk id="108" creationId="{9BCC26EF-A19C-C343-8C94-84DEE91317B2}"/>
          </ac:inkMkLst>
        </pc:inkChg>
        <pc:inkChg chg="add">
          <ac:chgData name="Zhang Yifan" userId="c9b86b9a-8bad-4e1d-80e2-8f55c3c19e2c" providerId="ADAL" clId="{0143BFF4-3996-624A-8C2C-985DAA36BF94}" dt="2021-10-26T00:19:12.930" v="259"/>
          <ac:inkMkLst>
            <pc:docMk/>
            <pc:sldMk cId="3275082226" sldId="321"/>
            <ac:inkMk id="109" creationId="{BA5D1D30-6C61-FD44-B9AE-AEB24D6AC8E3}"/>
          </ac:inkMkLst>
        </pc:inkChg>
        <pc:inkChg chg="add">
          <ac:chgData name="Zhang Yifan" userId="c9b86b9a-8bad-4e1d-80e2-8f55c3c19e2c" providerId="ADAL" clId="{0143BFF4-3996-624A-8C2C-985DAA36BF94}" dt="2021-10-26T00:19:13.265" v="260"/>
          <ac:inkMkLst>
            <pc:docMk/>
            <pc:sldMk cId="3275082226" sldId="321"/>
            <ac:inkMk id="110" creationId="{DA8D5028-75FC-3345-B524-C3C3CE3D4B55}"/>
          </ac:inkMkLst>
        </pc:inkChg>
        <pc:inkChg chg="add">
          <ac:chgData name="Zhang Yifan" userId="c9b86b9a-8bad-4e1d-80e2-8f55c3c19e2c" providerId="ADAL" clId="{0143BFF4-3996-624A-8C2C-985DAA36BF94}" dt="2021-10-26T00:19:13.604" v="261"/>
          <ac:inkMkLst>
            <pc:docMk/>
            <pc:sldMk cId="3275082226" sldId="321"/>
            <ac:inkMk id="111" creationId="{43F6BEE5-CCE4-5C49-80F1-B0CB817BD571}"/>
          </ac:inkMkLst>
        </pc:inkChg>
        <pc:inkChg chg="add topLvl">
          <ac:chgData name="Zhang Yifan" userId="c9b86b9a-8bad-4e1d-80e2-8f55c3c19e2c" providerId="ADAL" clId="{0143BFF4-3996-624A-8C2C-985DAA36BF94}" dt="2021-10-26T00:19:29.757" v="289"/>
          <ac:inkMkLst>
            <pc:docMk/>
            <pc:sldMk cId="3275082226" sldId="321"/>
            <ac:inkMk id="113" creationId="{7DD082D1-6487-2045-83BC-7F15EF60E009}"/>
          </ac:inkMkLst>
        </pc:inkChg>
        <pc:inkChg chg="add topLvl">
          <ac:chgData name="Zhang Yifan" userId="c9b86b9a-8bad-4e1d-80e2-8f55c3c19e2c" providerId="ADAL" clId="{0143BFF4-3996-624A-8C2C-985DAA36BF94}" dt="2021-10-26T00:19:29.757" v="289"/>
          <ac:inkMkLst>
            <pc:docMk/>
            <pc:sldMk cId="3275082226" sldId="321"/>
            <ac:inkMk id="114" creationId="{19544C99-A4D8-0746-8D61-FF5F25BF3CA8}"/>
          </ac:inkMkLst>
        </pc:inkChg>
        <pc:inkChg chg="add topLvl">
          <ac:chgData name="Zhang Yifan" userId="c9b86b9a-8bad-4e1d-80e2-8f55c3c19e2c" providerId="ADAL" clId="{0143BFF4-3996-624A-8C2C-985DAA36BF94}" dt="2021-10-26T00:19:29.757" v="289"/>
          <ac:inkMkLst>
            <pc:docMk/>
            <pc:sldMk cId="3275082226" sldId="321"/>
            <ac:inkMk id="115" creationId="{9E4FF913-D48A-A743-AF75-2F9179C13CA2}"/>
          </ac:inkMkLst>
        </pc:inkChg>
        <pc:inkChg chg="add topLvl">
          <ac:chgData name="Zhang Yifan" userId="c9b86b9a-8bad-4e1d-80e2-8f55c3c19e2c" providerId="ADAL" clId="{0143BFF4-3996-624A-8C2C-985DAA36BF94}" dt="2021-10-26T00:19:29.757" v="289"/>
          <ac:inkMkLst>
            <pc:docMk/>
            <pc:sldMk cId="3275082226" sldId="321"/>
            <ac:inkMk id="116" creationId="{5B7C263B-C887-5040-9668-CC0403FC557A}"/>
          </ac:inkMkLst>
        </pc:inkChg>
        <pc:inkChg chg="add topLvl">
          <ac:chgData name="Zhang Yifan" userId="c9b86b9a-8bad-4e1d-80e2-8f55c3c19e2c" providerId="ADAL" clId="{0143BFF4-3996-624A-8C2C-985DAA36BF94}" dt="2021-10-26T00:19:29.757" v="289"/>
          <ac:inkMkLst>
            <pc:docMk/>
            <pc:sldMk cId="3275082226" sldId="321"/>
            <ac:inkMk id="117" creationId="{0C26CF2E-44E7-4743-9914-943A0091EAF2}"/>
          </ac:inkMkLst>
        </pc:inkChg>
        <pc:inkChg chg="add topLvl">
          <ac:chgData name="Zhang Yifan" userId="c9b86b9a-8bad-4e1d-80e2-8f55c3c19e2c" providerId="ADAL" clId="{0143BFF4-3996-624A-8C2C-985DAA36BF94}" dt="2021-10-26T00:19:29.757" v="289"/>
          <ac:inkMkLst>
            <pc:docMk/>
            <pc:sldMk cId="3275082226" sldId="321"/>
            <ac:inkMk id="118" creationId="{AC62D0B7-6F71-734E-B5AB-548146D4616A}"/>
          </ac:inkMkLst>
        </pc:inkChg>
        <pc:inkChg chg="add topLvl">
          <ac:chgData name="Zhang Yifan" userId="c9b86b9a-8bad-4e1d-80e2-8f55c3c19e2c" providerId="ADAL" clId="{0143BFF4-3996-624A-8C2C-985DAA36BF94}" dt="2021-10-26T00:19:29.757" v="289"/>
          <ac:inkMkLst>
            <pc:docMk/>
            <pc:sldMk cId="3275082226" sldId="321"/>
            <ac:inkMk id="119" creationId="{409A1828-ADB6-1746-BF61-81E887E4DA1A}"/>
          </ac:inkMkLst>
        </pc:inkChg>
        <pc:inkChg chg="add topLvl">
          <ac:chgData name="Zhang Yifan" userId="c9b86b9a-8bad-4e1d-80e2-8f55c3c19e2c" providerId="ADAL" clId="{0143BFF4-3996-624A-8C2C-985DAA36BF94}" dt="2021-10-26T00:19:29.757" v="289"/>
          <ac:inkMkLst>
            <pc:docMk/>
            <pc:sldMk cId="3275082226" sldId="321"/>
            <ac:inkMk id="120" creationId="{F8B0A0BB-682B-9B4E-8EB1-E11422D5077D}"/>
          </ac:inkMkLst>
        </pc:inkChg>
        <pc:inkChg chg="add topLvl">
          <ac:chgData name="Zhang Yifan" userId="c9b86b9a-8bad-4e1d-80e2-8f55c3c19e2c" providerId="ADAL" clId="{0143BFF4-3996-624A-8C2C-985DAA36BF94}" dt="2021-10-26T00:19:29.757" v="289"/>
          <ac:inkMkLst>
            <pc:docMk/>
            <pc:sldMk cId="3275082226" sldId="321"/>
            <ac:inkMk id="121" creationId="{9A5380B1-5DC2-9443-AA4D-3263465C66E7}"/>
          </ac:inkMkLst>
        </pc:inkChg>
        <pc:inkChg chg="add topLvl">
          <ac:chgData name="Zhang Yifan" userId="c9b86b9a-8bad-4e1d-80e2-8f55c3c19e2c" providerId="ADAL" clId="{0143BFF4-3996-624A-8C2C-985DAA36BF94}" dt="2021-10-26T00:19:29.757" v="289"/>
          <ac:inkMkLst>
            <pc:docMk/>
            <pc:sldMk cId="3275082226" sldId="321"/>
            <ac:inkMk id="122" creationId="{D6672B30-4A9E-6748-B354-99FCE4BDB5E9}"/>
          </ac:inkMkLst>
        </pc:inkChg>
        <pc:inkChg chg="add topLvl">
          <ac:chgData name="Zhang Yifan" userId="c9b86b9a-8bad-4e1d-80e2-8f55c3c19e2c" providerId="ADAL" clId="{0143BFF4-3996-624A-8C2C-985DAA36BF94}" dt="2021-10-26T00:19:29.757" v="289"/>
          <ac:inkMkLst>
            <pc:docMk/>
            <pc:sldMk cId="3275082226" sldId="321"/>
            <ac:inkMk id="123" creationId="{904E8D79-500A-3A40-B1DC-E9FAC9A8C26C}"/>
          </ac:inkMkLst>
        </pc:inkChg>
        <pc:inkChg chg="add topLvl">
          <ac:chgData name="Zhang Yifan" userId="c9b86b9a-8bad-4e1d-80e2-8f55c3c19e2c" providerId="ADAL" clId="{0143BFF4-3996-624A-8C2C-985DAA36BF94}" dt="2021-10-26T00:19:29.757" v="289"/>
          <ac:inkMkLst>
            <pc:docMk/>
            <pc:sldMk cId="3275082226" sldId="321"/>
            <ac:inkMk id="124" creationId="{23D48011-6D3D-FB41-8A37-1C0E4780B1EB}"/>
          </ac:inkMkLst>
        </pc:inkChg>
        <pc:inkChg chg="add topLvl">
          <ac:chgData name="Zhang Yifan" userId="c9b86b9a-8bad-4e1d-80e2-8f55c3c19e2c" providerId="ADAL" clId="{0143BFF4-3996-624A-8C2C-985DAA36BF94}" dt="2021-10-26T00:19:29.757" v="289"/>
          <ac:inkMkLst>
            <pc:docMk/>
            <pc:sldMk cId="3275082226" sldId="321"/>
            <ac:inkMk id="125" creationId="{F5473866-9506-2540-87A1-CAD9FE1794B3}"/>
          </ac:inkMkLst>
        </pc:inkChg>
        <pc:inkChg chg="add topLvl">
          <ac:chgData name="Zhang Yifan" userId="c9b86b9a-8bad-4e1d-80e2-8f55c3c19e2c" providerId="ADAL" clId="{0143BFF4-3996-624A-8C2C-985DAA36BF94}" dt="2021-10-26T00:19:29.757" v="289"/>
          <ac:inkMkLst>
            <pc:docMk/>
            <pc:sldMk cId="3275082226" sldId="321"/>
            <ac:inkMk id="126" creationId="{109B6656-64DD-8C42-A755-B53B8D315F33}"/>
          </ac:inkMkLst>
        </pc:inkChg>
        <pc:inkChg chg="add">
          <ac:chgData name="Zhang Yifan" userId="c9b86b9a-8bad-4e1d-80e2-8f55c3c19e2c" providerId="ADAL" clId="{0143BFF4-3996-624A-8C2C-985DAA36BF94}" dt="2021-10-26T00:19:24.806" v="278"/>
          <ac:inkMkLst>
            <pc:docMk/>
            <pc:sldMk cId="3275082226" sldId="321"/>
            <ac:inkMk id="128" creationId="{0C534CAC-597F-AE4B-850D-C50D155E6E9C}"/>
          </ac:inkMkLst>
        </pc:inkChg>
        <pc:inkChg chg="add">
          <ac:chgData name="Zhang Yifan" userId="c9b86b9a-8bad-4e1d-80e2-8f55c3c19e2c" providerId="ADAL" clId="{0143BFF4-3996-624A-8C2C-985DAA36BF94}" dt="2021-10-26T00:19:25.454" v="279"/>
          <ac:inkMkLst>
            <pc:docMk/>
            <pc:sldMk cId="3275082226" sldId="321"/>
            <ac:inkMk id="129" creationId="{AB8FE980-F354-6E44-81A5-3D1AADB9EB1E}"/>
          </ac:inkMkLst>
        </pc:inkChg>
        <pc:inkChg chg="add">
          <ac:chgData name="Zhang Yifan" userId="c9b86b9a-8bad-4e1d-80e2-8f55c3c19e2c" providerId="ADAL" clId="{0143BFF4-3996-624A-8C2C-985DAA36BF94}" dt="2021-10-26T00:19:26.315" v="280"/>
          <ac:inkMkLst>
            <pc:docMk/>
            <pc:sldMk cId="3275082226" sldId="321"/>
            <ac:inkMk id="130" creationId="{00837BD8-C7AB-3844-8DAC-C081C5A2500E}"/>
          </ac:inkMkLst>
        </pc:inkChg>
        <pc:inkChg chg="add">
          <ac:chgData name="Zhang Yifan" userId="c9b86b9a-8bad-4e1d-80e2-8f55c3c19e2c" providerId="ADAL" clId="{0143BFF4-3996-624A-8C2C-985DAA36BF94}" dt="2021-10-26T00:19:26.673" v="281"/>
          <ac:inkMkLst>
            <pc:docMk/>
            <pc:sldMk cId="3275082226" sldId="321"/>
            <ac:inkMk id="131" creationId="{1E07B91C-83E0-6643-9E5E-8790771A1FB6}"/>
          </ac:inkMkLst>
        </pc:inkChg>
        <pc:inkChg chg="add">
          <ac:chgData name="Zhang Yifan" userId="c9b86b9a-8bad-4e1d-80e2-8f55c3c19e2c" providerId="ADAL" clId="{0143BFF4-3996-624A-8C2C-985DAA36BF94}" dt="2021-10-26T00:19:27.211" v="282"/>
          <ac:inkMkLst>
            <pc:docMk/>
            <pc:sldMk cId="3275082226" sldId="321"/>
            <ac:inkMk id="132" creationId="{65B1EBD9-265A-9049-B501-D9296C36430E}"/>
          </ac:inkMkLst>
        </pc:inkChg>
        <pc:inkChg chg="add">
          <ac:chgData name="Zhang Yifan" userId="c9b86b9a-8bad-4e1d-80e2-8f55c3c19e2c" providerId="ADAL" clId="{0143BFF4-3996-624A-8C2C-985DAA36BF94}" dt="2021-10-26T00:19:27.438" v="283"/>
          <ac:inkMkLst>
            <pc:docMk/>
            <pc:sldMk cId="3275082226" sldId="321"/>
            <ac:inkMk id="133" creationId="{D27A32CA-A250-DF4B-8011-240A0094CCF6}"/>
          </ac:inkMkLst>
        </pc:inkChg>
        <pc:inkChg chg="add">
          <ac:chgData name="Zhang Yifan" userId="c9b86b9a-8bad-4e1d-80e2-8f55c3c19e2c" providerId="ADAL" clId="{0143BFF4-3996-624A-8C2C-985DAA36BF94}" dt="2021-10-26T00:19:27.881" v="284"/>
          <ac:inkMkLst>
            <pc:docMk/>
            <pc:sldMk cId="3275082226" sldId="321"/>
            <ac:inkMk id="134" creationId="{49800D9D-C503-8B47-BBE7-BE6438E09CFE}"/>
          </ac:inkMkLst>
        </pc:inkChg>
        <pc:inkChg chg="add">
          <ac:chgData name="Zhang Yifan" userId="c9b86b9a-8bad-4e1d-80e2-8f55c3c19e2c" providerId="ADAL" clId="{0143BFF4-3996-624A-8C2C-985DAA36BF94}" dt="2021-10-26T00:19:28.294" v="285"/>
          <ac:inkMkLst>
            <pc:docMk/>
            <pc:sldMk cId="3275082226" sldId="321"/>
            <ac:inkMk id="135" creationId="{44D33163-52B7-7848-BD42-2856717C7D75}"/>
          </ac:inkMkLst>
        </pc:inkChg>
        <pc:inkChg chg="add">
          <ac:chgData name="Zhang Yifan" userId="c9b86b9a-8bad-4e1d-80e2-8f55c3c19e2c" providerId="ADAL" clId="{0143BFF4-3996-624A-8C2C-985DAA36BF94}" dt="2021-10-26T00:19:28.544" v="286"/>
          <ac:inkMkLst>
            <pc:docMk/>
            <pc:sldMk cId="3275082226" sldId="321"/>
            <ac:inkMk id="136" creationId="{EF719F97-7258-2D41-B297-B4AAE75364D8}"/>
          </ac:inkMkLst>
        </pc:inkChg>
        <pc:inkChg chg="add">
          <ac:chgData name="Zhang Yifan" userId="c9b86b9a-8bad-4e1d-80e2-8f55c3c19e2c" providerId="ADAL" clId="{0143BFF4-3996-624A-8C2C-985DAA36BF94}" dt="2021-10-26T00:19:28.765" v="287"/>
          <ac:inkMkLst>
            <pc:docMk/>
            <pc:sldMk cId="3275082226" sldId="321"/>
            <ac:inkMk id="137" creationId="{BD53FFAF-8B16-2F49-86B8-851514613CFA}"/>
          </ac:inkMkLst>
        </pc:inkChg>
        <pc:inkChg chg="add">
          <ac:chgData name="Zhang Yifan" userId="c9b86b9a-8bad-4e1d-80e2-8f55c3c19e2c" providerId="ADAL" clId="{0143BFF4-3996-624A-8C2C-985DAA36BF94}" dt="2021-10-26T00:19:28.978" v="288"/>
          <ac:inkMkLst>
            <pc:docMk/>
            <pc:sldMk cId="3275082226" sldId="321"/>
            <ac:inkMk id="138" creationId="{9F2B2CBD-D5DB-CD4F-8DFE-E87877ACF576}"/>
          </ac:inkMkLst>
        </pc:inkChg>
        <pc:inkChg chg="add">
          <ac:chgData name="Zhang Yifan" userId="c9b86b9a-8bad-4e1d-80e2-8f55c3c19e2c" providerId="ADAL" clId="{0143BFF4-3996-624A-8C2C-985DAA36BF94}" dt="2021-10-26T04:08:50.810" v="374" actId="7634"/>
          <ac:inkMkLst>
            <pc:docMk/>
            <pc:sldMk cId="3275082226" sldId="321"/>
            <ac:inkMk id="140" creationId="{EB92CF1E-776B-6847-A429-B2AAB4F3FB8D}"/>
          </ac:inkMkLst>
        </pc:inkChg>
      </pc:sldChg>
      <pc:sldChg chg="addSp">
        <pc:chgData name="Zhang Yifan" userId="c9b86b9a-8bad-4e1d-80e2-8f55c3c19e2c" providerId="ADAL" clId="{0143BFF4-3996-624A-8C2C-985DAA36BF94}" dt="2021-10-26T04:08:50.810" v="374" actId="7634"/>
        <pc:sldMkLst>
          <pc:docMk/>
          <pc:sldMk cId="2684497632" sldId="323"/>
        </pc:sldMkLst>
        <pc:inkChg chg="add">
          <ac:chgData name="Zhang Yifan" userId="c9b86b9a-8bad-4e1d-80e2-8f55c3c19e2c" providerId="ADAL" clId="{0143BFF4-3996-624A-8C2C-985DAA36BF94}" dt="2021-10-26T04:08:50.810" v="374" actId="7634"/>
          <ac:inkMkLst>
            <pc:docMk/>
            <pc:sldMk cId="2684497632" sldId="323"/>
            <ac:inkMk id="5" creationId="{3DB3BCEC-8CB1-414E-86E9-29A9025CB374}"/>
          </ac:inkMkLst>
        </pc:inkChg>
      </pc:sldChg>
      <pc:sldChg chg="addSp">
        <pc:chgData name="Zhang Yifan" userId="c9b86b9a-8bad-4e1d-80e2-8f55c3c19e2c" providerId="ADAL" clId="{0143BFF4-3996-624A-8C2C-985DAA36BF94}" dt="2021-10-26T04:08:50.810" v="374" actId="7634"/>
        <pc:sldMkLst>
          <pc:docMk/>
          <pc:sldMk cId="4179357854" sldId="324"/>
        </pc:sldMkLst>
        <pc:inkChg chg="add">
          <ac:chgData name="Zhang Yifan" userId="c9b86b9a-8bad-4e1d-80e2-8f55c3c19e2c" providerId="ADAL" clId="{0143BFF4-3996-624A-8C2C-985DAA36BF94}" dt="2021-10-26T04:08:50.810" v="374" actId="7634"/>
          <ac:inkMkLst>
            <pc:docMk/>
            <pc:sldMk cId="4179357854" sldId="324"/>
            <ac:inkMk id="7" creationId="{8BB83774-9F5B-5045-99F9-20F9ACD91422}"/>
          </ac:inkMkLst>
        </pc:inkChg>
      </pc:sldChg>
      <pc:sldChg chg="addSp">
        <pc:chgData name="Zhang Yifan" userId="c9b86b9a-8bad-4e1d-80e2-8f55c3c19e2c" providerId="ADAL" clId="{0143BFF4-3996-624A-8C2C-985DAA36BF94}" dt="2021-10-26T04:08:50.810" v="374" actId="7634"/>
        <pc:sldMkLst>
          <pc:docMk/>
          <pc:sldMk cId="949174363" sldId="326"/>
        </pc:sldMkLst>
        <pc:inkChg chg="add">
          <ac:chgData name="Zhang Yifan" userId="c9b86b9a-8bad-4e1d-80e2-8f55c3c19e2c" providerId="ADAL" clId="{0143BFF4-3996-624A-8C2C-985DAA36BF94}" dt="2021-10-26T04:08:50.810" v="374" actId="7634"/>
          <ac:inkMkLst>
            <pc:docMk/>
            <pc:sldMk cId="949174363" sldId="326"/>
            <ac:inkMk id="7" creationId="{C9EDB2B3-B7F6-9942-A4F7-B0FDEC4849DC}"/>
          </ac:inkMkLst>
        </pc:inkChg>
      </pc:sldChg>
      <pc:sldChg chg="addSp">
        <pc:chgData name="Zhang Yifan" userId="c9b86b9a-8bad-4e1d-80e2-8f55c3c19e2c" providerId="ADAL" clId="{0143BFF4-3996-624A-8C2C-985DAA36BF94}" dt="2021-10-26T04:08:50.810" v="374" actId="7634"/>
        <pc:sldMkLst>
          <pc:docMk/>
          <pc:sldMk cId="971692241" sldId="327"/>
        </pc:sldMkLst>
        <pc:inkChg chg="add">
          <ac:chgData name="Zhang Yifan" userId="c9b86b9a-8bad-4e1d-80e2-8f55c3c19e2c" providerId="ADAL" clId="{0143BFF4-3996-624A-8C2C-985DAA36BF94}" dt="2021-10-26T04:08:50.810" v="374" actId="7634"/>
          <ac:inkMkLst>
            <pc:docMk/>
            <pc:sldMk cId="971692241" sldId="327"/>
            <ac:inkMk id="7" creationId="{59D8B5B8-C452-7449-9D85-CC652B8F73D1}"/>
          </ac:inkMkLst>
        </pc:inkChg>
      </pc:sldChg>
      <pc:sldChg chg="addSp">
        <pc:chgData name="Zhang Yifan" userId="c9b86b9a-8bad-4e1d-80e2-8f55c3c19e2c" providerId="ADAL" clId="{0143BFF4-3996-624A-8C2C-985DAA36BF94}" dt="2021-10-26T04:08:50.810" v="374" actId="7634"/>
        <pc:sldMkLst>
          <pc:docMk/>
          <pc:sldMk cId="3879769081" sldId="328"/>
        </pc:sldMkLst>
        <pc:inkChg chg="add">
          <ac:chgData name="Zhang Yifan" userId="c9b86b9a-8bad-4e1d-80e2-8f55c3c19e2c" providerId="ADAL" clId="{0143BFF4-3996-624A-8C2C-985DAA36BF94}" dt="2021-10-26T04:08:50.810" v="374" actId="7634"/>
          <ac:inkMkLst>
            <pc:docMk/>
            <pc:sldMk cId="3879769081" sldId="328"/>
            <ac:inkMk id="7" creationId="{9DB79D1E-F876-FC49-99D5-9ABABB07526F}"/>
          </ac:inkMkLst>
        </pc:inkChg>
      </pc:sldChg>
      <pc:sldChg chg="addSp">
        <pc:chgData name="Zhang Yifan" userId="c9b86b9a-8bad-4e1d-80e2-8f55c3c19e2c" providerId="ADAL" clId="{0143BFF4-3996-624A-8C2C-985DAA36BF94}" dt="2021-10-26T04:08:50.810" v="374" actId="7634"/>
        <pc:sldMkLst>
          <pc:docMk/>
          <pc:sldMk cId="985293387" sldId="329"/>
        </pc:sldMkLst>
        <pc:inkChg chg="add">
          <ac:chgData name="Zhang Yifan" userId="c9b86b9a-8bad-4e1d-80e2-8f55c3c19e2c" providerId="ADAL" clId="{0143BFF4-3996-624A-8C2C-985DAA36BF94}" dt="2021-10-26T04:08:50.810" v="374" actId="7634"/>
          <ac:inkMkLst>
            <pc:docMk/>
            <pc:sldMk cId="985293387" sldId="329"/>
            <ac:inkMk id="7" creationId="{F7FF69DB-C63A-6948-BD09-2397F9C121CA}"/>
          </ac:inkMkLst>
        </pc:inkChg>
      </pc:sldChg>
      <pc:sldChg chg="addSp">
        <pc:chgData name="Zhang Yifan" userId="c9b86b9a-8bad-4e1d-80e2-8f55c3c19e2c" providerId="ADAL" clId="{0143BFF4-3996-624A-8C2C-985DAA36BF94}" dt="2021-10-26T04:08:50.810" v="374" actId="7634"/>
        <pc:sldMkLst>
          <pc:docMk/>
          <pc:sldMk cId="2564765401" sldId="330"/>
        </pc:sldMkLst>
        <pc:inkChg chg="add">
          <ac:chgData name="Zhang Yifan" userId="c9b86b9a-8bad-4e1d-80e2-8f55c3c19e2c" providerId="ADAL" clId="{0143BFF4-3996-624A-8C2C-985DAA36BF94}" dt="2021-10-26T04:08:50.810" v="374" actId="7634"/>
          <ac:inkMkLst>
            <pc:docMk/>
            <pc:sldMk cId="2564765401" sldId="330"/>
            <ac:inkMk id="7" creationId="{51293414-42C8-1049-A979-3851BDBACD6D}"/>
          </ac:inkMkLst>
        </pc:inkChg>
      </pc:sldChg>
      <pc:sldChg chg="addSp delSp">
        <pc:chgData name="Zhang Yifan" userId="c9b86b9a-8bad-4e1d-80e2-8f55c3c19e2c" providerId="ADAL" clId="{0143BFF4-3996-624A-8C2C-985DAA36BF94}" dt="2021-10-26T04:08:50.810" v="374" actId="7634"/>
        <pc:sldMkLst>
          <pc:docMk/>
          <pc:sldMk cId="3985963338" sldId="332"/>
        </pc:sldMkLst>
        <pc:grpChg chg="add del">
          <ac:chgData name="Zhang Yifan" userId="c9b86b9a-8bad-4e1d-80e2-8f55c3c19e2c" providerId="ADAL" clId="{0143BFF4-3996-624A-8C2C-985DAA36BF94}" dt="2021-10-26T00:28:04.723" v="298"/>
          <ac:grpSpMkLst>
            <pc:docMk/>
            <pc:sldMk cId="3985963338" sldId="332"/>
            <ac:grpSpMk id="9" creationId="{9D9B3CDF-9CD4-4A48-8DC7-8A42D23EA4D9}"/>
          </ac:grpSpMkLst>
        </pc:grpChg>
        <pc:grpChg chg="add del">
          <ac:chgData name="Zhang Yifan" userId="c9b86b9a-8bad-4e1d-80e2-8f55c3c19e2c" providerId="ADAL" clId="{0143BFF4-3996-624A-8C2C-985DAA36BF94}" dt="2021-10-26T00:28:04.707" v="297"/>
          <ac:grpSpMkLst>
            <pc:docMk/>
            <pc:sldMk cId="3985963338" sldId="332"/>
            <ac:grpSpMk id="10" creationId="{14EABD9A-5E52-194F-8443-A3239910C27C}"/>
          </ac:grpSpMkLst>
        </pc:grpChg>
        <pc:inkChg chg="add del topLvl">
          <ac:chgData name="Zhang Yifan" userId="c9b86b9a-8bad-4e1d-80e2-8f55c3c19e2c" providerId="ADAL" clId="{0143BFF4-3996-624A-8C2C-985DAA36BF94}" dt="2021-10-26T00:28:04.729" v="300"/>
          <ac:inkMkLst>
            <pc:docMk/>
            <pc:sldMk cId="3985963338" sldId="332"/>
            <ac:inkMk id="5" creationId="{913518E6-3AE7-504C-9378-AFF0D5F50954}"/>
          </ac:inkMkLst>
        </pc:inkChg>
        <pc:inkChg chg="add del topLvl">
          <ac:chgData name="Zhang Yifan" userId="c9b86b9a-8bad-4e1d-80e2-8f55c3c19e2c" providerId="ADAL" clId="{0143BFF4-3996-624A-8C2C-985DAA36BF94}" dt="2021-10-26T00:28:04.707" v="297"/>
          <ac:inkMkLst>
            <pc:docMk/>
            <pc:sldMk cId="3985963338" sldId="332"/>
            <ac:inkMk id="6" creationId="{0F3AA9BE-3939-3440-B98C-745F58E4CBF5}"/>
          </ac:inkMkLst>
        </pc:inkChg>
        <pc:inkChg chg="add del topLvl">
          <ac:chgData name="Zhang Yifan" userId="c9b86b9a-8bad-4e1d-80e2-8f55c3c19e2c" providerId="ADAL" clId="{0143BFF4-3996-624A-8C2C-985DAA36BF94}" dt="2021-10-26T00:28:04.726" v="299"/>
          <ac:inkMkLst>
            <pc:docMk/>
            <pc:sldMk cId="3985963338" sldId="332"/>
            <ac:inkMk id="7" creationId="{71B9280A-E876-FE44-AF49-9F78E4D473BA}"/>
          </ac:inkMkLst>
        </pc:inkChg>
        <pc:inkChg chg="add del topLvl">
          <ac:chgData name="Zhang Yifan" userId="c9b86b9a-8bad-4e1d-80e2-8f55c3c19e2c" providerId="ADAL" clId="{0143BFF4-3996-624A-8C2C-985DAA36BF94}" dt="2021-10-26T00:28:04.723" v="298"/>
          <ac:inkMkLst>
            <pc:docMk/>
            <pc:sldMk cId="3985963338" sldId="332"/>
            <ac:inkMk id="8" creationId="{9C172684-0D4E-D344-B3E9-367593250410}"/>
          </ac:inkMkLst>
        </pc:inkChg>
        <pc:inkChg chg="add del">
          <ac:chgData name="Zhang Yifan" userId="c9b86b9a-8bad-4e1d-80e2-8f55c3c19e2c" providerId="ADAL" clId="{0143BFF4-3996-624A-8C2C-985DAA36BF94}" dt="2021-10-26T00:28:02.431" v="296"/>
          <ac:inkMkLst>
            <pc:docMk/>
            <pc:sldMk cId="3985963338" sldId="332"/>
            <ac:inkMk id="11" creationId="{B3EC622C-5615-BB47-A678-BFA566C15F86}"/>
          </ac:inkMkLst>
        </pc:inkChg>
        <pc:inkChg chg="add">
          <ac:chgData name="Zhang Yifan" userId="c9b86b9a-8bad-4e1d-80e2-8f55c3c19e2c" providerId="ADAL" clId="{0143BFF4-3996-624A-8C2C-985DAA36BF94}" dt="2021-10-26T04:08:50.810" v="374" actId="7634"/>
          <ac:inkMkLst>
            <pc:docMk/>
            <pc:sldMk cId="3985963338" sldId="332"/>
            <ac:inkMk id="12" creationId="{A8DF9036-BB68-EE43-8B95-B44138E87D83}"/>
          </ac:inkMkLst>
        </pc:inkChg>
      </pc:sldChg>
      <pc:sldChg chg="addSp">
        <pc:chgData name="Zhang Yifan" userId="c9b86b9a-8bad-4e1d-80e2-8f55c3c19e2c" providerId="ADAL" clId="{0143BFF4-3996-624A-8C2C-985DAA36BF94}" dt="2021-10-26T00:30:06.080" v="349"/>
        <pc:sldMkLst>
          <pc:docMk/>
          <pc:sldMk cId="3107204974" sldId="333"/>
        </pc:sldMkLst>
        <pc:grpChg chg="add">
          <ac:chgData name="Zhang Yifan" userId="c9b86b9a-8bad-4e1d-80e2-8f55c3c19e2c" providerId="ADAL" clId="{0143BFF4-3996-624A-8C2C-985DAA36BF94}" dt="2021-10-26T00:28:10.816" v="305"/>
          <ac:grpSpMkLst>
            <pc:docMk/>
            <pc:sldMk cId="3107204974" sldId="333"/>
            <ac:grpSpMk id="9" creationId="{8614DF8E-2BDD-5E4C-8FF3-1FE8A8350D40}"/>
          </ac:grpSpMkLst>
        </pc:grpChg>
        <pc:grpChg chg="add">
          <ac:chgData name="Zhang Yifan" userId="c9b86b9a-8bad-4e1d-80e2-8f55c3c19e2c" providerId="ADAL" clId="{0143BFF4-3996-624A-8C2C-985DAA36BF94}" dt="2021-10-26T00:28:10.816" v="305"/>
          <ac:grpSpMkLst>
            <pc:docMk/>
            <pc:sldMk cId="3107204974" sldId="333"/>
            <ac:grpSpMk id="10" creationId="{67CFC343-BA2C-9046-A420-CD1147003463}"/>
          </ac:grpSpMkLst>
        </pc:grpChg>
        <pc:grpChg chg="add">
          <ac:chgData name="Zhang Yifan" userId="c9b86b9a-8bad-4e1d-80e2-8f55c3c19e2c" providerId="ADAL" clId="{0143BFF4-3996-624A-8C2C-985DAA36BF94}" dt="2021-10-26T00:28:14.104" v="308"/>
          <ac:grpSpMkLst>
            <pc:docMk/>
            <pc:sldMk cId="3107204974" sldId="333"/>
            <ac:grpSpMk id="13" creationId="{C1D2D0C4-CB6B-F941-BB6D-DD49C42204B7}"/>
          </ac:grpSpMkLst>
        </pc:grpChg>
        <pc:grpChg chg="add">
          <ac:chgData name="Zhang Yifan" userId="c9b86b9a-8bad-4e1d-80e2-8f55c3c19e2c" providerId="ADAL" clId="{0143BFF4-3996-624A-8C2C-985DAA36BF94}" dt="2021-10-26T00:28:31.491" v="312"/>
          <ac:grpSpMkLst>
            <pc:docMk/>
            <pc:sldMk cId="3107204974" sldId="333"/>
            <ac:grpSpMk id="17" creationId="{7E9C76D7-74E2-F044-94C1-7231FBEB34FD}"/>
          </ac:grpSpMkLst>
        </pc:grpChg>
        <pc:grpChg chg="add">
          <ac:chgData name="Zhang Yifan" userId="c9b86b9a-8bad-4e1d-80e2-8f55c3c19e2c" providerId="ADAL" clId="{0143BFF4-3996-624A-8C2C-985DAA36BF94}" dt="2021-10-26T00:30:06.080" v="349"/>
          <ac:grpSpMkLst>
            <pc:docMk/>
            <pc:sldMk cId="3107204974" sldId="333"/>
            <ac:grpSpMk id="23" creationId="{9EB36D8F-CA6F-A743-9A26-A6AB61886517}"/>
          </ac:grpSpMkLst>
        </pc:grpChg>
        <pc:inkChg chg="add">
          <ac:chgData name="Zhang Yifan" userId="c9b86b9a-8bad-4e1d-80e2-8f55c3c19e2c" providerId="ADAL" clId="{0143BFF4-3996-624A-8C2C-985DAA36BF94}" dt="2021-10-26T00:28:08.683" v="301"/>
          <ac:inkMkLst>
            <pc:docMk/>
            <pc:sldMk cId="3107204974" sldId="333"/>
            <ac:inkMk id="5" creationId="{1CCFFE2D-36B1-7645-A2CF-E9AFC0C42E22}"/>
          </ac:inkMkLst>
        </pc:inkChg>
        <pc:inkChg chg="add">
          <ac:chgData name="Zhang Yifan" userId="c9b86b9a-8bad-4e1d-80e2-8f55c3c19e2c" providerId="ADAL" clId="{0143BFF4-3996-624A-8C2C-985DAA36BF94}" dt="2021-10-26T00:28:09.185" v="302"/>
          <ac:inkMkLst>
            <pc:docMk/>
            <pc:sldMk cId="3107204974" sldId="333"/>
            <ac:inkMk id="6" creationId="{382C41E3-3698-164F-8DFA-75589E0DE1F8}"/>
          </ac:inkMkLst>
        </pc:inkChg>
        <pc:inkChg chg="add">
          <ac:chgData name="Zhang Yifan" userId="c9b86b9a-8bad-4e1d-80e2-8f55c3c19e2c" providerId="ADAL" clId="{0143BFF4-3996-624A-8C2C-985DAA36BF94}" dt="2021-10-26T00:28:09.758" v="303"/>
          <ac:inkMkLst>
            <pc:docMk/>
            <pc:sldMk cId="3107204974" sldId="333"/>
            <ac:inkMk id="7" creationId="{52D5A47D-A3C0-D24D-B830-4F60A56CFAC1}"/>
          </ac:inkMkLst>
        </pc:inkChg>
        <pc:inkChg chg="add">
          <ac:chgData name="Zhang Yifan" userId="c9b86b9a-8bad-4e1d-80e2-8f55c3c19e2c" providerId="ADAL" clId="{0143BFF4-3996-624A-8C2C-985DAA36BF94}" dt="2021-10-26T00:28:10.224" v="304"/>
          <ac:inkMkLst>
            <pc:docMk/>
            <pc:sldMk cId="3107204974" sldId="333"/>
            <ac:inkMk id="8" creationId="{564B42DC-F082-3B44-BF44-08FA8875D15A}"/>
          </ac:inkMkLst>
        </pc:inkChg>
        <pc:inkChg chg="add">
          <ac:chgData name="Zhang Yifan" userId="c9b86b9a-8bad-4e1d-80e2-8f55c3c19e2c" providerId="ADAL" clId="{0143BFF4-3996-624A-8C2C-985DAA36BF94}" dt="2021-10-26T00:28:13.029" v="306"/>
          <ac:inkMkLst>
            <pc:docMk/>
            <pc:sldMk cId="3107204974" sldId="333"/>
            <ac:inkMk id="11" creationId="{F7D8055A-0F9C-C94D-8199-5685AFE3A57F}"/>
          </ac:inkMkLst>
        </pc:inkChg>
        <pc:inkChg chg="add">
          <ac:chgData name="Zhang Yifan" userId="c9b86b9a-8bad-4e1d-80e2-8f55c3c19e2c" providerId="ADAL" clId="{0143BFF4-3996-624A-8C2C-985DAA36BF94}" dt="2021-10-26T00:28:13.529" v="307"/>
          <ac:inkMkLst>
            <pc:docMk/>
            <pc:sldMk cId="3107204974" sldId="333"/>
            <ac:inkMk id="12" creationId="{D3CA36D0-BEFA-7B4C-908C-7458C43A5F46}"/>
          </ac:inkMkLst>
        </pc:inkChg>
        <pc:inkChg chg="add">
          <ac:chgData name="Zhang Yifan" userId="c9b86b9a-8bad-4e1d-80e2-8f55c3c19e2c" providerId="ADAL" clId="{0143BFF4-3996-624A-8C2C-985DAA36BF94}" dt="2021-10-26T00:28:29.343" v="309"/>
          <ac:inkMkLst>
            <pc:docMk/>
            <pc:sldMk cId="3107204974" sldId="333"/>
            <ac:inkMk id="14" creationId="{58AEAA42-93C8-9148-937E-9AFE28A81CA1}"/>
          </ac:inkMkLst>
        </pc:inkChg>
        <pc:inkChg chg="add">
          <ac:chgData name="Zhang Yifan" userId="c9b86b9a-8bad-4e1d-80e2-8f55c3c19e2c" providerId="ADAL" clId="{0143BFF4-3996-624A-8C2C-985DAA36BF94}" dt="2021-10-26T00:28:30.087" v="310"/>
          <ac:inkMkLst>
            <pc:docMk/>
            <pc:sldMk cId="3107204974" sldId="333"/>
            <ac:inkMk id="15" creationId="{7E495298-273E-7348-9C22-AD54F853C736}"/>
          </ac:inkMkLst>
        </pc:inkChg>
        <pc:inkChg chg="add">
          <ac:chgData name="Zhang Yifan" userId="c9b86b9a-8bad-4e1d-80e2-8f55c3c19e2c" providerId="ADAL" clId="{0143BFF4-3996-624A-8C2C-985DAA36BF94}" dt="2021-10-26T00:28:30.536" v="311"/>
          <ac:inkMkLst>
            <pc:docMk/>
            <pc:sldMk cId="3107204974" sldId="333"/>
            <ac:inkMk id="16" creationId="{7D053E7E-B661-E64D-A210-CD4463E0B44B}"/>
          </ac:inkMkLst>
        </pc:inkChg>
        <pc:inkChg chg="add">
          <ac:chgData name="Zhang Yifan" userId="c9b86b9a-8bad-4e1d-80e2-8f55c3c19e2c" providerId="ADAL" clId="{0143BFF4-3996-624A-8C2C-985DAA36BF94}" dt="2021-10-26T00:30:03.937" v="344"/>
          <ac:inkMkLst>
            <pc:docMk/>
            <pc:sldMk cId="3107204974" sldId="333"/>
            <ac:inkMk id="18" creationId="{CAAF45B7-D3BD-BE43-A052-96C0F4E3CC1B}"/>
          </ac:inkMkLst>
        </pc:inkChg>
        <pc:inkChg chg="add">
          <ac:chgData name="Zhang Yifan" userId="c9b86b9a-8bad-4e1d-80e2-8f55c3c19e2c" providerId="ADAL" clId="{0143BFF4-3996-624A-8C2C-985DAA36BF94}" dt="2021-10-26T00:30:04.420" v="345"/>
          <ac:inkMkLst>
            <pc:docMk/>
            <pc:sldMk cId="3107204974" sldId="333"/>
            <ac:inkMk id="19" creationId="{D8A529E2-95D7-204E-A0F4-1B10A5DC7471}"/>
          </ac:inkMkLst>
        </pc:inkChg>
        <pc:inkChg chg="add">
          <ac:chgData name="Zhang Yifan" userId="c9b86b9a-8bad-4e1d-80e2-8f55c3c19e2c" providerId="ADAL" clId="{0143BFF4-3996-624A-8C2C-985DAA36BF94}" dt="2021-10-26T00:30:04.625" v="346"/>
          <ac:inkMkLst>
            <pc:docMk/>
            <pc:sldMk cId="3107204974" sldId="333"/>
            <ac:inkMk id="20" creationId="{23ACA9E4-C9A8-574D-AAA9-FF354DAEC830}"/>
          </ac:inkMkLst>
        </pc:inkChg>
        <pc:inkChg chg="add">
          <ac:chgData name="Zhang Yifan" userId="c9b86b9a-8bad-4e1d-80e2-8f55c3c19e2c" providerId="ADAL" clId="{0143BFF4-3996-624A-8C2C-985DAA36BF94}" dt="2021-10-26T00:30:05.100" v="347"/>
          <ac:inkMkLst>
            <pc:docMk/>
            <pc:sldMk cId="3107204974" sldId="333"/>
            <ac:inkMk id="21" creationId="{42F50D34-91D9-D848-B3BA-E629DD99EC6C}"/>
          </ac:inkMkLst>
        </pc:inkChg>
        <pc:inkChg chg="add">
          <ac:chgData name="Zhang Yifan" userId="c9b86b9a-8bad-4e1d-80e2-8f55c3c19e2c" providerId="ADAL" clId="{0143BFF4-3996-624A-8C2C-985DAA36BF94}" dt="2021-10-26T00:30:05.550" v="348"/>
          <ac:inkMkLst>
            <pc:docMk/>
            <pc:sldMk cId="3107204974" sldId="333"/>
            <ac:inkMk id="22" creationId="{BF4FF1F2-9EC4-6041-8AF3-1B99DAF377DE}"/>
          </ac:inkMkLst>
        </pc:inkChg>
      </pc:sldChg>
      <pc:sldChg chg="addSp">
        <pc:chgData name="Zhang Yifan" userId="c9b86b9a-8bad-4e1d-80e2-8f55c3c19e2c" providerId="ADAL" clId="{0143BFF4-3996-624A-8C2C-985DAA36BF94}" dt="2021-10-26T04:08:50.810" v="374" actId="7634"/>
        <pc:sldMkLst>
          <pc:docMk/>
          <pc:sldMk cId="3090942845" sldId="334"/>
        </pc:sldMkLst>
        <pc:grpChg chg="add">
          <ac:chgData name="Zhang Yifan" userId="c9b86b9a-8bad-4e1d-80e2-8f55c3c19e2c" providerId="ADAL" clId="{0143BFF4-3996-624A-8C2C-985DAA36BF94}" dt="2021-10-26T00:30:10.856" v="355"/>
          <ac:grpSpMkLst>
            <pc:docMk/>
            <pc:sldMk cId="3090942845" sldId="334"/>
            <ac:grpSpMk id="10" creationId="{5B13FCEA-53FD-0145-BB18-EBC0FF8334C4}"/>
          </ac:grpSpMkLst>
        </pc:grpChg>
        <pc:inkChg chg="add">
          <ac:chgData name="Zhang Yifan" userId="c9b86b9a-8bad-4e1d-80e2-8f55c3c19e2c" providerId="ADAL" clId="{0143BFF4-3996-624A-8C2C-985DAA36BF94}" dt="2021-10-26T00:30:08.687" v="350"/>
          <ac:inkMkLst>
            <pc:docMk/>
            <pc:sldMk cId="3090942845" sldId="334"/>
            <ac:inkMk id="5" creationId="{4B1CE83E-CDAC-274B-97CF-897221AF0710}"/>
          </ac:inkMkLst>
        </pc:inkChg>
        <pc:inkChg chg="add">
          <ac:chgData name="Zhang Yifan" userId="c9b86b9a-8bad-4e1d-80e2-8f55c3c19e2c" providerId="ADAL" clId="{0143BFF4-3996-624A-8C2C-985DAA36BF94}" dt="2021-10-26T00:30:09.070" v="351"/>
          <ac:inkMkLst>
            <pc:docMk/>
            <pc:sldMk cId="3090942845" sldId="334"/>
            <ac:inkMk id="6" creationId="{2E4F8C1E-34C2-D447-AEA0-4AFB49E69BCB}"/>
          </ac:inkMkLst>
        </pc:inkChg>
        <pc:inkChg chg="add">
          <ac:chgData name="Zhang Yifan" userId="c9b86b9a-8bad-4e1d-80e2-8f55c3c19e2c" providerId="ADAL" clId="{0143BFF4-3996-624A-8C2C-985DAA36BF94}" dt="2021-10-26T00:30:09.296" v="352"/>
          <ac:inkMkLst>
            <pc:docMk/>
            <pc:sldMk cId="3090942845" sldId="334"/>
            <ac:inkMk id="7" creationId="{E535E409-11CF-684F-8116-0015ED5DDA47}"/>
          </ac:inkMkLst>
        </pc:inkChg>
        <pc:inkChg chg="add">
          <ac:chgData name="Zhang Yifan" userId="c9b86b9a-8bad-4e1d-80e2-8f55c3c19e2c" providerId="ADAL" clId="{0143BFF4-3996-624A-8C2C-985DAA36BF94}" dt="2021-10-26T00:30:09.774" v="353"/>
          <ac:inkMkLst>
            <pc:docMk/>
            <pc:sldMk cId="3090942845" sldId="334"/>
            <ac:inkMk id="8" creationId="{EBF7DD63-F27C-204E-90BE-CC6CBFE0665A}"/>
          </ac:inkMkLst>
        </pc:inkChg>
        <pc:inkChg chg="add">
          <ac:chgData name="Zhang Yifan" userId="c9b86b9a-8bad-4e1d-80e2-8f55c3c19e2c" providerId="ADAL" clId="{0143BFF4-3996-624A-8C2C-985DAA36BF94}" dt="2021-10-26T00:30:10.278" v="354"/>
          <ac:inkMkLst>
            <pc:docMk/>
            <pc:sldMk cId="3090942845" sldId="334"/>
            <ac:inkMk id="9" creationId="{B64988EA-3B22-7843-96E3-B12D2C8E3102}"/>
          </ac:inkMkLst>
        </pc:inkChg>
        <pc:inkChg chg="add">
          <ac:chgData name="Zhang Yifan" userId="c9b86b9a-8bad-4e1d-80e2-8f55c3c19e2c" providerId="ADAL" clId="{0143BFF4-3996-624A-8C2C-985DAA36BF94}" dt="2021-10-26T04:08:50.810" v="374" actId="7634"/>
          <ac:inkMkLst>
            <pc:docMk/>
            <pc:sldMk cId="3090942845" sldId="334"/>
            <ac:inkMk id="20" creationId="{6A1531A3-C5B5-824C-81EB-E485E5C9525B}"/>
          </ac:inkMkLst>
        </pc:inkChg>
      </pc:sldChg>
      <pc:sldChg chg="addSp">
        <pc:chgData name="Zhang Yifan" userId="c9b86b9a-8bad-4e1d-80e2-8f55c3c19e2c" providerId="ADAL" clId="{0143BFF4-3996-624A-8C2C-985DAA36BF94}" dt="2021-10-26T04:08:50.810" v="374" actId="7634"/>
        <pc:sldMkLst>
          <pc:docMk/>
          <pc:sldMk cId="3927467498" sldId="335"/>
        </pc:sldMkLst>
        <pc:grpChg chg="add">
          <ac:chgData name="Zhang Yifan" userId="c9b86b9a-8bad-4e1d-80e2-8f55c3c19e2c" providerId="ADAL" clId="{0143BFF4-3996-624A-8C2C-985DAA36BF94}" dt="2021-10-26T00:30:15.981" v="361"/>
          <ac:grpSpMkLst>
            <pc:docMk/>
            <pc:sldMk cId="3927467498" sldId="335"/>
            <ac:grpSpMk id="12" creationId="{A61C8E67-9876-4C4C-B38C-B3F80307255E}"/>
          </ac:grpSpMkLst>
        </pc:grpChg>
        <pc:inkChg chg="add">
          <ac:chgData name="Zhang Yifan" userId="c9b86b9a-8bad-4e1d-80e2-8f55c3c19e2c" providerId="ADAL" clId="{0143BFF4-3996-624A-8C2C-985DAA36BF94}" dt="2021-10-26T00:30:13.823" v="356"/>
          <ac:inkMkLst>
            <pc:docMk/>
            <pc:sldMk cId="3927467498" sldId="335"/>
            <ac:inkMk id="7" creationId="{9B5446CB-E9D0-0640-BB9A-B47EA3F1F16D}"/>
          </ac:inkMkLst>
        </pc:inkChg>
        <pc:inkChg chg="add">
          <ac:chgData name="Zhang Yifan" userId="c9b86b9a-8bad-4e1d-80e2-8f55c3c19e2c" providerId="ADAL" clId="{0143BFF4-3996-624A-8C2C-985DAA36BF94}" dt="2021-10-26T00:30:14.270" v="357"/>
          <ac:inkMkLst>
            <pc:docMk/>
            <pc:sldMk cId="3927467498" sldId="335"/>
            <ac:inkMk id="8" creationId="{79052D18-A4AD-7C44-91FC-7A911A042457}"/>
          </ac:inkMkLst>
        </pc:inkChg>
        <pc:inkChg chg="add">
          <ac:chgData name="Zhang Yifan" userId="c9b86b9a-8bad-4e1d-80e2-8f55c3c19e2c" providerId="ADAL" clId="{0143BFF4-3996-624A-8C2C-985DAA36BF94}" dt="2021-10-26T00:30:14.481" v="358"/>
          <ac:inkMkLst>
            <pc:docMk/>
            <pc:sldMk cId="3927467498" sldId="335"/>
            <ac:inkMk id="9" creationId="{B30B5823-EF07-6343-86DF-18A88709BF0D}"/>
          </ac:inkMkLst>
        </pc:inkChg>
        <pc:inkChg chg="add">
          <ac:chgData name="Zhang Yifan" userId="c9b86b9a-8bad-4e1d-80e2-8f55c3c19e2c" providerId="ADAL" clId="{0143BFF4-3996-624A-8C2C-985DAA36BF94}" dt="2021-10-26T00:30:14.912" v="359"/>
          <ac:inkMkLst>
            <pc:docMk/>
            <pc:sldMk cId="3927467498" sldId="335"/>
            <ac:inkMk id="10" creationId="{607B5951-666B-8F40-83AE-7C3BD90504D4}"/>
          </ac:inkMkLst>
        </pc:inkChg>
        <pc:inkChg chg="add">
          <ac:chgData name="Zhang Yifan" userId="c9b86b9a-8bad-4e1d-80e2-8f55c3c19e2c" providerId="ADAL" clId="{0143BFF4-3996-624A-8C2C-985DAA36BF94}" dt="2021-10-26T00:30:15.402" v="360"/>
          <ac:inkMkLst>
            <pc:docMk/>
            <pc:sldMk cId="3927467498" sldId="335"/>
            <ac:inkMk id="11" creationId="{37204458-0EA7-4445-93B2-B60436DCE27F}"/>
          </ac:inkMkLst>
        </pc:inkChg>
        <pc:inkChg chg="add">
          <ac:chgData name="Zhang Yifan" userId="c9b86b9a-8bad-4e1d-80e2-8f55c3c19e2c" providerId="ADAL" clId="{0143BFF4-3996-624A-8C2C-985DAA36BF94}" dt="2021-10-26T04:08:50.810" v="374" actId="7634"/>
          <ac:inkMkLst>
            <pc:docMk/>
            <pc:sldMk cId="3927467498" sldId="335"/>
            <ac:inkMk id="22" creationId="{B9F2DCFD-2616-4348-9AD8-9F0D983A56D6}"/>
          </ac:inkMkLst>
        </pc:inkChg>
      </pc:sldChg>
      <pc:sldChg chg="addSp delSp">
        <pc:chgData name="Zhang Yifan" userId="c9b86b9a-8bad-4e1d-80e2-8f55c3c19e2c" providerId="ADAL" clId="{0143BFF4-3996-624A-8C2C-985DAA36BF94}" dt="2021-10-26T04:08:50.810" v="374" actId="7634"/>
        <pc:sldMkLst>
          <pc:docMk/>
          <pc:sldMk cId="1113699929" sldId="337"/>
        </pc:sldMkLst>
        <pc:grpChg chg="add">
          <ac:chgData name="Zhang Yifan" userId="c9b86b9a-8bad-4e1d-80e2-8f55c3c19e2c" providerId="ADAL" clId="{0143BFF4-3996-624A-8C2C-985DAA36BF94}" dt="2021-10-26T00:28:47.305" v="316"/>
          <ac:grpSpMkLst>
            <pc:docMk/>
            <pc:sldMk cId="1113699929" sldId="337"/>
            <ac:grpSpMk id="8" creationId="{2AAD06CF-F6D8-D94F-95DC-72F613B639A9}"/>
          </ac:grpSpMkLst>
        </pc:grpChg>
        <pc:grpChg chg="add">
          <ac:chgData name="Zhang Yifan" userId="c9b86b9a-8bad-4e1d-80e2-8f55c3c19e2c" providerId="ADAL" clId="{0143BFF4-3996-624A-8C2C-985DAA36BF94}" dt="2021-10-26T00:28:48.728" v="319"/>
          <ac:grpSpMkLst>
            <pc:docMk/>
            <pc:sldMk cId="1113699929" sldId="337"/>
            <ac:grpSpMk id="11" creationId="{E9A9BAB8-9142-3E46-BA6E-533765309382}"/>
          </ac:grpSpMkLst>
        </pc:grpChg>
        <pc:grpChg chg="add del">
          <ac:chgData name="Zhang Yifan" userId="c9b86b9a-8bad-4e1d-80e2-8f55c3c19e2c" providerId="ADAL" clId="{0143BFF4-3996-624A-8C2C-985DAA36BF94}" dt="2021-10-26T00:29:35.304" v="343"/>
          <ac:grpSpMkLst>
            <pc:docMk/>
            <pc:sldMk cId="1113699929" sldId="337"/>
            <ac:grpSpMk id="14" creationId="{514E245E-5D44-164D-AF0E-75CBBE44C205}"/>
          </ac:grpSpMkLst>
        </pc:grpChg>
        <pc:grpChg chg="add">
          <ac:chgData name="Zhang Yifan" userId="c9b86b9a-8bad-4e1d-80e2-8f55c3c19e2c" providerId="ADAL" clId="{0143BFF4-3996-624A-8C2C-985DAA36BF94}" dt="2021-10-26T00:29:35.304" v="343"/>
          <ac:grpSpMkLst>
            <pc:docMk/>
            <pc:sldMk cId="1113699929" sldId="337"/>
            <ac:grpSpMk id="24" creationId="{A49EF8FC-2C3C-4D43-9D64-F02FC67289EB}"/>
          </ac:grpSpMkLst>
        </pc:grpChg>
        <pc:grpChg chg="add">
          <ac:chgData name="Zhang Yifan" userId="c9b86b9a-8bad-4e1d-80e2-8f55c3c19e2c" providerId="ADAL" clId="{0143BFF4-3996-624A-8C2C-985DAA36BF94}" dt="2021-10-26T00:30:22.360" v="367"/>
          <ac:grpSpMkLst>
            <pc:docMk/>
            <pc:sldMk cId="1113699929" sldId="337"/>
            <ac:grpSpMk id="30" creationId="{8CB4C6DE-204F-7048-A0F0-542606081057}"/>
          </ac:grpSpMkLst>
        </pc:grpChg>
        <pc:inkChg chg="add">
          <ac:chgData name="Zhang Yifan" userId="c9b86b9a-8bad-4e1d-80e2-8f55c3c19e2c" providerId="ADAL" clId="{0143BFF4-3996-624A-8C2C-985DAA36BF94}" dt="2021-10-26T00:28:45.672" v="313"/>
          <ac:inkMkLst>
            <pc:docMk/>
            <pc:sldMk cId="1113699929" sldId="337"/>
            <ac:inkMk id="5" creationId="{94BA0C57-CC61-E043-84D0-0E21295A9715}"/>
          </ac:inkMkLst>
        </pc:inkChg>
        <pc:inkChg chg="add">
          <ac:chgData name="Zhang Yifan" userId="c9b86b9a-8bad-4e1d-80e2-8f55c3c19e2c" providerId="ADAL" clId="{0143BFF4-3996-624A-8C2C-985DAA36BF94}" dt="2021-10-26T00:28:45.689" v="314"/>
          <ac:inkMkLst>
            <pc:docMk/>
            <pc:sldMk cId="1113699929" sldId="337"/>
            <ac:inkMk id="6" creationId="{8EFED6CF-733C-384E-8D24-BFE938AC622D}"/>
          </ac:inkMkLst>
        </pc:inkChg>
        <pc:inkChg chg="add">
          <ac:chgData name="Zhang Yifan" userId="c9b86b9a-8bad-4e1d-80e2-8f55c3c19e2c" providerId="ADAL" clId="{0143BFF4-3996-624A-8C2C-985DAA36BF94}" dt="2021-10-26T00:28:46.421" v="315"/>
          <ac:inkMkLst>
            <pc:docMk/>
            <pc:sldMk cId="1113699929" sldId="337"/>
            <ac:inkMk id="7" creationId="{D7BD7F11-DA46-6C4E-9A39-85B45F66FEF1}"/>
          </ac:inkMkLst>
        </pc:inkChg>
        <pc:inkChg chg="add">
          <ac:chgData name="Zhang Yifan" userId="c9b86b9a-8bad-4e1d-80e2-8f55c3c19e2c" providerId="ADAL" clId="{0143BFF4-3996-624A-8C2C-985DAA36BF94}" dt="2021-10-26T00:28:47.699" v="317"/>
          <ac:inkMkLst>
            <pc:docMk/>
            <pc:sldMk cId="1113699929" sldId="337"/>
            <ac:inkMk id="9" creationId="{B7AA940F-5FAD-BC4B-A117-834298A6B66C}"/>
          </ac:inkMkLst>
        </pc:inkChg>
        <pc:inkChg chg="add">
          <ac:chgData name="Zhang Yifan" userId="c9b86b9a-8bad-4e1d-80e2-8f55c3c19e2c" providerId="ADAL" clId="{0143BFF4-3996-624A-8C2C-985DAA36BF94}" dt="2021-10-26T00:28:48.183" v="318"/>
          <ac:inkMkLst>
            <pc:docMk/>
            <pc:sldMk cId="1113699929" sldId="337"/>
            <ac:inkMk id="10" creationId="{3B0BBD88-77C9-4C43-BA82-1DC2C4B02497}"/>
          </ac:inkMkLst>
        </pc:inkChg>
        <pc:inkChg chg="add topLvl">
          <ac:chgData name="Zhang Yifan" userId="c9b86b9a-8bad-4e1d-80e2-8f55c3c19e2c" providerId="ADAL" clId="{0143BFF4-3996-624A-8C2C-985DAA36BF94}" dt="2021-10-26T00:29:35.304" v="343"/>
          <ac:inkMkLst>
            <pc:docMk/>
            <pc:sldMk cId="1113699929" sldId="337"/>
            <ac:inkMk id="12" creationId="{D11730EE-9214-0743-A95E-0B019308E46D}"/>
          </ac:inkMkLst>
        </pc:inkChg>
        <pc:inkChg chg="add topLvl">
          <ac:chgData name="Zhang Yifan" userId="c9b86b9a-8bad-4e1d-80e2-8f55c3c19e2c" providerId="ADAL" clId="{0143BFF4-3996-624A-8C2C-985DAA36BF94}" dt="2021-10-26T00:29:35.304" v="343"/>
          <ac:inkMkLst>
            <pc:docMk/>
            <pc:sldMk cId="1113699929" sldId="337"/>
            <ac:inkMk id="13" creationId="{77D2BB75-C4B1-8B48-AD16-D3EC1ECD5799}"/>
          </ac:inkMkLst>
        </pc:inkChg>
        <pc:inkChg chg="add">
          <ac:chgData name="Zhang Yifan" userId="c9b86b9a-8bad-4e1d-80e2-8f55c3c19e2c" providerId="ADAL" clId="{0143BFF4-3996-624A-8C2C-985DAA36BF94}" dt="2021-10-26T00:29:32.555" v="334"/>
          <ac:inkMkLst>
            <pc:docMk/>
            <pc:sldMk cId="1113699929" sldId="337"/>
            <ac:inkMk id="15" creationId="{F4DE7B8D-3EEB-B94D-9DFE-51723A22C9AD}"/>
          </ac:inkMkLst>
        </pc:inkChg>
        <pc:inkChg chg="add">
          <ac:chgData name="Zhang Yifan" userId="c9b86b9a-8bad-4e1d-80e2-8f55c3c19e2c" providerId="ADAL" clId="{0143BFF4-3996-624A-8C2C-985DAA36BF94}" dt="2021-10-26T00:29:32.838" v="335"/>
          <ac:inkMkLst>
            <pc:docMk/>
            <pc:sldMk cId="1113699929" sldId="337"/>
            <ac:inkMk id="16" creationId="{03FBBFEF-C809-E044-B761-B2EBFB9CE9DD}"/>
          </ac:inkMkLst>
        </pc:inkChg>
        <pc:inkChg chg="add">
          <ac:chgData name="Zhang Yifan" userId="c9b86b9a-8bad-4e1d-80e2-8f55c3c19e2c" providerId="ADAL" clId="{0143BFF4-3996-624A-8C2C-985DAA36BF94}" dt="2021-10-26T00:29:32.987" v="336"/>
          <ac:inkMkLst>
            <pc:docMk/>
            <pc:sldMk cId="1113699929" sldId="337"/>
            <ac:inkMk id="17" creationId="{50DA1720-1661-AF45-9801-1D3850F6FD01}"/>
          </ac:inkMkLst>
        </pc:inkChg>
        <pc:inkChg chg="add">
          <ac:chgData name="Zhang Yifan" userId="c9b86b9a-8bad-4e1d-80e2-8f55c3c19e2c" providerId="ADAL" clId="{0143BFF4-3996-624A-8C2C-985DAA36BF94}" dt="2021-10-26T00:29:33.308" v="337"/>
          <ac:inkMkLst>
            <pc:docMk/>
            <pc:sldMk cId="1113699929" sldId="337"/>
            <ac:inkMk id="18" creationId="{E2369CCB-096D-8643-8322-8B1B81F29810}"/>
          </ac:inkMkLst>
        </pc:inkChg>
        <pc:inkChg chg="add">
          <ac:chgData name="Zhang Yifan" userId="c9b86b9a-8bad-4e1d-80e2-8f55c3c19e2c" providerId="ADAL" clId="{0143BFF4-3996-624A-8C2C-985DAA36BF94}" dt="2021-10-26T00:29:33.542" v="338"/>
          <ac:inkMkLst>
            <pc:docMk/>
            <pc:sldMk cId="1113699929" sldId="337"/>
            <ac:inkMk id="19" creationId="{DA27EF38-34A8-8C42-9D8E-098249BEFB04}"/>
          </ac:inkMkLst>
        </pc:inkChg>
        <pc:inkChg chg="add">
          <ac:chgData name="Zhang Yifan" userId="c9b86b9a-8bad-4e1d-80e2-8f55c3c19e2c" providerId="ADAL" clId="{0143BFF4-3996-624A-8C2C-985DAA36BF94}" dt="2021-10-26T00:29:33.798" v="339"/>
          <ac:inkMkLst>
            <pc:docMk/>
            <pc:sldMk cId="1113699929" sldId="337"/>
            <ac:inkMk id="20" creationId="{02DA39F8-EB1B-1148-B422-0EE2474D6758}"/>
          </ac:inkMkLst>
        </pc:inkChg>
        <pc:inkChg chg="add">
          <ac:chgData name="Zhang Yifan" userId="c9b86b9a-8bad-4e1d-80e2-8f55c3c19e2c" providerId="ADAL" clId="{0143BFF4-3996-624A-8C2C-985DAA36BF94}" dt="2021-10-26T00:29:33.991" v="340"/>
          <ac:inkMkLst>
            <pc:docMk/>
            <pc:sldMk cId="1113699929" sldId="337"/>
            <ac:inkMk id="21" creationId="{81808E40-9467-3643-BD8A-1FC8D476A132}"/>
          </ac:inkMkLst>
        </pc:inkChg>
        <pc:inkChg chg="add">
          <ac:chgData name="Zhang Yifan" userId="c9b86b9a-8bad-4e1d-80e2-8f55c3c19e2c" providerId="ADAL" clId="{0143BFF4-3996-624A-8C2C-985DAA36BF94}" dt="2021-10-26T00:29:34.163" v="341"/>
          <ac:inkMkLst>
            <pc:docMk/>
            <pc:sldMk cId="1113699929" sldId="337"/>
            <ac:inkMk id="22" creationId="{4EC34821-D1FC-024F-82FB-E57B41623564}"/>
          </ac:inkMkLst>
        </pc:inkChg>
        <pc:inkChg chg="add">
          <ac:chgData name="Zhang Yifan" userId="c9b86b9a-8bad-4e1d-80e2-8f55c3c19e2c" providerId="ADAL" clId="{0143BFF4-3996-624A-8C2C-985DAA36BF94}" dt="2021-10-26T00:29:34.737" v="342"/>
          <ac:inkMkLst>
            <pc:docMk/>
            <pc:sldMk cId="1113699929" sldId="337"/>
            <ac:inkMk id="23" creationId="{EB85DA57-F1D4-2F4B-B88E-4FCB007A1216}"/>
          </ac:inkMkLst>
        </pc:inkChg>
        <pc:inkChg chg="add">
          <ac:chgData name="Zhang Yifan" userId="c9b86b9a-8bad-4e1d-80e2-8f55c3c19e2c" providerId="ADAL" clId="{0143BFF4-3996-624A-8C2C-985DAA36BF94}" dt="2021-10-26T00:30:20.249" v="362"/>
          <ac:inkMkLst>
            <pc:docMk/>
            <pc:sldMk cId="1113699929" sldId="337"/>
            <ac:inkMk id="25" creationId="{4DB8AFDF-9FB5-5F4E-90DB-DD63681555E8}"/>
          </ac:inkMkLst>
        </pc:inkChg>
        <pc:inkChg chg="add">
          <ac:chgData name="Zhang Yifan" userId="c9b86b9a-8bad-4e1d-80e2-8f55c3c19e2c" providerId="ADAL" clId="{0143BFF4-3996-624A-8C2C-985DAA36BF94}" dt="2021-10-26T00:30:20.594" v="363"/>
          <ac:inkMkLst>
            <pc:docMk/>
            <pc:sldMk cId="1113699929" sldId="337"/>
            <ac:inkMk id="26" creationId="{656E051D-D6E3-0A4F-AB78-4BD898B2D6F8}"/>
          </ac:inkMkLst>
        </pc:inkChg>
        <pc:inkChg chg="add">
          <ac:chgData name="Zhang Yifan" userId="c9b86b9a-8bad-4e1d-80e2-8f55c3c19e2c" providerId="ADAL" clId="{0143BFF4-3996-624A-8C2C-985DAA36BF94}" dt="2021-10-26T00:30:20.785" v="364"/>
          <ac:inkMkLst>
            <pc:docMk/>
            <pc:sldMk cId="1113699929" sldId="337"/>
            <ac:inkMk id="27" creationId="{D85DD1FF-6885-A94F-BCFD-7D3E7F006BBF}"/>
          </ac:inkMkLst>
        </pc:inkChg>
        <pc:inkChg chg="add">
          <ac:chgData name="Zhang Yifan" userId="c9b86b9a-8bad-4e1d-80e2-8f55c3c19e2c" providerId="ADAL" clId="{0143BFF4-3996-624A-8C2C-985DAA36BF94}" dt="2021-10-26T00:30:21.252" v="365"/>
          <ac:inkMkLst>
            <pc:docMk/>
            <pc:sldMk cId="1113699929" sldId="337"/>
            <ac:inkMk id="28" creationId="{61F37E71-3D7F-6E40-AB8E-0C6CC41CC8C5}"/>
          </ac:inkMkLst>
        </pc:inkChg>
        <pc:inkChg chg="add">
          <ac:chgData name="Zhang Yifan" userId="c9b86b9a-8bad-4e1d-80e2-8f55c3c19e2c" providerId="ADAL" clId="{0143BFF4-3996-624A-8C2C-985DAA36BF94}" dt="2021-10-26T00:30:21.673" v="366"/>
          <ac:inkMkLst>
            <pc:docMk/>
            <pc:sldMk cId="1113699929" sldId="337"/>
            <ac:inkMk id="29" creationId="{50D8CB38-EA62-A341-8FF5-8955C68C8703}"/>
          </ac:inkMkLst>
        </pc:inkChg>
        <pc:inkChg chg="add">
          <ac:chgData name="Zhang Yifan" userId="c9b86b9a-8bad-4e1d-80e2-8f55c3c19e2c" providerId="ADAL" clId="{0143BFF4-3996-624A-8C2C-985DAA36BF94}" dt="2021-10-26T04:08:50.810" v="374" actId="7634"/>
          <ac:inkMkLst>
            <pc:docMk/>
            <pc:sldMk cId="1113699929" sldId="337"/>
            <ac:inkMk id="31" creationId="{BD063B49-E59C-E245-8A5C-D58F66FC835F}"/>
          </ac:inkMkLst>
        </pc:inkChg>
      </pc:sldChg>
      <pc:sldChg chg="addSp">
        <pc:chgData name="Zhang Yifan" userId="c9b86b9a-8bad-4e1d-80e2-8f55c3c19e2c" providerId="ADAL" clId="{0143BFF4-3996-624A-8C2C-985DAA36BF94}" dt="2021-10-26T04:08:50.810" v="374" actId="7634"/>
        <pc:sldMkLst>
          <pc:docMk/>
          <pc:sldMk cId="3258639002" sldId="338"/>
        </pc:sldMkLst>
        <pc:grpChg chg="add">
          <ac:chgData name="Zhang Yifan" userId="c9b86b9a-8bad-4e1d-80e2-8f55c3c19e2c" providerId="ADAL" clId="{0143BFF4-3996-624A-8C2C-985DAA36BF94}" dt="2021-10-26T00:29:15.397" v="324"/>
          <ac:grpSpMkLst>
            <pc:docMk/>
            <pc:sldMk cId="3258639002" sldId="338"/>
            <ac:grpSpMk id="11" creationId="{3AF2EAF3-4436-2048-A635-610597EE8800}"/>
          </ac:grpSpMkLst>
        </pc:grpChg>
        <pc:grpChg chg="add">
          <ac:chgData name="Zhang Yifan" userId="c9b86b9a-8bad-4e1d-80e2-8f55c3c19e2c" providerId="ADAL" clId="{0143BFF4-3996-624A-8C2C-985DAA36BF94}" dt="2021-10-26T00:29:15.397" v="324"/>
          <ac:grpSpMkLst>
            <pc:docMk/>
            <pc:sldMk cId="3258639002" sldId="338"/>
            <ac:grpSpMk id="12" creationId="{4E868090-082B-4D42-B0CF-36E090CAAB96}"/>
          </ac:grpSpMkLst>
        </pc:grpChg>
        <pc:grpChg chg="add">
          <ac:chgData name="Zhang Yifan" userId="c9b86b9a-8bad-4e1d-80e2-8f55c3c19e2c" providerId="ADAL" clId="{0143BFF4-3996-624A-8C2C-985DAA36BF94}" dt="2021-10-26T00:29:17.314" v="327"/>
          <ac:grpSpMkLst>
            <pc:docMk/>
            <pc:sldMk cId="3258639002" sldId="338"/>
            <ac:grpSpMk id="15" creationId="{A7B8E38B-0650-CB47-9BD6-50302B0727B3}"/>
          </ac:grpSpMkLst>
        </pc:grpChg>
        <pc:grpChg chg="add">
          <ac:chgData name="Zhang Yifan" userId="c9b86b9a-8bad-4e1d-80e2-8f55c3c19e2c" providerId="ADAL" clId="{0143BFF4-3996-624A-8C2C-985DAA36BF94}" dt="2021-10-26T00:29:22.579" v="330"/>
          <ac:grpSpMkLst>
            <pc:docMk/>
            <pc:sldMk cId="3258639002" sldId="338"/>
            <ac:grpSpMk id="18" creationId="{74894501-9EF2-454D-9714-0931B68D5C88}"/>
          </ac:grpSpMkLst>
        </pc:grpChg>
        <pc:grpChg chg="add">
          <ac:chgData name="Zhang Yifan" userId="c9b86b9a-8bad-4e1d-80e2-8f55c3c19e2c" providerId="ADAL" clId="{0143BFF4-3996-624A-8C2C-985DAA36BF94}" dt="2021-10-26T00:32:34.330" v="373"/>
          <ac:grpSpMkLst>
            <pc:docMk/>
            <pc:sldMk cId="3258639002" sldId="338"/>
            <ac:grpSpMk id="30" creationId="{67174DF5-CB39-2E42-9497-D3214022A0AC}"/>
          </ac:grpSpMkLst>
        </pc:grpChg>
        <pc:inkChg chg="add">
          <ac:chgData name="Zhang Yifan" userId="c9b86b9a-8bad-4e1d-80e2-8f55c3c19e2c" providerId="ADAL" clId="{0143BFF4-3996-624A-8C2C-985DAA36BF94}" dt="2021-10-26T00:29:13.296" v="320"/>
          <ac:inkMkLst>
            <pc:docMk/>
            <pc:sldMk cId="3258639002" sldId="338"/>
            <ac:inkMk id="7" creationId="{D6B8CC36-CE4B-6746-8E73-CC1B3CBB3E3C}"/>
          </ac:inkMkLst>
        </pc:inkChg>
        <pc:inkChg chg="add">
          <ac:chgData name="Zhang Yifan" userId="c9b86b9a-8bad-4e1d-80e2-8f55c3c19e2c" providerId="ADAL" clId="{0143BFF4-3996-624A-8C2C-985DAA36BF94}" dt="2021-10-26T00:29:13.723" v="321"/>
          <ac:inkMkLst>
            <pc:docMk/>
            <pc:sldMk cId="3258639002" sldId="338"/>
            <ac:inkMk id="8" creationId="{9BEBE0E9-DCD5-7B43-BCB0-4CDBC1A13392}"/>
          </ac:inkMkLst>
        </pc:inkChg>
        <pc:inkChg chg="add">
          <ac:chgData name="Zhang Yifan" userId="c9b86b9a-8bad-4e1d-80e2-8f55c3c19e2c" providerId="ADAL" clId="{0143BFF4-3996-624A-8C2C-985DAA36BF94}" dt="2021-10-26T00:29:14.321" v="322"/>
          <ac:inkMkLst>
            <pc:docMk/>
            <pc:sldMk cId="3258639002" sldId="338"/>
            <ac:inkMk id="9" creationId="{DB7ECDB9-3565-704F-864E-908D977BDECD}"/>
          </ac:inkMkLst>
        </pc:inkChg>
        <pc:inkChg chg="add">
          <ac:chgData name="Zhang Yifan" userId="c9b86b9a-8bad-4e1d-80e2-8f55c3c19e2c" providerId="ADAL" clId="{0143BFF4-3996-624A-8C2C-985DAA36BF94}" dt="2021-10-26T00:29:14.685" v="323"/>
          <ac:inkMkLst>
            <pc:docMk/>
            <pc:sldMk cId="3258639002" sldId="338"/>
            <ac:inkMk id="10" creationId="{B36BD848-0029-4A48-BC8D-6EC9C24056AA}"/>
          </ac:inkMkLst>
        </pc:inkChg>
        <pc:inkChg chg="add">
          <ac:chgData name="Zhang Yifan" userId="c9b86b9a-8bad-4e1d-80e2-8f55c3c19e2c" providerId="ADAL" clId="{0143BFF4-3996-624A-8C2C-985DAA36BF94}" dt="2021-10-26T00:29:15.687" v="325"/>
          <ac:inkMkLst>
            <pc:docMk/>
            <pc:sldMk cId="3258639002" sldId="338"/>
            <ac:inkMk id="13" creationId="{187CD1E9-F5F9-A84A-BA94-F854A82E23D1}"/>
          </ac:inkMkLst>
        </pc:inkChg>
        <pc:inkChg chg="add">
          <ac:chgData name="Zhang Yifan" userId="c9b86b9a-8bad-4e1d-80e2-8f55c3c19e2c" providerId="ADAL" clId="{0143BFF4-3996-624A-8C2C-985DAA36BF94}" dt="2021-10-26T00:29:16.260" v="326"/>
          <ac:inkMkLst>
            <pc:docMk/>
            <pc:sldMk cId="3258639002" sldId="338"/>
            <ac:inkMk id="14" creationId="{4A928621-760D-2D40-A84F-06107C563428}"/>
          </ac:inkMkLst>
        </pc:inkChg>
        <pc:inkChg chg="add">
          <ac:chgData name="Zhang Yifan" userId="c9b86b9a-8bad-4e1d-80e2-8f55c3c19e2c" providerId="ADAL" clId="{0143BFF4-3996-624A-8C2C-985DAA36BF94}" dt="2021-10-26T00:29:21.471" v="328"/>
          <ac:inkMkLst>
            <pc:docMk/>
            <pc:sldMk cId="3258639002" sldId="338"/>
            <ac:inkMk id="16" creationId="{DFB40531-F665-CF42-9285-6C7CAA2FE561}"/>
          </ac:inkMkLst>
        </pc:inkChg>
        <pc:inkChg chg="add">
          <ac:chgData name="Zhang Yifan" userId="c9b86b9a-8bad-4e1d-80e2-8f55c3c19e2c" providerId="ADAL" clId="{0143BFF4-3996-624A-8C2C-985DAA36BF94}" dt="2021-10-26T00:29:22.010" v="329"/>
          <ac:inkMkLst>
            <pc:docMk/>
            <pc:sldMk cId="3258639002" sldId="338"/>
            <ac:inkMk id="17" creationId="{EDC5BA04-F451-4F41-A366-83618799BCDA}"/>
          </ac:inkMkLst>
        </pc:inkChg>
        <pc:inkChg chg="add">
          <ac:chgData name="Zhang Yifan" userId="c9b86b9a-8bad-4e1d-80e2-8f55c3c19e2c" providerId="ADAL" clId="{0143BFF4-3996-624A-8C2C-985DAA36BF94}" dt="2021-10-26T04:08:50.810" v="374" actId="7634"/>
          <ac:inkMkLst>
            <pc:docMk/>
            <pc:sldMk cId="3258639002" sldId="338"/>
            <ac:inkMk id="31" creationId="{3F65EC80-F013-864B-9737-AD9B433BD0E4}"/>
          </ac:inkMkLst>
        </pc:inkChg>
        <pc:inkChg chg="add">
          <ac:chgData name="Zhang Yifan" userId="c9b86b9a-8bad-4e1d-80e2-8f55c3c19e2c" providerId="ADAL" clId="{0143BFF4-3996-624A-8C2C-985DAA36BF94}" dt="2021-10-26T00:32:33.323" v="371"/>
          <ac:inkMkLst>
            <pc:docMk/>
            <pc:sldMk cId="3258639002" sldId="338"/>
            <ac:inkMk id="31" creationId="{D29DF8ED-1A0C-CA4D-A867-AC0D323620D0}"/>
          </ac:inkMkLst>
        </pc:inkChg>
        <pc:inkChg chg="add">
          <ac:chgData name="Zhang Yifan" userId="c9b86b9a-8bad-4e1d-80e2-8f55c3c19e2c" providerId="ADAL" clId="{0143BFF4-3996-624A-8C2C-985DAA36BF94}" dt="2021-10-26T00:32:33.742" v="372"/>
          <ac:inkMkLst>
            <pc:docMk/>
            <pc:sldMk cId="3258639002" sldId="338"/>
            <ac:inkMk id="32" creationId="{F331BBF8-4ADF-E745-887D-79E7586507D4}"/>
          </ac:inkMkLst>
        </pc:inkChg>
        <pc:inkChg chg="add">
          <ac:chgData name="Zhang Yifan" userId="c9b86b9a-8bad-4e1d-80e2-8f55c3c19e2c" providerId="ADAL" clId="{0143BFF4-3996-624A-8C2C-985DAA36BF94}" dt="2021-10-26T00:32:31.980" v="368"/>
          <ac:inkMkLst>
            <pc:docMk/>
            <pc:sldMk cId="3258639002" sldId="338"/>
            <ac:inkMk id="33" creationId="{7D19B911-E599-8647-B74F-28748C8D0043}"/>
          </ac:inkMkLst>
        </pc:inkChg>
        <pc:inkChg chg="add">
          <ac:chgData name="Zhang Yifan" userId="c9b86b9a-8bad-4e1d-80e2-8f55c3c19e2c" providerId="ADAL" clId="{0143BFF4-3996-624A-8C2C-985DAA36BF94}" dt="2021-10-26T00:32:32.594" v="369"/>
          <ac:inkMkLst>
            <pc:docMk/>
            <pc:sldMk cId="3258639002" sldId="338"/>
            <ac:inkMk id="34" creationId="{CE3ECA86-49BB-3A4C-98D2-FB6EB2ADD9A5}"/>
          </ac:inkMkLst>
        </pc:inkChg>
        <pc:inkChg chg="add">
          <ac:chgData name="Zhang Yifan" userId="c9b86b9a-8bad-4e1d-80e2-8f55c3c19e2c" providerId="ADAL" clId="{0143BFF4-3996-624A-8C2C-985DAA36BF94}" dt="2021-10-26T00:32:33.012" v="370"/>
          <ac:inkMkLst>
            <pc:docMk/>
            <pc:sldMk cId="3258639002" sldId="338"/>
            <ac:inkMk id="35" creationId="{4B7063A7-371F-7B40-BCDE-25E3AFAE3A66}"/>
          </ac:inkMkLst>
        </pc:inkChg>
      </pc:sldChg>
      <pc:sldChg chg="addSp">
        <pc:chgData name="Zhang Yifan" userId="c9b86b9a-8bad-4e1d-80e2-8f55c3c19e2c" providerId="ADAL" clId="{0143BFF4-3996-624A-8C2C-985DAA36BF94}" dt="2021-10-26T04:08:50.810" v="374" actId="7634"/>
        <pc:sldMkLst>
          <pc:docMk/>
          <pc:sldMk cId="3427767385" sldId="339"/>
        </pc:sldMkLst>
        <pc:inkChg chg="add">
          <ac:chgData name="Zhang Yifan" userId="c9b86b9a-8bad-4e1d-80e2-8f55c3c19e2c" providerId="ADAL" clId="{0143BFF4-3996-624A-8C2C-985DAA36BF94}" dt="2021-10-26T04:08:50.810" v="374" actId="7634"/>
          <ac:inkMkLst>
            <pc:docMk/>
            <pc:sldMk cId="3427767385" sldId="339"/>
            <ac:inkMk id="29" creationId="{1A701D3A-491F-F947-92D3-527F420BEA7A}"/>
          </ac:inkMkLst>
        </pc:inkChg>
      </pc:sldChg>
      <pc:sldChg chg="addSp">
        <pc:chgData name="Zhang Yifan" userId="c9b86b9a-8bad-4e1d-80e2-8f55c3c19e2c" providerId="ADAL" clId="{0143BFF4-3996-624A-8C2C-985DAA36BF94}" dt="2021-10-26T04:08:50.810" v="374" actId="7634"/>
        <pc:sldMkLst>
          <pc:docMk/>
          <pc:sldMk cId="1394503203" sldId="342"/>
        </pc:sldMkLst>
        <pc:inkChg chg="add">
          <ac:chgData name="Zhang Yifan" userId="c9b86b9a-8bad-4e1d-80e2-8f55c3c19e2c" providerId="ADAL" clId="{0143BFF4-3996-624A-8C2C-985DAA36BF94}" dt="2021-10-26T04:08:50.810" v="374" actId="7634"/>
          <ac:inkMkLst>
            <pc:docMk/>
            <pc:sldMk cId="1394503203" sldId="342"/>
            <ac:inkMk id="9" creationId="{DD82BEF7-168D-944F-82A3-9AD572C127A5}"/>
          </ac:inkMkLst>
        </pc:inkChg>
      </pc:sldChg>
      <pc:sldChg chg="addSp">
        <pc:chgData name="Zhang Yifan" userId="c9b86b9a-8bad-4e1d-80e2-8f55c3c19e2c" providerId="ADAL" clId="{0143BFF4-3996-624A-8C2C-985DAA36BF94}" dt="2021-10-26T04:08:50.810" v="374" actId="7634"/>
        <pc:sldMkLst>
          <pc:docMk/>
          <pc:sldMk cId="3060897174" sldId="344"/>
        </pc:sldMkLst>
        <pc:inkChg chg="add">
          <ac:chgData name="Zhang Yifan" userId="c9b86b9a-8bad-4e1d-80e2-8f55c3c19e2c" providerId="ADAL" clId="{0143BFF4-3996-624A-8C2C-985DAA36BF94}" dt="2021-10-26T04:08:50.810" v="374" actId="7634"/>
          <ac:inkMkLst>
            <pc:docMk/>
            <pc:sldMk cId="3060897174" sldId="344"/>
            <ac:inkMk id="4" creationId="{0A49F81D-AB81-8347-8811-66F230C25F6B}"/>
          </ac:inkMkLst>
        </pc:inkChg>
      </pc:sldChg>
      <pc:sldChg chg="addSp">
        <pc:chgData name="Zhang Yifan" userId="c9b86b9a-8bad-4e1d-80e2-8f55c3c19e2c" providerId="ADAL" clId="{0143BFF4-3996-624A-8C2C-985DAA36BF94}" dt="2021-10-26T04:08:50.810" v="374" actId="7634"/>
        <pc:sldMkLst>
          <pc:docMk/>
          <pc:sldMk cId="2848476662" sldId="345"/>
        </pc:sldMkLst>
        <pc:inkChg chg="add">
          <ac:chgData name="Zhang Yifan" userId="c9b86b9a-8bad-4e1d-80e2-8f55c3c19e2c" providerId="ADAL" clId="{0143BFF4-3996-624A-8C2C-985DAA36BF94}" dt="2021-10-26T04:08:50.810" v="374" actId="7634"/>
          <ac:inkMkLst>
            <pc:docMk/>
            <pc:sldMk cId="2848476662" sldId="345"/>
            <ac:inkMk id="4" creationId="{875727F0-A7D4-BA4C-A2D0-126C9EE612BC}"/>
          </ac:inkMkLst>
        </pc:inkChg>
      </pc:sldChg>
      <pc:sldChg chg="addSp">
        <pc:chgData name="Zhang Yifan" userId="c9b86b9a-8bad-4e1d-80e2-8f55c3c19e2c" providerId="ADAL" clId="{0143BFF4-3996-624A-8C2C-985DAA36BF94}" dt="2021-10-26T04:08:50.810" v="374" actId="7634"/>
        <pc:sldMkLst>
          <pc:docMk/>
          <pc:sldMk cId="4163036866" sldId="346"/>
        </pc:sldMkLst>
        <pc:inkChg chg="add">
          <ac:chgData name="Zhang Yifan" userId="c9b86b9a-8bad-4e1d-80e2-8f55c3c19e2c" providerId="ADAL" clId="{0143BFF4-3996-624A-8C2C-985DAA36BF94}" dt="2021-10-26T04:08:50.810" v="374" actId="7634"/>
          <ac:inkMkLst>
            <pc:docMk/>
            <pc:sldMk cId="4163036866" sldId="346"/>
            <ac:inkMk id="4" creationId="{76DD3756-78DF-4149-BA93-2BD8166C5BF6}"/>
          </ac:inkMkLst>
        </pc:inkChg>
      </pc:sldChg>
      <pc:sldChg chg="addSp">
        <pc:chgData name="Zhang Yifan" userId="c9b86b9a-8bad-4e1d-80e2-8f55c3c19e2c" providerId="ADAL" clId="{0143BFF4-3996-624A-8C2C-985DAA36BF94}" dt="2021-10-26T04:08:50.810" v="374" actId="7634"/>
        <pc:sldMkLst>
          <pc:docMk/>
          <pc:sldMk cId="1961887412" sldId="347"/>
        </pc:sldMkLst>
        <pc:inkChg chg="add">
          <ac:chgData name="Zhang Yifan" userId="c9b86b9a-8bad-4e1d-80e2-8f55c3c19e2c" providerId="ADAL" clId="{0143BFF4-3996-624A-8C2C-985DAA36BF94}" dt="2021-10-26T04:08:50.810" v="374" actId="7634"/>
          <ac:inkMkLst>
            <pc:docMk/>
            <pc:sldMk cId="1961887412" sldId="347"/>
            <ac:inkMk id="4" creationId="{AC32BA8E-77DA-B543-95F3-F89B70601EC1}"/>
          </ac:inkMkLst>
        </pc:inkChg>
      </pc:sldChg>
      <pc:sldChg chg="addSp">
        <pc:chgData name="Zhang Yifan" userId="c9b86b9a-8bad-4e1d-80e2-8f55c3c19e2c" providerId="ADAL" clId="{0143BFF4-3996-624A-8C2C-985DAA36BF94}" dt="2021-10-26T04:08:50.810" v="374" actId="7634"/>
        <pc:sldMkLst>
          <pc:docMk/>
          <pc:sldMk cId="1526679565" sldId="349"/>
        </pc:sldMkLst>
        <pc:inkChg chg="add">
          <ac:chgData name="Zhang Yifan" userId="c9b86b9a-8bad-4e1d-80e2-8f55c3c19e2c" providerId="ADAL" clId="{0143BFF4-3996-624A-8C2C-985DAA36BF94}" dt="2021-10-26T04:08:50.810" v="374" actId="7634"/>
          <ac:inkMkLst>
            <pc:docMk/>
            <pc:sldMk cId="1526679565" sldId="349"/>
            <ac:inkMk id="4" creationId="{127682E2-68CD-F44F-A7B8-C358544A1FCC}"/>
          </ac:inkMkLst>
        </pc:inkChg>
      </pc:sldChg>
    </pc:docChg>
  </pc:docChgLst>
  <pc:docChgLst>
    <pc:chgData name="Zhang Yifan" userId="c9b86b9a-8bad-4e1d-80e2-8f55c3c19e2c" providerId="ADAL" clId="{9D073D8F-04A5-544F-B130-6B5919B2E78E}"/>
    <pc:docChg chg="undo redo custSel addSld modSld">
      <pc:chgData name="Zhang Yifan" userId="c9b86b9a-8bad-4e1d-80e2-8f55c3c19e2c" providerId="ADAL" clId="{9D073D8F-04A5-544F-B130-6B5919B2E78E}" dt="2021-10-19T00:55:56.706" v="81"/>
      <pc:docMkLst>
        <pc:docMk/>
      </pc:docMkLst>
      <pc:sldChg chg="modSp mod">
        <pc:chgData name="Zhang Yifan" userId="c9b86b9a-8bad-4e1d-80e2-8f55c3c19e2c" providerId="ADAL" clId="{9D073D8F-04A5-544F-B130-6B5919B2E78E}" dt="2021-10-19T00:28:07.571" v="1" actId="20577"/>
        <pc:sldMkLst>
          <pc:docMk/>
          <pc:sldMk cId="0" sldId="256"/>
        </pc:sldMkLst>
        <pc:spChg chg="mod">
          <ac:chgData name="Zhang Yifan" userId="c9b86b9a-8bad-4e1d-80e2-8f55c3c19e2c" providerId="ADAL" clId="{9D073D8F-04A5-544F-B130-6B5919B2E78E}" dt="2021-10-19T00:28:07.571" v="1" actId="20577"/>
          <ac:spMkLst>
            <pc:docMk/>
            <pc:sldMk cId="0" sldId="256"/>
            <ac:spMk id="100" creationId="{00000000-0000-0000-0000-000000000000}"/>
          </ac:spMkLst>
        </pc:spChg>
      </pc:sldChg>
      <pc:sldChg chg="addSp delSp modSp mod">
        <pc:chgData name="Zhang Yifan" userId="c9b86b9a-8bad-4e1d-80e2-8f55c3c19e2c" providerId="ADAL" clId="{9D073D8F-04A5-544F-B130-6B5919B2E78E}" dt="2021-10-19T00:28:56.665" v="8"/>
        <pc:sldMkLst>
          <pc:docMk/>
          <pc:sldMk cId="541618056" sldId="317"/>
        </pc:sldMkLst>
        <pc:picChg chg="del">
          <ac:chgData name="Zhang Yifan" userId="c9b86b9a-8bad-4e1d-80e2-8f55c3c19e2c" providerId="ADAL" clId="{9D073D8F-04A5-544F-B130-6B5919B2E78E}" dt="2021-10-19T00:28:45.315" v="5" actId="478"/>
          <ac:picMkLst>
            <pc:docMk/>
            <pc:sldMk cId="541618056" sldId="317"/>
            <ac:picMk id="18" creationId="{B3EFCB64-7CA9-8B4B-90FE-6F35762A9688}"/>
          </ac:picMkLst>
        </pc:picChg>
        <pc:picChg chg="add mod">
          <ac:chgData name="Zhang Yifan" userId="c9b86b9a-8bad-4e1d-80e2-8f55c3c19e2c" providerId="ADAL" clId="{9D073D8F-04A5-544F-B130-6B5919B2E78E}" dt="2021-10-19T00:28:56.665" v="8"/>
          <ac:picMkLst>
            <pc:docMk/>
            <pc:sldMk cId="541618056" sldId="317"/>
            <ac:picMk id="126" creationId="{CB1A4363-D11E-614A-8195-144A794BAFAA}"/>
          </ac:picMkLst>
        </pc:picChg>
      </pc:sldChg>
      <pc:sldChg chg="addSp delSp modSp mod">
        <pc:chgData name="Zhang Yifan" userId="c9b86b9a-8bad-4e1d-80e2-8f55c3c19e2c" providerId="ADAL" clId="{9D073D8F-04A5-544F-B130-6B5919B2E78E}" dt="2021-10-19T00:30:49.259" v="28" actId="1076"/>
        <pc:sldMkLst>
          <pc:docMk/>
          <pc:sldMk cId="1275634903" sldId="318"/>
        </pc:sldMkLst>
        <pc:spChg chg="mod">
          <ac:chgData name="Zhang Yifan" userId="c9b86b9a-8bad-4e1d-80e2-8f55c3c19e2c" providerId="ADAL" clId="{9D073D8F-04A5-544F-B130-6B5919B2E78E}" dt="2021-10-19T00:30:21.422" v="22" actId="5793"/>
          <ac:spMkLst>
            <pc:docMk/>
            <pc:sldMk cId="1275634903" sldId="318"/>
            <ac:spMk id="3" creationId="{9FDC6403-E42E-A04A-BF06-B0CD3E13B036}"/>
          </ac:spMkLst>
        </pc:spChg>
        <pc:spChg chg="del">
          <ac:chgData name="Zhang Yifan" userId="c9b86b9a-8bad-4e1d-80e2-8f55c3c19e2c" providerId="ADAL" clId="{9D073D8F-04A5-544F-B130-6B5919B2E78E}" dt="2021-10-19T00:28:22.162" v="2" actId="478"/>
          <ac:spMkLst>
            <pc:docMk/>
            <pc:sldMk cId="1275634903" sldId="318"/>
            <ac:spMk id="4" creationId="{3E657766-24EE-6C4A-938C-9B9FB4CBA407}"/>
          </ac:spMkLst>
        </pc:spChg>
        <pc:spChg chg="del">
          <ac:chgData name="Zhang Yifan" userId="c9b86b9a-8bad-4e1d-80e2-8f55c3c19e2c" providerId="ADAL" clId="{9D073D8F-04A5-544F-B130-6B5919B2E78E}" dt="2021-10-19T00:28:22.162" v="2" actId="478"/>
          <ac:spMkLst>
            <pc:docMk/>
            <pc:sldMk cId="1275634903" sldId="318"/>
            <ac:spMk id="5" creationId="{3D31C58D-2DBC-A34B-A94E-1F85D28E1CF2}"/>
          </ac:spMkLst>
        </pc:spChg>
        <pc:spChg chg="del">
          <ac:chgData name="Zhang Yifan" userId="c9b86b9a-8bad-4e1d-80e2-8f55c3c19e2c" providerId="ADAL" clId="{9D073D8F-04A5-544F-B130-6B5919B2E78E}" dt="2021-10-19T00:28:22.162" v="2" actId="478"/>
          <ac:spMkLst>
            <pc:docMk/>
            <pc:sldMk cId="1275634903" sldId="318"/>
            <ac:spMk id="6" creationId="{E44CA4CE-FF05-BA4C-952B-F1B925889BF2}"/>
          </ac:spMkLst>
        </pc:spChg>
        <pc:spChg chg="del">
          <ac:chgData name="Zhang Yifan" userId="c9b86b9a-8bad-4e1d-80e2-8f55c3c19e2c" providerId="ADAL" clId="{9D073D8F-04A5-544F-B130-6B5919B2E78E}" dt="2021-10-19T00:28:22.162" v="2" actId="478"/>
          <ac:spMkLst>
            <pc:docMk/>
            <pc:sldMk cId="1275634903" sldId="318"/>
            <ac:spMk id="7" creationId="{6A07AC3C-F992-084C-BC02-2A81FA9C3AFD}"/>
          </ac:spMkLst>
        </pc:spChg>
        <pc:spChg chg="del">
          <ac:chgData name="Zhang Yifan" userId="c9b86b9a-8bad-4e1d-80e2-8f55c3c19e2c" providerId="ADAL" clId="{9D073D8F-04A5-544F-B130-6B5919B2E78E}" dt="2021-10-19T00:28:22.162" v="2" actId="478"/>
          <ac:spMkLst>
            <pc:docMk/>
            <pc:sldMk cId="1275634903" sldId="318"/>
            <ac:spMk id="8" creationId="{025B95F4-4C7B-AE4C-B4A5-875FB148F874}"/>
          </ac:spMkLst>
        </pc:spChg>
        <pc:spChg chg="del">
          <ac:chgData name="Zhang Yifan" userId="c9b86b9a-8bad-4e1d-80e2-8f55c3c19e2c" providerId="ADAL" clId="{9D073D8F-04A5-544F-B130-6B5919B2E78E}" dt="2021-10-19T00:28:22.162" v="2" actId="478"/>
          <ac:spMkLst>
            <pc:docMk/>
            <pc:sldMk cId="1275634903" sldId="318"/>
            <ac:spMk id="9" creationId="{23217609-2D5F-1F4E-9C6A-F7386188EA1E}"/>
          </ac:spMkLst>
        </pc:spChg>
        <pc:spChg chg="del">
          <ac:chgData name="Zhang Yifan" userId="c9b86b9a-8bad-4e1d-80e2-8f55c3c19e2c" providerId="ADAL" clId="{9D073D8F-04A5-544F-B130-6B5919B2E78E}" dt="2021-10-19T00:28:22.162" v="2" actId="478"/>
          <ac:spMkLst>
            <pc:docMk/>
            <pc:sldMk cId="1275634903" sldId="318"/>
            <ac:spMk id="10" creationId="{3E6B651F-C5E1-1142-AB95-012431D18A3C}"/>
          </ac:spMkLst>
        </pc:spChg>
        <pc:spChg chg="del">
          <ac:chgData name="Zhang Yifan" userId="c9b86b9a-8bad-4e1d-80e2-8f55c3c19e2c" providerId="ADAL" clId="{9D073D8F-04A5-544F-B130-6B5919B2E78E}" dt="2021-10-19T00:28:22.162" v="2" actId="478"/>
          <ac:spMkLst>
            <pc:docMk/>
            <pc:sldMk cId="1275634903" sldId="318"/>
            <ac:spMk id="11" creationId="{3004D4C0-8DE9-4B40-B117-77659264F156}"/>
          </ac:spMkLst>
        </pc:spChg>
        <pc:spChg chg="del">
          <ac:chgData name="Zhang Yifan" userId="c9b86b9a-8bad-4e1d-80e2-8f55c3c19e2c" providerId="ADAL" clId="{9D073D8F-04A5-544F-B130-6B5919B2E78E}" dt="2021-10-19T00:28:22.162" v="2" actId="478"/>
          <ac:spMkLst>
            <pc:docMk/>
            <pc:sldMk cId="1275634903" sldId="318"/>
            <ac:spMk id="12" creationId="{2F8DE865-E995-0B4E-B323-54D5E30B1B9E}"/>
          </ac:spMkLst>
        </pc:spChg>
        <pc:spChg chg="del">
          <ac:chgData name="Zhang Yifan" userId="c9b86b9a-8bad-4e1d-80e2-8f55c3c19e2c" providerId="ADAL" clId="{9D073D8F-04A5-544F-B130-6B5919B2E78E}" dt="2021-10-19T00:28:22.162" v="2" actId="478"/>
          <ac:spMkLst>
            <pc:docMk/>
            <pc:sldMk cId="1275634903" sldId="318"/>
            <ac:spMk id="13" creationId="{9C5201BC-593F-3546-ADD6-7A886CE35DA6}"/>
          </ac:spMkLst>
        </pc:spChg>
        <pc:spChg chg="del">
          <ac:chgData name="Zhang Yifan" userId="c9b86b9a-8bad-4e1d-80e2-8f55c3c19e2c" providerId="ADAL" clId="{9D073D8F-04A5-544F-B130-6B5919B2E78E}" dt="2021-10-19T00:28:22.162" v="2" actId="478"/>
          <ac:spMkLst>
            <pc:docMk/>
            <pc:sldMk cId="1275634903" sldId="318"/>
            <ac:spMk id="14" creationId="{8B87A32D-E370-1040-8156-8CE7D0457B89}"/>
          </ac:spMkLst>
        </pc:spChg>
        <pc:spChg chg="del">
          <ac:chgData name="Zhang Yifan" userId="c9b86b9a-8bad-4e1d-80e2-8f55c3c19e2c" providerId="ADAL" clId="{9D073D8F-04A5-544F-B130-6B5919B2E78E}" dt="2021-10-19T00:28:22.162" v="2" actId="478"/>
          <ac:spMkLst>
            <pc:docMk/>
            <pc:sldMk cId="1275634903" sldId="318"/>
            <ac:spMk id="17" creationId="{0225D0B3-A029-9849-840A-81E143DEE66A}"/>
          </ac:spMkLst>
        </pc:spChg>
        <pc:spChg chg="del">
          <ac:chgData name="Zhang Yifan" userId="c9b86b9a-8bad-4e1d-80e2-8f55c3c19e2c" providerId="ADAL" clId="{9D073D8F-04A5-544F-B130-6B5919B2E78E}" dt="2021-10-19T00:28:22.162" v="2" actId="478"/>
          <ac:spMkLst>
            <pc:docMk/>
            <pc:sldMk cId="1275634903" sldId="318"/>
            <ac:spMk id="19" creationId="{9B2D99A0-E3E8-FC45-91F5-2EC9C0274F4B}"/>
          </ac:spMkLst>
        </pc:spChg>
        <pc:spChg chg="del">
          <ac:chgData name="Zhang Yifan" userId="c9b86b9a-8bad-4e1d-80e2-8f55c3c19e2c" providerId="ADAL" clId="{9D073D8F-04A5-544F-B130-6B5919B2E78E}" dt="2021-10-19T00:28:22.162" v="2" actId="478"/>
          <ac:spMkLst>
            <pc:docMk/>
            <pc:sldMk cId="1275634903" sldId="318"/>
            <ac:spMk id="20" creationId="{223C8CF2-9529-2949-BF41-4434E4B0416C}"/>
          </ac:spMkLst>
        </pc:spChg>
        <pc:spChg chg="del">
          <ac:chgData name="Zhang Yifan" userId="c9b86b9a-8bad-4e1d-80e2-8f55c3c19e2c" providerId="ADAL" clId="{9D073D8F-04A5-544F-B130-6B5919B2E78E}" dt="2021-10-19T00:28:22.162" v="2" actId="478"/>
          <ac:spMkLst>
            <pc:docMk/>
            <pc:sldMk cId="1275634903" sldId="318"/>
            <ac:spMk id="21" creationId="{74F7CC66-E6C9-544E-B0D7-B82D7903C3A5}"/>
          </ac:spMkLst>
        </pc:spChg>
        <pc:spChg chg="del">
          <ac:chgData name="Zhang Yifan" userId="c9b86b9a-8bad-4e1d-80e2-8f55c3c19e2c" providerId="ADAL" clId="{9D073D8F-04A5-544F-B130-6B5919B2E78E}" dt="2021-10-19T00:28:22.162" v="2" actId="478"/>
          <ac:spMkLst>
            <pc:docMk/>
            <pc:sldMk cId="1275634903" sldId="318"/>
            <ac:spMk id="22" creationId="{75569199-5A41-EB49-A9F9-AF5C3511D0D8}"/>
          </ac:spMkLst>
        </pc:spChg>
        <pc:spChg chg="del">
          <ac:chgData name="Zhang Yifan" userId="c9b86b9a-8bad-4e1d-80e2-8f55c3c19e2c" providerId="ADAL" clId="{9D073D8F-04A5-544F-B130-6B5919B2E78E}" dt="2021-10-19T00:28:22.162" v="2" actId="478"/>
          <ac:spMkLst>
            <pc:docMk/>
            <pc:sldMk cId="1275634903" sldId="318"/>
            <ac:spMk id="23" creationId="{1465A432-CB8D-754F-AF7A-D0811DC3538A}"/>
          </ac:spMkLst>
        </pc:spChg>
        <pc:spChg chg="del">
          <ac:chgData name="Zhang Yifan" userId="c9b86b9a-8bad-4e1d-80e2-8f55c3c19e2c" providerId="ADAL" clId="{9D073D8F-04A5-544F-B130-6B5919B2E78E}" dt="2021-10-19T00:28:22.162" v="2" actId="478"/>
          <ac:spMkLst>
            <pc:docMk/>
            <pc:sldMk cId="1275634903" sldId="318"/>
            <ac:spMk id="24" creationId="{FC5E5F35-4DAD-1F4C-9FE0-938542638169}"/>
          </ac:spMkLst>
        </pc:spChg>
        <pc:spChg chg="del">
          <ac:chgData name="Zhang Yifan" userId="c9b86b9a-8bad-4e1d-80e2-8f55c3c19e2c" providerId="ADAL" clId="{9D073D8F-04A5-544F-B130-6B5919B2E78E}" dt="2021-10-19T00:28:22.162" v="2" actId="478"/>
          <ac:spMkLst>
            <pc:docMk/>
            <pc:sldMk cId="1275634903" sldId="318"/>
            <ac:spMk id="25" creationId="{EAC8628E-3084-7549-A36A-F577C340FA72}"/>
          </ac:spMkLst>
        </pc:spChg>
        <pc:spChg chg="del">
          <ac:chgData name="Zhang Yifan" userId="c9b86b9a-8bad-4e1d-80e2-8f55c3c19e2c" providerId="ADAL" clId="{9D073D8F-04A5-544F-B130-6B5919B2E78E}" dt="2021-10-19T00:28:22.162" v="2" actId="478"/>
          <ac:spMkLst>
            <pc:docMk/>
            <pc:sldMk cId="1275634903" sldId="318"/>
            <ac:spMk id="26" creationId="{5912CB98-7B2F-C14B-A025-AABEB8A2119B}"/>
          </ac:spMkLst>
        </pc:spChg>
        <pc:spChg chg="del">
          <ac:chgData name="Zhang Yifan" userId="c9b86b9a-8bad-4e1d-80e2-8f55c3c19e2c" providerId="ADAL" clId="{9D073D8F-04A5-544F-B130-6B5919B2E78E}" dt="2021-10-19T00:28:22.162" v="2" actId="478"/>
          <ac:spMkLst>
            <pc:docMk/>
            <pc:sldMk cId="1275634903" sldId="318"/>
            <ac:spMk id="27" creationId="{2FD241A6-4EF2-0D49-BF8D-7BE3ED0A13F9}"/>
          </ac:spMkLst>
        </pc:spChg>
        <pc:spChg chg="del">
          <ac:chgData name="Zhang Yifan" userId="c9b86b9a-8bad-4e1d-80e2-8f55c3c19e2c" providerId="ADAL" clId="{9D073D8F-04A5-544F-B130-6B5919B2E78E}" dt="2021-10-19T00:28:22.162" v="2" actId="478"/>
          <ac:spMkLst>
            <pc:docMk/>
            <pc:sldMk cId="1275634903" sldId="318"/>
            <ac:spMk id="28" creationId="{8261F29F-F1E4-9447-9413-056C5584905C}"/>
          </ac:spMkLst>
        </pc:spChg>
        <pc:spChg chg="del">
          <ac:chgData name="Zhang Yifan" userId="c9b86b9a-8bad-4e1d-80e2-8f55c3c19e2c" providerId="ADAL" clId="{9D073D8F-04A5-544F-B130-6B5919B2E78E}" dt="2021-10-19T00:28:22.162" v="2" actId="478"/>
          <ac:spMkLst>
            <pc:docMk/>
            <pc:sldMk cId="1275634903" sldId="318"/>
            <ac:spMk id="29" creationId="{5367F478-2D7B-204F-BCB5-6DF82729235E}"/>
          </ac:spMkLst>
        </pc:spChg>
        <pc:spChg chg="del">
          <ac:chgData name="Zhang Yifan" userId="c9b86b9a-8bad-4e1d-80e2-8f55c3c19e2c" providerId="ADAL" clId="{9D073D8F-04A5-544F-B130-6B5919B2E78E}" dt="2021-10-19T00:28:22.162" v="2" actId="478"/>
          <ac:spMkLst>
            <pc:docMk/>
            <pc:sldMk cId="1275634903" sldId="318"/>
            <ac:spMk id="30" creationId="{E42D3075-E7FE-F045-8A9E-343B966E3DB7}"/>
          </ac:spMkLst>
        </pc:spChg>
        <pc:spChg chg="del">
          <ac:chgData name="Zhang Yifan" userId="c9b86b9a-8bad-4e1d-80e2-8f55c3c19e2c" providerId="ADAL" clId="{9D073D8F-04A5-544F-B130-6B5919B2E78E}" dt="2021-10-19T00:28:22.162" v="2" actId="478"/>
          <ac:spMkLst>
            <pc:docMk/>
            <pc:sldMk cId="1275634903" sldId="318"/>
            <ac:spMk id="31" creationId="{E82F5AB8-D12E-744D-B664-4029E4F031EA}"/>
          </ac:spMkLst>
        </pc:spChg>
        <pc:spChg chg="del">
          <ac:chgData name="Zhang Yifan" userId="c9b86b9a-8bad-4e1d-80e2-8f55c3c19e2c" providerId="ADAL" clId="{9D073D8F-04A5-544F-B130-6B5919B2E78E}" dt="2021-10-19T00:28:22.162" v="2" actId="478"/>
          <ac:spMkLst>
            <pc:docMk/>
            <pc:sldMk cId="1275634903" sldId="318"/>
            <ac:spMk id="32" creationId="{973E9F57-C48E-E44D-B930-124844F1C962}"/>
          </ac:spMkLst>
        </pc:spChg>
        <pc:spChg chg="del">
          <ac:chgData name="Zhang Yifan" userId="c9b86b9a-8bad-4e1d-80e2-8f55c3c19e2c" providerId="ADAL" clId="{9D073D8F-04A5-544F-B130-6B5919B2E78E}" dt="2021-10-19T00:28:22.162" v="2" actId="478"/>
          <ac:spMkLst>
            <pc:docMk/>
            <pc:sldMk cId="1275634903" sldId="318"/>
            <ac:spMk id="33" creationId="{026BAAB5-9E0F-814F-98C8-1245CEBBB656}"/>
          </ac:spMkLst>
        </pc:spChg>
        <pc:spChg chg="del">
          <ac:chgData name="Zhang Yifan" userId="c9b86b9a-8bad-4e1d-80e2-8f55c3c19e2c" providerId="ADAL" clId="{9D073D8F-04A5-544F-B130-6B5919B2E78E}" dt="2021-10-19T00:28:22.162" v="2" actId="478"/>
          <ac:spMkLst>
            <pc:docMk/>
            <pc:sldMk cId="1275634903" sldId="318"/>
            <ac:spMk id="34" creationId="{18BAD3A9-2B80-5A4C-86C6-7B00BE7EE3AD}"/>
          </ac:spMkLst>
        </pc:spChg>
        <pc:spChg chg="del">
          <ac:chgData name="Zhang Yifan" userId="c9b86b9a-8bad-4e1d-80e2-8f55c3c19e2c" providerId="ADAL" clId="{9D073D8F-04A5-544F-B130-6B5919B2E78E}" dt="2021-10-19T00:28:22.162" v="2" actId="478"/>
          <ac:spMkLst>
            <pc:docMk/>
            <pc:sldMk cId="1275634903" sldId="318"/>
            <ac:spMk id="35" creationId="{E3B8C745-3B1C-BB45-848A-673D786A4BE0}"/>
          </ac:spMkLst>
        </pc:spChg>
        <pc:spChg chg="add mod">
          <ac:chgData name="Zhang Yifan" userId="c9b86b9a-8bad-4e1d-80e2-8f55c3c19e2c" providerId="ADAL" clId="{9D073D8F-04A5-544F-B130-6B5919B2E78E}" dt="2021-10-19T00:28:22.781" v="3"/>
          <ac:spMkLst>
            <pc:docMk/>
            <pc:sldMk cId="1275634903" sldId="318"/>
            <ac:spMk id="36" creationId="{F523937C-DC8A-1044-8329-E178EFA31DD6}"/>
          </ac:spMkLst>
        </pc:spChg>
        <pc:spChg chg="add mod">
          <ac:chgData name="Zhang Yifan" userId="c9b86b9a-8bad-4e1d-80e2-8f55c3c19e2c" providerId="ADAL" clId="{9D073D8F-04A5-544F-B130-6B5919B2E78E}" dt="2021-10-19T00:28:22.781" v="3"/>
          <ac:spMkLst>
            <pc:docMk/>
            <pc:sldMk cId="1275634903" sldId="318"/>
            <ac:spMk id="37" creationId="{536B275B-F52B-1647-8D4E-CF3E726DEA15}"/>
          </ac:spMkLst>
        </pc:spChg>
        <pc:spChg chg="add mod">
          <ac:chgData name="Zhang Yifan" userId="c9b86b9a-8bad-4e1d-80e2-8f55c3c19e2c" providerId="ADAL" clId="{9D073D8F-04A5-544F-B130-6B5919B2E78E}" dt="2021-10-19T00:28:22.781" v="3"/>
          <ac:spMkLst>
            <pc:docMk/>
            <pc:sldMk cId="1275634903" sldId="318"/>
            <ac:spMk id="38" creationId="{5BA3700E-9134-9346-AED6-440359DF664C}"/>
          </ac:spMkLst>
        </pc:spChg>
        <pc:spChg chg="add mod">
          <ac:chgData name="Zhang Yifan" userId="c9b86b9a-8bad-4e1d-80e2-8f55c3c19e2c" providerId="ADAL" clId="{9D073D8F-04A5-544F-B130-6B5919B2E78E}" dt="2021-10-19T00:28:22.781" v="3"/>
          <ac:spMkLst>
            <pc:docMk/>
            <pc:sldMk cId="1275634903" sldId="318"/>
            <ac:spMk id="39" creationId="{75F45071-DAF7-9342-BDDB-FDFC1939B842}"/>
          </ac:spMkLst>
        </pc:spChg>
        <pc:spChg chg="add mod">
          <ac:chgData name="Zhang Yifan" userId="c9b86b9a-8bad-4e1d-80e2-8f55c3c19e2c" providerId="ADAL" clId="{9D073D8F-04A5-544F-B130-6B5919B2E78E}" dt="2021-10-19T00:28:22.781" v="3"/>
          <ac:spMkLst>
            <pc:docMk/>
            <pc:sldMk cId="1275634903" sldId="318"/>
            <ac:spMk id="40" creationId="{99932630-B834-6C45-BC56-E07B5A26D100}"/>
          </ac:spMkLst>
        </pc:spChg>
        <pc:spChg chg="add mod">
          <ac:chgData name="Zhang Yifan" userId="c9b86b9a-8bad-4e1d-80e2-8f55c3c19e2c" providerId="ADAL" clId="{9D073D8F-04A5-544F-B130-6B5919B2E78E}" dt="2021-10-19T00:28:22.781" v="3"/>
          <ac:spMkLst>
            <pc:docMk/>
            <pc:sldMk cId="1275634903" sldId="318"/>
            <ac:spMk id="41" creationId="{41BC38BB-2BD8-6140-9A76-A075649A0910}"/>
          </ac:spMkLst>
        </pc:spChg>
        <pc:spChg chg="add mod">
          <ac:chgData name="Zhang Yifan" userId="c9b86b9a-8bad-4e1d-80e2-8f55c3c19e2c" providerId="ADAL" clId="{9D073D8F-04A5-544F-B130-6B5919B2E78E}" dt="2021-10-19T00:28:22.781" v="3"/>
          <ac:spMkLst>
            <pc:docMk/>
            <pc:sldMk cId="1275634903" sldId="318"/>
            <ac:spMk id="42" creationId="{47BCA948-60BA-A246-860A-59E30A4A467D}"/>
          </ac:spMkLst>
        </pc:spChg>
        <pc:spChg chg="add mod">
          <ac:chgData name="Zhang Yifan" userId="c9b86b9a-8bad-4e1d-80e2-8f55c3c19e2c" providerId="ADAL" clId="{9D073D8F-04A5-544F-B130-6B5919B2E78E}" dt="2021-10-19T00:28:22.781" v="3"/>
          <ac:spMkLst>
            <pc:docMk/>
            <pc:sldMk cId="1275634903" sldId="318"/>
            <ac:spMk id="43" creationId="{9BEB308E-630D-4046-9F2D-51523B794A9B}"/>
          </ac:spMkLst>
        </pc:spChg>
        <pc:spChg chg="add mod">
          <ac:chgData name="Zhang Yifan" userId="c9b86b9a-8bad-4e1d-80e2-8f55c3c19e2c" providerId="ADAL" clId="{9D073D8F-04A5-544F-B130-6B5919B2E78E}" dt="2021-10-19T00:28:22.781" v="3"/>
          <ac:spMkLst>
            <pc:docMk/>
            <pc:sldMk cId="1275634903" sldId="318"/>
            <ac:spMk id="44" creationId="{5A2B27A3-637E-5849-AFE5-93166B0E4EC1}"/>
          </ac:spMkLst>
        </pc:spChg>
        <pc:spChg chg="add mod">
          <ac:chgData name="Zhang Yifan" userId="c9b86b9a-8bad-4e1d-80e2-8f55c3c19e2c" providerId="ADAL" clId="{9D073D8F-04A5-544F-B130-6B5919B2E78E}" dt="2021-10-19T00:28:22.781" v="3"/>
          <ac:spMkLst>
            <pc:docMk/>
            <pc:sldMk cId="1275634903" sldId="318"/>
            <ac:spMk id="45" creationId="{9A3C7ED9-8601-734D-B3DA-7FFFE7A21947}"/>
          </ac:spMkLst>
        </pc:spChg>
        <pc:spChg chg="add mod">
          <ac:chgData name="Zhang Yifan" userId="c9b86b9a-8bad-4e1d-80e2-8f55c3c19e2c" providerId="ADAL" clId="{9D073D8F-04A5-544F-B130-6B5919B2E78E}" dt="2021-10-19T00:28:22.781" v="3"/>
          <ac:spMkLst>
            <pc:docMk/>
            <pc:sldMk cId="1275634903" sldId="318"/>
            <ac:spMk id="46" creationId="{6685C146-B6B3-7B4E-9994-9D7A8A9FAA7D}"/>
          </ac:spMkLst>
        </pc:spChg>
        <pc:spChg chg="add mod">
          <ac:chgData name="Zhang Yifan" userId="c9b86b9a-8bad-4e1d-80e2-8f55c3c19e2c" providerId="ADAL" clId="{9D073D8F-04A5-544F-B130-6B5919B2E78E}" dt="2021-10-19T00:28:22.781" v="3"/>
          <ac:spMkLst>
            <pc:docMk/>
            <pc:sldMk cId="1275634903" sldId="318"/>
            <ac:spMk id="47" creationId="{38F22D93-CB48-A942-B8AB-EF19246F4254}"/>
          </ac:spMkLst>
        </pc:spChg>
        <pc:spChg chg="add mod">
          <ac:chgData name="Zhang Yifan" userId="c9b86b9a-8bad-4e1d-80e2-8f55c3c19e2c" providerId="ADAL" clId="{9D073D8F-04A5-544F-B130-6B5919B2E78E}" dt="2021-10-19T00:28:22.781" v="3"/>
          <ac:spMkLst>
            <pc:docMk/>
            <pc:sldMk cId="1275634903" sldId="318"/>
            <ac:spMk id="48" creationId="{6F944576-F63C-F747-A69D-BF7FE7F3E005}"/>
          </ac:spMkLst>
        </pc:spChg>
        <pc:spChg chg="add mod">
          <ac:chgData name="Zhang Yifan" userId="c9b86b9a-8bad-4e1d-80e2-8f55c3c19e2c" providerId="ADAL" clId="{9D073D8F-04A5-544F-B130-6B5919B2E78E}" dt="2021-10-19T00:28:22.781" v="3"/>
          <ac:spMkLst>
            <pc:docMk/>
            <pc:sldMk cId="1275634903" sldId="318"/>
            <ac:spMk id="49" creationId="{3BBCD6D9-B434-D64F-A81E-F3A60AAFE4EC}"/>
          </ac:spMkLst>
        </pc:spChg>
        <pc:spChg chg="add mod">
          <ac:chgData name="Zhang Yifan" userId="c9b86b9a-8bad-4e1d-80e2-8f55c3c19e2c" providerId="ADAL" clId="{9D073D8F-04A5-544F-B130-6B5919B2E78E}" dt="2021-10-19T00:28:22.781" v="3"/>
          <ac:spMkLst>
            <pc:docMk/>
            <pc:sldMk cId="1275634903" sldId="318"/>
            <ac:spMk id="50" creationId="{DE86F16D-BC18-7D4D-818C-669790DF5009}"/>
          </ac:spMkLst>
        </pc:spChg>
        <pc:spChg chg="add mod">
          <ac:chgData name="Zhang Yifan" userId="c9b86b9a-8bad-4e1d-80e2-8f55c3c19e2c" providerId="ADAL" clId="{9D073D8F-04A5-544F-B130-6B5919B2E78E}" dt="2021-10-19T00:28:22.781" v="3"/>
          <ac:spMkLst>
            <pc:docMk/>
            <pc:sldMk cId="1275634903" sldId="318"/>
            <ac:spMk id="51" creationId="{0CCD1205-FCCE-B04D-B128-B64818AFE6D9}"/>
          </ac:spMkLst>
        </pc:spChg>
        <pc:spChg chg="add mod">
          <ac:chgData name="Zhang Yifan" userId="c9b86b9a-8bad-4e1d-80e2-8f55c3c19e2c" providerId="ADAL" clId="{9D073D8F-04A5-544F-B130-6B5919B2E78E}" dt="2021-10-19T00:28:22.781" v="3"/>
          <ac:spMkLst>
            <pc:docMk/>
            <pc:sldMk cId="1275634903" sldId="318"/>
            <ac:spMk id="52" creationId="{02454841-F6AB-1749-BE5A-3D9EB0B562C3}"/>
          </ac:spMkLst>
        </pc:spChg>
        <pc:spChg chg="add mod">
          <ac:chgData name="Zhang Yifan" userId="c9b86b9a-8bad-4e1d-80e2-8f55c3c19e2c" providerId="ADAL" clId="{9D073D8F-04A5-544F-B130-6B5919B2E78E}" dt="2021-10-19T00:28:22.781" v="3"/>
          <ac:spMkLst>
            <pc:docMk/>
            <pc:sldMk cId="1275634903" sldId="318"/>
            <ac:spMk id="53" creationId="{9C08F87F-79DF-6341-8D80-CDBBFCFDB663}"/>
          </ac:spMkLst>
        </pc:spChg>
        <pc:spChg chg="add mod">
          <ac:chgData name="Zhang Yifan" userId="c9b86b9a-8bad-4e1d-80e2-8f55c3c19e2c" providerId="ADAL" clId="{9D073D8F-04A5-544F-B130-6B5919B2E78E}" dt="2021-10-19T00:28:22.781" v="3"/>
          <ac:spMkLst>
            <pc:docMk/>
            <pc:sldMk cId="1275634903" sldId="318"/>
            <ac:spMk id="54" creationId="{25C373E0-E0FC-0F47-B9D5-3C96BC364A04}"/>
          </ac:spMkLst>
        </pc:spChg>
        <pc:spChg chg="add mod">
          <ac:chgData name="Zhang Yifan" userId="c9b86b9a-8bad-4e1d-80e2-8f55c3c19e2c" providerId="ADAL" clId="{9D073D8F-04A5-544F-B130-6B5919B2E78E}" dt="2021-10-19T00:28:22.781" v="3"/>
          <ac:spMkLst>
            <pc:docMk/>
            <pc:sldMk cId="1275634903" sldId="318"/>
            <ac:spMk id="55" creationId="{7511C9CD-6CCA-E149-A17F-CF77FA18ADD7}"/>
          </ac:spMkLst>
        </pc:spChg>
        <pc:spChg chg="add mod">
          <ac:chgData name="Zhang Yifan" userId="c9b86b9a-8bad-4e1d-80e2-8f55c3c19e2c" providerId="ADAL" clId="{9D073D8F-04A5-544F-B130-6B5919B2E78E}" dt="2021-10-19T00:28:22.781" v="3"/>
          <ac:spMkLst>
            <pc:docMk/>
            <pc:sldMk cId="1275634903" sldId="318"/>
            <ac:spMk id="56" creationId="{A8732BBF-077A-EF4A-BD15-EE307A016081}"/>
          </ac:spMkLst>
        </pc:spChg>
        <pc:spChg chg="add mod">
          <ac:chgData name="Zhang Yifan" userId="c9b86b9a-8bad-4e1d-80e2-8f55c3c19e2c" providerId="ADAL" clId="{9D073D8F-04A5-544F-B130-6B5919B2E78E}" dt="2021-10-19T00:28:22.781" v="3"/>
          <ac:spMkLst>
            <pc:docMk/>
            <pc:sldMk cId="1275634903" sldId="318"/>
            <ac:spMk id="57" creationId="{11BFC017-E2EB-AF45-9EEE-B4C10A3ED8C5}"/>
          </ac:spMkLst>
        </pc:spChg>
        <pc:spChg chg="add mod">
          <ac:chgData name="Zhang Yifan" userId="c9b86b9a-8bad-4e1d-80e2-8f55c3c19e2c" providerId="ADAL" clId="{9D073D8F-04A5-544F-B130-6B5919B2E78E}" dt="2021-10-19T00:28:22.781" v="3"/>
          <ac:spMkLst>
            <pc:docMk/>
            <pc:sldMk cId="1275634903" sldId="318"/>
            <ac:spMk id="58" creationId="{E4FC1ADC-63E9-EF4C-9566-6114C858B94C}"/>
          </ac:spMkLst>
        </pc:spChg>
        <pc:spChg chg="add mod">
          <ac:chgData name="Zhang Yifan" userId="c9b86b9a-8bad-4e1d-80e2-8f55c3c19e2c" providerId="ADAL" clId="{9D073D8F-04A5-544F-B130-6B5919B2E78E}" dt="2021-10-19T00:28:22.781" v="3"/>
          <ac:spMkLst>
            <pc:docMk/>
            <pc:sldMk cId="1275634903" sldId="318"/>
            <ac:spMk id="59" creationId="{11CED982-DD5F-4747-B782-ABCCAB11AC07}"/>
          </ac:spMkLst>
        </pc:spChg>
        <pc:spChg chg="add mod">
          <ac:chgData name="Zhang Yifan" userId="c9b86b9a-8bad-4e1d-80e2-8f55c3c19e2c" providerId="ADAL" clId="{9D073D8F-04A5-544F-B130-6B5919B2E78E}" dt="2021-10-19T00:28:22.781" v="3"/>
          <ac:spMkLst>
            <pc:docMk/>
            <pc:sldMk cId="1275634903" sldId="318"/>
            <ac:spMk id="60" creationId="{6C17D9AC-EE34-AA48-92FC-0596A002D82C}"/>
          </ac:spMkLst>
        </pc:spChg>
        <pc:spChg chg="add mod">
          <ac:chgData name="Zhang Yifan" userId="c9b86b9a-8bad-4e1d-80e2-8f55c3c19e2c" providerId="ADAL" clId="{9D073D8F-04A5-544F-B130-6B5919B2E78E}" dt="2021-10-19T00:28:22.781" v="3"/>
          <ac:spMkLst>
            <pc:docMk/>
            <pc:sldMk cId="1275634903" sldId="318"/>
            <ac:spMk id="61" creationId="{181A15EB-7111-E44F-BBD0-46EC9B05C804}"/>
          </ac:spMkLst>
        </pc:spChg>
        <pc:spChg chg="add mod">
          <ac:chgData name="Zhang Yifan" userId="c9b86b9a-8bad-4e1d-80e2-8f55c3c19e2c" providerId="ADAL" clId="{9D073D8F-04A5-544F-B130-6B5919B2E78E}" dt="2021-10-19T00:28:22.781" v="3"/>
          <ac:spMkLst>
            <pc:docMk/>
            <pc:sldMk cId="1275634903" sldId="318"/>
            <ac:spMk id="62" creationId="{D0E51B48-6C68-4C41-BCCA-A943754DD658}"/>
          </ac:spMkLst>
        </pc:spChg>
        <pc:spChg chg="add mod">
          <ac:chgData name="Zhang Yifan" userId="c9b86b9a-8bad-4e1d-80e2-8f55c3c19e2c" providerId="ADAL" clId="{9D073D8F-04A5-544F-B130-6B5919B2E78E}" dt="2021-10-19T00:28:22.781" v="3"/>
          <ac:spMkLst>
            <pc:docMk/>
            <pc:sldMk cId="1275634903" sldId="318"/>
            <ac:spMk id="63" creationId="{8E432619-0075-8744-B28F-9D63823E988E}"/>
          </ac:spMkLst>
        </pc:spChg>
        <pc:spChg chg="add mod">
          <ac:chgData name="Zhang Yifan" userId="c9b86b9a-8bad-4e1d-80e2-8f55c3c19e2c" providerId="ADAL" clId="{9D073D8F-04A5-544F-B130-6B5919B2E78E}" dt="2021-10-19T00:28:22.781" v="3"/>
          <ac:spMkLst>
            <pc:docMk/>
            <pc:sldMk cId="1275634903" sldId="318"/>
            <ac:spMk id="64" creationId="{A9B1EB13-DEE7-E74F-B010-88A3F94B13B9}"/>
          </ac:spMkLst>
        </pc:spChg>
        <pc:grpChg chg="add mod">
          <ac:chgData name="Zhang Yifan" userId="c9b86b9a-8bad-4e1d-80e2-8f55c3c19e2c" providerId="ADAL" clId="{9D073D8F-04A5-544F-B130-6B5919B2E78E}" dt="2021-10-19T00:28:22.781" v="3"/>
          <ac:grpSpMkLst>
            <pc:docMk/>
            <pc:sldMk cId="1275634903" sldId="318"/>
            <ac:grpSpMk id="65" creationId="{4EC1FA7F-82BF-2B4B-91D8-AA44DF501195}"/>
          </ac:grpSpMkLst>
        </pc:grpChg>
        <pc:grpChg chg="add mod">
          <ac:chgData name="Zhang Yifan" userId="c9b86b9a-8bad-4e1d-80e2-8f55c3c19e2c" providerId="ADAL" clId="{9D073D8F-04A5-544F-B130-6B5919B2E78E}" dt="2021-10-19T00:28:22.781" v="3"/>
          <ac:grpSpMkLst>
            <pc:docMk/>
            <pc:sldMk cId="1275634903" sldId="318"/>
            <ac:grpSpMk id="71" creationId="{44E532E7-0E2C-F245-8AFE-440B066F0165}"/>
          </ac:grpSpMkLst>
        </pc:grpChg>
        <pc:grpChg chg="add mod">
          <ac:chgData name="Zhang Yifan" userId="c9b86b9a-8bad-4e1d-80e2-8f55c3c19e2c" providerId="ADAL" clId="{9D073D8F-04A5-544F-B130-6B5919B2E78E}" dt="2021-10-19T00:28:22.781" v="3"/>
          <ac:grpSpMkLst>
            <pc:docMk/>
            <pc:sldMk cId="1275634903" sldId="318"/>
            <ac:grpSpMk id="79" creationId="{2957BA52-7DBD-E248-B88C-2B4E63E49D92}"/>
          </ac:grpSpMkLst>
        </pc:grpChg>
        <pc:grpChg chg="add mod">
          <ac:chgData name="Zhang Yifan" userId="c9b86b9a-8bad-4e1d-80e2-8f55c3c19e2c" providerId="ADAL" clId="{9D073D8F-04A5-544F-B130-6B5919B2E78E}" dt="2021-10-19T00:28:22.781" v="3"/>
          <ac:grpSpMkLst>
            <pc:docMk/>
            <pc:sldMk cId="1275634903" sldId="318"/>
            <ac:grpSpMk id="86" creationId="{551C22FD-25EF-C14F-9900-30C757D4EB7C}"/>
          </ac:grpSpMkLst>
        </pc:grpChg>
        <pc:grpChg chg="add mod">
          <ac:chgData name="Zhang Yifan" userId="c9b86b9a-8bad-4e1d-80e2-8f55c3c19e2c" providerId="ADAL" clId="{9D073D8F-04A5-544F-B130-6B5919B2E78E}" dt="2021-10-19T00:28:22.781" v="3"/>
          <ac:grpSpMkLst>
            <pc:docMk/>
            <pc:sldMk cId="1275634903" sldId="318"/>
            <ac:grpSpMk id="101" creationId="{0BCACB64-DE07-6249-9691-926F4944DB2E}"/>
          </ac:grpSpMkLst>
        </pc:grpChg>
        <pc:grpChg chg="add mod">
          <ac:chgData name="Zhang Yifan" userId="c9b86b9a-8bad-4e1d-80e2-8f55c3c19e2c" providerId="ADAL" clId="{9D073D8F-04A5-544F-B130-6B5919B2E78E}" dt="2021-10-19T00:28:22.781" v="3"/>
          <ac:grpSpMkLst>
            <pc:docMk/>
            <pc:sldMk cId="1275634903" sldId="318"/>
            <ac:grpSpMk id="115" creationId="{11ECF2D4-9682-1D48-8303-FB4FA6773F45}"/>
          </ac:grpSpMkLst>
        </pc:grpChg>
        <pc:grpChg chg="add mod">
          <ac:chgData name="Zhang Yifan" userId="c9b86b9a-8bad-4e1d-80e2-8f55c3c19e2c" providerId="ADAL" clId="{9D073D8F-04A5-544F-B130-6B5919B2E78E}" dt="2021-10-19T00:28:22.781" v="3"/>
          <ac:grpSpMkLst>
            <pc:docMk/>
            <pc:sldMk cId="1275634903" sldId="318"/>
            <ac:grpSpMk id="123" creationId="{5A328AC6-9C71-1E40-A3CC-1B96A1E6D2BD}"/>
          </ac:grpSpMkLst>
        </pc:grpChg>
        <pc:grpChg chg="add mod">
          <ac:chgData name="Zhang Yifan" userId="c9b86b9a-8bad-4e1d-80e2-8f55c3c19e2c" providerId="ADAL" clId="{9D073D8F-04A5-544F-B130-6B5919B2E78E}" dt="2021-10-19T00:28:22.781" v="3"/>
          <ac:grpSpMkLst>
            <pc:docMk/>
            <pc:sldMk cId="1275634903" sldId="318"/>
            <ac:grpSpMk id="132" creationId="{FD7F5D25-B53B-0C49-8BE7-AFB0650D4E24}"/>
          </ac:grpSpMkLst>
        </pc:grpChg>
        <pc:grpChg chg="add mod">
          <ac:chgData name="Zhang Yifan" userId="c9b86b9a-8bad-4e1d-80e2-8f55c3c19e2c" providerId="ADAL" clId="{9D073D8F-04A5-544F-B130-6B5919B2E78E}" dt="2021-10-19T00:28:22.781" v="3"/>
          <ac:grpSpMkLst>
            <pc:docMk/>
            <pc:sldMk cId="1275634903" sldId="318"/>
            <ac:grpSpMk id="139" creationId="{69DB3DEF-FA5C-2441-B10F-547D0E26C4EB}"/>
          </ac:grpSpMkLst>
        </pc:grpChg>
        <pc:grpChg chg="add mod">
          <ac:chgData name="Zhang Yifan" userId="c9b86b9a-8bad-4e1d-80e2-8f55c3c19e2c" providerId="ADAL" clId="{9D073D8F-04A5-544F-B130-6B5919B2E78E}" dt="2021-10-19T00:28:22.781" v="3"/>
          <ac:grpSpMkLst>
            <pc:docMk/>
            <pc:sldMk cId="1275634903" sldId="318"/>
            <ac:grpSpMk id="142" creationId="{5FA24639-A80D-2E40-A978-F2E91C703FF9}"/>
          </ac:grpSpMkLst>
        </pc:grpChg>
        <pc:grpChg chg="add mod">
          <ac:chgData name="Zhang Yifan" userId="c9b86b9a-8bad-4e1d-80e2-8f55c3c19e2c" providerId="ADAL" clId="{9D073D8F-04A5-544F-B130-6B5919B2E78E}" dt="2021-10-19T00:28:22.781" v="3"/>
          <ac:grpSpMkLst>
            <pc:docMk/>
            <pc:sldMk cId="1275634903" sldId="318"/>
            <ac:grpSpMk id="147" creationId="{1CE62403-B891-8349-8B7C-67EA275263AD}"/>
          </ac:grpSpMkLst>
        </pc:grpChg>
        <pc:grpChg chg="add mod">
          <ac:chgData name="Zhang Yifan" userId="c9b86b9a-8bad-4e1d-80e2-8f55c3c19e2c" providerId="ADAL" clId="{9D073D8F-04A5-544F-B130-6B5919B2E78E}" dt="2021-10-19T00:28:22.781" v="3"/>
          <ac:grpSpMkLst>
            <pc:docMk/>
            <pc:sldMk cId="1275634903" sldId="318"/>
            <ac:grpSpMk id="153" creationId="{5FA0A2A6-68FE-4B45-9C29-2BDA42AF7BDD}"/>
          </ac:grpSpMkLst>
        </pc:grpChg>
        <pc:picChg chg="mod modCrop">
          <ac:chgData name="Zhang Yifan" userId="c9b86b9a-8bad-4e1d-80e2-8f55c3c19e2c" providerId="ADAL" clId="{9D073D8F-04A5-544F-B130-6B5919B2E78E}" dt="2021-10-19T00:30:49.259" v="28" actId="1076"/>
          <ac:picMkLst>
            <pc:docMk/>
            <pc:sldMk cId="1275634903" sldId="318"/>
            <ac:picMk id="15" creationId="{16FFC8AF-13B7-2F4E-82FF-391DC525EBBC}"/>
          </ac:picMkLst>
        </pc:picChg>
        <pc:picChg chg="add del mod">
          <ac:chgData name="Zhang Yifan" userId="c9b86b9a-8bad-4e1d-80e2-8f55c3c19e2c" providerId="ADAL" clId="{9D073D8F-04A5-544F-B130-6B5919B2E78E}" dt="2021-10-19T00:30:17.340" v="19" actId="478"/>
          <ac:picMkLst>
            <pc:docMk/>
            <pc:sldMk cId="1275634903" sldId="318"/>
            <ac:picMk id="16" creationId="{85054529-B26E-CB41-B806-25C517E5B7AB}"/>
          </ac:picMkLst>
        </pc:picChg>
        <pc:picChg chg="mod">
          <ac:chgData name="Zhang Yifan" userId="c9b86b9a-8bad-4e1d-80e2-8f55c3c19e2c" providerId="ADAL" clId="{9D073D8F-04A5-544F-B130-6B5919B2E78E}" dt="2021-10-19T00:28:51.977" v="7" actId="1076"/>
          <ac:picMkLst>
            <pc:docMk/>
            <pc:sldMk cId="1275634903" sldId="318"/>
            <ac:picMk id="18" creationId="{B3EFCB64-7CA9-8B4B-90FE-6F35762A9688}"/>
          </ac:picMkLst>
        </pc:picChg>
        <pc:inkChg chg="mod">
          <ac:chgData name="Zhang Yifan" userId="c9b86b9a-8bad-4e1d-80e2-8f55c3c19e2c" providerId="ADAL" clId="{9D073D8F-04A5-544F-B130-6B5919B2E78E}" dt="2021-10-19T00:28:22.781" v="3"/>
          <ac:inkMkLst>
            <pc:docMk/>
            <pc:sldMk cId="1275634903" sldId="318"/>
            <ac:inkMk id="66" creationId="{EA53B847-1955-7F49-8288-3680175BB30A}"/>
          </ac:inkMkLst>
        </pc:inkChg>
        <pc:inkChg chg="mod">
          <ac:chgData name="Zhang Yifan" userId="c9b86b9a-8bad-4e1d-80e2-8f55c3c19e2c" providerId="ADAL" clId="{9D073D8F-04A5-544F-B130-6B5919B2E78E}" dt="2021-10-19T00:28:22.781" v="3"/>
          <ac:inkMkLst>
            <pc:docMk/>
            <pc:sldMk cId="1275634903" sldId="318"/>
            <ac:inkMk id="67" creationId="{C280AAE8-3368-5A42-93BF-EF480360EE85}"/>
          </ac:inkMkLst>
        </pc:inkChg>
        <pc:inkChg chg="mod">
          <ac:chgData name="Zhang Yifan" userId="c9b86b9a-8bad-4e1d-80e2-8f55c3c19e2c" providerId="ADAL" clId="{9D073D8F-04A5-544F-B130-6B5919B2E78E}" dt="2021-10-19T00:28:22.781" v="3"/>
          <ac:inkMkLst>
            <pc:docMk/>
            <pc:sldMk cId="1275634903" sldId="318"/>
            <ac:inkMk id="68" creationId="{9396884D-01EE-6848-BA4D-1AA1E7E87944}"/>
          </ac:inkMkLst>
        </pc:inkChg>
        <pc:inkChg chg="mod">
          <ac:chgData name="Zhang Yifan" userId="c9b86b9a-8bad-4e1d-80e2-8f55c3c19e2c" providerId="ADAL" clId="{9D073D8F-04A5-544F-B130-6B5919B2E78E}" dt="2021-10-19T00:28:22.781" v="3"/>
          <ac:inkMkLst>
            <pc:docMk/>
            <pc:sldMk cId="1275634903" sldId="318"/>
            <ac:inkMk id="69" creationId="{8E9A37FA-B4BD-B942-88B3-701A86111A90}"/>
          </ac:inkMkLst>
        </pc:inkChg>
        <pc:inkChg chg="mod">
          <ac:chgData name="Zhang Yifan" userId="c9b86b9a-8bad-4e1d-80e2-8f55c3c19e2c" providerId="ADAL" clId="{9D073D8F-04A5-544F-B130-6B5919B2E78E}" dt="2021-10-19T00:28:22.781" v="3"/>
          <ac:inkMkLst>
            <pc:docMk/>
            <pc:sldMk cId="1275634903" sldId="318"/>
            <ac:inkMk id="70" creationId="{42F73462-9B17-994C-9728-B62C463B38E8}"/>
          </ac:inkMkLst>
        </pc:inkChg>
        <pc:inkChg chg="mod">
          <ac:chgData name="Zhang Yifan" userId="c9b86b9a-8bad-4e1d-80e2-8f55c3c19e2c" providerId="ADAL" clId="{9D073D8F-04A5-544F-B130-6B5919B2E78E}" dt="2021-10-19T00:28:22.781" v="3"/>
          <ac:inkMkLst>
            <pc:docMk/>
            <pc:sldMk cId="1275634903" sldId="318"/>
            <ac:inkMk id="72" creationId="{5C9A09DF-4658-5F41-A6D9-CC74E379539A}"/>
          </ac:inkMkLst>
        </pc:inkChg>
        <pc:inkChg chg="mod">
          <ac:chgData name="Zhang Yifan" userId="c9b86b9a-8bad-4e1d-80e2-8f55c3c19e2c" providerId="ADAL" clId="{9D073D8F-04A5-544F-B130-6B5919B2E78E}" dt="2021-10-19T00:28:22.781" v="3"/>
          <ac:inkMkLst>
            <pc:docMk/>
            <pc:sldMk cId="1275634903" sldId="318"/>
            <ac:inkMk id="73" creationId="{FD6ADCD8-F1B7-FB4C-B0D4-28D4F6DC211F}"/>
          </ac:inkMkLst>
        </pc:inkChg>
        <pc:inkChg chg="mod">
          <ac:chgData name="Zhang Yifan" userId="c9b86b9a-8bad-4e1d-80e2-8f55c3c19e2c" providerId="ADAL" clId="{9D073D8F-04A5-544F-B130-6B5919B2E78E}" dt="2021-10-19T00:28:22.781" v="3"/>
          <ac:inkMkLst>
            <pc:docMk/>
            <pc:sldMk cId="1275634903" sldId="318"/>
            <ac:inkMk id="74" creationId="{31735964-F706-374B-9000-9AD4335FD5C2}"/>
          </ac:inkMkLst>
        </pc:inkChg>
        <pc:inkChg chg="mod">
          <ac:chgData name="Zhang Yifan" userId="c9b86b9a-8bad-4e1d-80e2-8f55c3c19e2c" providerId="ADAL" clId="{9D073D8F-04A5-544F-B130-6B5919B2E78E}" dt="2021-10-19T00:28:22.781" v="3"/>
          <ac:inkMkLst>
            <pc:docMk/>
            <pc:sldMk cId="1275634903" sldId="318"/>
            <ac:inkMk id="75" creationId="{85447485-342D-1E4F-9F50-82FAA6191E0F}"/>
          </ac:inkMkLst>
        </pc:inkChg>
        <pc:inkChg chg="mod">
          <ac:chgData name="Zhang Yifan" userId="c9b86b9a-8bad-4e1d-80e2-8f55c3c19e2c" providerId="ADAL" clId="{9D073D8F-04A5-544F-B130-6B5919B2E78E}" dt="2021-10-19T00:28:22.781" v="3"/>
          <ac:inkMkLst>
            <pc:docMk/>
            <pc:sldMk cId="1275634903" sldId="318"/>
            <ac:inkMk id="76" creationId="{F241F1E1-491E-6E48-9AC8-DB24FB4BA9AA}"/>
          </ac:inkMkLst>
        </pc:inkChg>
        <pc:inkChg chg="add mod">
          <ac:chgData name="Zhang Yifan" userId="c9b86b9a-8bad-4e1d-80e2-8f55c3c19e2c" providerId="ADAL" clId="{9D073D8F-04A5-544F-B130-6B5919B2E78E}" dt="2021-10-19T00:28:22.781" v="3"/>
          <ac:inkMkLst>
            <pc:docMk/>
            <pc:sldMk cId="1275634903" sldId="318"/>
            <ac:inkMk id="77" creationId="{045E8D40-706D-F44A-A4CB-04060B8CFE60}"/>
          </ac:inkMkLst>
        </pc:inkChg>
        <pc:inkChg chg="add mod">
          <ac:chgData name="Zhang Yifan" userId="c9b86b9a-8bad-4e1d-80e2-8f55c3c19e2c" providerId="ADAL" clId="{9D073D8F-04A5-544F-B130-6B5919B2E78E}" dt="2021-10-19T00:28:22.781" v="3"/>
          <ac:inkMkLst>
            <pc:docMk/>
            <pc:sldMk cId="1275634903" sldId="318"/>
            <ac:inkMk id="78" creationId="{B797E1AF-AB59-DE4C-AC72-FF265402BA5B}"/>
          </ac:inkMkLst>
        </pc:inkChg>
        <pc:inkChg chg="mod">
          <ac:chgData name="Zhang Yifan" userId="c9b86b9a-8bad-4e1d-80e2-8f55c3c19e2c" providerId="ADAL" clId="{9D073D8F-04A5-544F-B130-6B5919B2E78E}" dt="2021-10-19T00:28:22.781" v="3"/>
          <ac:inkMkLst>
            <pc:docMk/>
            <pc:sldMk cId="1275634903" sldId="318"/>
            <ac:inkMk id="80" creationId="{F10EDC46-546C-0A47-A9C6-2831D742A0C1}"/>
          </ac:inkMkLst>
        </pc:inkChg>
        <pc:inkChg chg="mod">
          <ac:chgData name="Zhang Yifan" userId="c9b86b9a-8bad-4e1d-80e2-8f55c3c19e2c" providerId="ADAL" clId="{9D073D8F-04A5-544F-B130-6B5919B2E78E}" dt="2021-10-19T00:28:22.781" v="3"/>
          <ac:inkMkLst>
            <pc:docMk/>
            <pc:sldMk cId="1275634903" sldId="318"/>
            <ac:inkMk id="81" creationId="{74C86D1E-35B7-954B-B550-75EBEAB87995}"/>
          </ac:inkMkLst>
        </pc:inkChg>
        <pc:inkChg chg="mod">
          <ac:chgData name="Zhang Yifan" userId="c9b86b9a-8bad-4e1d-80e2-8f55c3c19e2c" providerId="ADAL" clId="{9D073D8F-04A5-544F-B130-6B5919B2E78E}" dt="2021-10-19T00:28:22.781" v="3"/>
          <ac:inkMkLst>
            <pc:docMk/>
            <pc:sldMk cId="1275634903" sldId="318"/>
            <ac:inkMk id="82" creationId="{0674249F-FD9C-FB45-B915-07B1C0C2C259}"/>
          </ac:inkMkLst>
        </pc:inkChg>
        <pc:inkChg chg="mod">
          <ac:chgData name="Zhang Yifan" userId="c9b86b9a-8bad-4e1d-80e2-8f55c3c19e2c" providerId="ADAL" clId="{9D073D8F-04A5-544F-B130-6B5919B2E78E}" dt="2021-10-19T00:28:22.781" v="3"/>
          <ac:inkMkLst>
            <pc:docMk/>
            <pc:sldMk cId="1275634903" sldId="318"/>
            <ac:inkMk id="83" creationId="{8F4A7F3E-F175-2440-97A9-1405EC211576}"/>
          </ac:inkMkLst>
        </pc:inkChg>
        <pc:inkChg chg="mod">
          <ac:chgData name="Zhang Yifan" userId="c9b86b9a-8bad-4e1d-80e2-8f55c3c19e2c" providerId="ADAL" clId="{9D073D8F-04A5-544F-B130-6B5919B2E78E}" dt="2021-10-19T00:28:22.781" v="3"/>
          <ac:inkMkLst>
            <pc:docMk/>
            <pc:sldMk cId="1275634903" sldId="318"/>
            <ac:inkMk id="84" creationId="{8A27A6CE-6ED6-BD4E-8921-6AF080B4660B}"/>
          </ac:inkMkLst>
        </pc:inkChg>
        <pc:inkChg chg="mod">
          <ac:chgData name="Zhang Yifan" userId="c9b86b9a-8bad-4e1d-80e2-8f55c3c19e2c" providerId="ADAL" clId="{9D073D8F-04A5-544F-B130-6B5919B2E78E}" dt="2021-10-19T00:28:22.781" v="3"/>
          <ac:inkMkLst>
            <pc:docMk/>
            <pc:sldMk cId="1275634903" sldId="318"/>
            <ac:inkMk id="85" creationId="{F8893552-D227-0E4F-B2E8-0187266AD117}"/>
          </ac:inkMkLst>
        </pc:inkChg>
        <pc:inkChg chg="mod">
          <ac:chgData name="Zhang Yifan" userId="c9b86b9a-8bad-4e1d-80e2-8f55c3c19e2c" providerId="ADAL" clId="{9D073D8F-04A5-544F-B130-6B5919B2E78E}" dt="2021-10-19T00:28:22.781" v="3"/>
          <ac:inkMkLst>
            <pc:docMk/>
            <pc:sldMk cId="1275634903" sldId="318"/>
            <ac:inkMk id="87" creationId="{FB8DC5FC-2D23-5340-B869-B21E1B05E808}"/>
          </ac:inkMkLst>
        </pc:inkChg>
        <pc:inkChg chg="mod">
          <ac:chgData name="Zhang Yifan" userId="c9b86b9a-8bad-4e1d-80e2-8f55c3c19e2c" providerId="ADAL" clId="{9D073D8F-04A5-544F-B130-6B5919B2E78E}" dt="2021-10-19T00:28:22.781" v="3"/>
          <ac:inkMkLst>
            <pc:docMk/>
            <pc:sldMk cId="1275634903" sldId="318"/>
            <ac:inkMk id="88" creationId="{41A20DED-EFAC-6342-A6C6-DC089B2D4047}"/>
          </ac:inkMkLst>
        </pc:inkChg>
        <pc:inkChg chg="mod">
          <ac:chgData name="Zhang Yifan" userId="c9b86b9a-8bad-4e1d-80e2-8f55c3c19e2c" providerId="ADAL" clId="{9D073D8F-04A5-544F-B130-6B5919B2E78E}" dt="2021-10-19T00:28:22.781" v="3"/>
          <ac:inkMkLst>
            <pc:docMk/>
            <pc:sldMk cId="1275634903" sldId="318"/>
            <ac:inkMk id="89" creationId="{394695D3-710D-3044-9C22-01F5ECA8C87E}"/>
          </ac:inkMkLst>
        </pc:inkChg>
        <pc:inkChg chg="mod">
          <ac:chgData name="Zhang Yifan" userId="c9b86b9a-8bad-4e1d-80e2-8f55c3c19e2c" providerId="ADAL" clId="{9D073D8F-04A5-544F-B130-6B5919B2E78E}" dt="2021-10-19T00:28:22.781" v="3"/>
          <ac:inkMkLst>
            <pc:docMk/>
            <pc:sldMk cId="1275634903" sldId="318"/>
            <ac:inkMk id="90" creationId="{F01ED60F-B828-D448-8BEA-1AB291783064}"/>
          </ac:inkMkLst>
        </pc:inkChg>
        <pc:inkChg chg="mod">
          <ac:chgData name="Zhang Yifan" userId="c9b86b9a-8bad-4e1d-80e2-8f55c3c19e2c" providerId="ADAL" clId="{9D073D8F-04A5-544F-B130-6B5919B2E78E}" dt="2021-10-19T00:28:22.781" v="3"/>
          <ac:inkMkLst>
            <pc:docMk/>
            <pc:sldMk cId="1275634903" sldId="318"/>
            <ac:inkMk id="91" creationId="{708A0C20-B0B3-344D-9BB8-10CE0A02B137}"/>
          </ac:inkMkLst>
        </pc:inkChg>
        <pc:inkChg chg="mod">
          <ac:chgData name="Zhang Yifan" userId="c9b86b9a-8bad-4e1d-80e2-8f55c3c19e2c" providerId="ADAL" clId="{9D073D8F-04A5-544F-B130-6B5919B2E78E}" dt="2021-10-19T00:28:22.781" v="3"/>
          <ac:inkMkLst>
            <pc:docMk/>
            <pc:sldMk cId="1275634903" sldId="318"/>
            <ac:inkMk id="92" creationId="{B7004646-3BA4-044A-80F6-67ACE938AAF5}"/>
          </ac:inkMkLst>
        </pc:inkChg>
        <pc:inkChg chg="mod">
          <ac:chgData name="Zhang Yifan" userId="c9b86b9a-8bad-4e1d-80e2-8f55c3c19e2c" providerId="ADAL" clId="{9D073D8F-04A5-544F-B130-6B5919B2E78E}" dt="2021-10-19T00:28:22.781" v="3"/>
          <ac:inkMkLst>
            <pc:docMk/>
            <pc:sldMk cId="1275634903" sldId="318"/>
            <ac:inkMk id="93" creationId="{10A1B02D-B08F-E348-8AD9-52C9F1F23C34}"/>
          </ac:inkMkLst>
        </pc:inkChg>
        <pc:inkChg chg="mod">
          <ac:chgData name="Zhang Yifan" userId="c9b86b9a-8bad-4e1d-80e2-8f55c3c19e2c" providerId="ADAL" clId="{9D073D8F-04A5-544F-B130-6B5919B2E78E}" dt="2021-10-19T00:28:22.781" v="3"/>
          <ac:inkMkLst>
            <pc:docMk/>
            <pc:sldMk cId="1275634903" sldId="318"/>
            <ac:inkMk id="94" creationId="{8439E626-4378-1F44-8BB7-209D9C0A8059}"/>
          </ac:inkMkLst>
        </pc:inkChg>
        <pc:inkChg chg="mod">
          <ac:chgData name="Zhang Yifan" userId="c9b86b9a-8bad-4e1d-80e2-8f55c3c19e2c" providerId="ADAL" clId="{9D073D8F-04A5-544F-B130-6B5919B2E78E}" dt="2021-10-19T00:28:22.781" v="3"/>
          <ac:inkMkLst>
            <pc:docMk/>
            <pc:sldMk cId="1275634903" sldId="318"/>
            <ac:inkMk id="95" creationId="{0358F81F-2071-8849-A9F3-42A6676AD5DC}"/>
          </ac:inkMkLst>
        </pc:inkChg>
        <pc:inkChg chg="mod">
          <ac:chgData name="Zhang Yifan" userId="c9b86b9a-8bad-4e1d-80e2-8f55c3c19e2c" providerId="ADAL" clId="{9D073D8F-04A5-544F-B130-6B5919B2E78E}" dt="2021-10-19T00:28:22.781" v="3"/>
          <ac:inkMkLst>
            <pc:docMk/>
            <pc:sldMk cId="1275634903" sldId="318"/>
            <ac:inkMk id="96" creationId="{03A7CFE5-CD77-9E4B-AA21-ED09F6738793}"/>
          </ac:inkMkLst>
        </pc:inkChg>
        <pc:inkChg chg="mod">
          <ac:chgData name="Zhang Yifan" userId="c9b86b9a-8bad-4e1d-80e2-8f55c3c19e2c" providerId="ADAL" clId="{9D073D8F-04A5-544F-B130-6B5919B2E78E}" dt="2021-10-19T00:28:22.781" v="3"/>
          <ac:inkMkLst>
            <pc:docMk/>
            <pc:sldMk cId="1275634903" sldId="318"/>
            <ac:inkMk id="97" creationId="{40014DEC-ACDF-0344-B972-7B282F40B914}"/>
          </ac:inkMkLst>
        </pc:inkChg>
        <pc:inkChg chg="mod">
          <ac:chgData name="Zhang Yifan" userId="c9b86b9a-8bad-4e1d-80e2-8f55c3c19e2c" providerId="ADAL" clId="{9D073D8F-04A5-544F-B130-6B5919B2E78E}" dt="2021-10-19T00:28:22.781" v="3"/>
          <ac:inkMkLst>
            <pc:docMk/>
            <pc:sldMk cId="1275634903" sldId="318"/>
            <ac:inkMk id="98" creationId="{0C1E2C10-8BE6-BF40-9737-248B8606BD36}"/>
          </ac:inkMkLst>
        </pc:inkChg>
        <pc:inkChg chg="mod">
          <ac:chgData name="Zhang Yifan" userId="c9b86b9a-8bad-4e1d-80e2-8f55c3c19e2c" providerId="ADAL" clId="{9D073D8F-04A5-544F-B130-6B5919B2E78E}" dt="2021-10-19T00:28:22.781" v="3"/>
          <ac:inkMkLst>
            <pc:docMk/>
            <pc:sldMk cId="1275634903" sldId="318"/>
            <ac:inkMk id="99" creationId="{896CEDF2-D6CB-0B49-95CD-7EABD142FE0C}"/>
          </ac:inkMkLst>
        </pc:inkChg>
        <pc:inkChg chg="mod">
          <ac:chgData name="Zhang Yifan" userId="c9b86b9a-8bad-4e1d-80e2-8f55c3c19e2c" providerId="ADAL" clId="{9D073D8F-04A5-544F-B130-6B5919B2E78E}" dt="2021-10-19T00:28:22.781" v="3"/>
          <ac:inkMkLst>
            <pc:docMk/>
            <pc:sldMk cId="1275634903" sldId="318"/>
            <ac:inkMk id="100" creationId="{C8DA345F-D26E-5240-B85D-D16A3786C84F}"/>
          </ac:inkMkLst>
        </pc:inkChg>
        <pc:inkChg chg="mod">
          <ac:chgData name="Zhang Yifan" userId="c9b86b9a-8bad-4e1d-80e2-8f55c3c19e2c" providerId="ADAL" clId="{9D073D8F-04A5-544F-B130-6B5919B2E78E}" dt="2021-10-19T00:28:22.781" v="3"/>
          <ac:inkMkLst>
            <pc:docMk/>
            <pc:sldMk cId="1275634903" sldId="318"/>
            <ac:inkMk id="102" creationId="{CB04494A-1507-7143-B038-C7053F58F105}"/>
          </ac:inkMkLst>
        </pc:inkChg>
        <pc:inkChg chg="mod">
          <ac:chgData name="Zhang Yifan" userId="c9b86b9a-8bad-4e1d-80e2-8f55c3c19e2c" providerId="ADAL" clId="{9D073D8F-04A5-544F-B130-6B5919B2E78E}" dt="2021-10-19T00:28:22.781" v="3"/>
          <ac:inkMkLst>
            <pc:docMk/>
            <pc:sldMk cId="1275634903" sldId="318"/>
            <ac:inkMk id="103" creationId="{33F7D41C-440D-E741-B2CA-869455820689}"/>
          </ac:inkMkLst>
        </pc:inkChg>
        <pc:inkChg chg="mod">
          <ac:chgData name="Zhang Yifan" userId="c9b86b9a-8bad-4e1d-80e2-8f55c3c19e2c" providerId="ADAL" clId="{9D073D8F-04A5-544F-B130-6B5919B2E78E}" dt="2021-10-19T00:28:22.781" v="3"/>
          <ac:inkMkLst>
            <pc:docMk/>
            <pc:sldMk cId="1275634903" sldId="318"/>
            <ac:inkMk id="104" creationId="{57FDF952-084B-BA49-A4CE-0B81C97218FF}"/>
          </ac:inkMkLst>
        </pc:inkChg>
        <pc:inkChg chg="mod">
          <ac:chgData name="Zhang Yifan" userId="c9b86b9a-8bad-4e1d-80e2-8f55c3c19e2c" providerId="ADAL" clId="{9D073D8F-04A5-544F-B130-6B5919B2E78E}" dt="2021-10-19T00:28:22.781" v="3"/>
          <ac:inkMkLst>
            <pc:docMk/>
            <pc:sldMk cId="1275634903" sldId="318"/>
            <ac:inkMk id="105" creationId="{7D9FE748-CC61-5547-9F10-0909B5BFC065}"/>
          </ac:inkMkLst>
        </pc:inkChg>
        <pc:inkChg chg="mod">
          <ac:chgData name="Zhang Yifan" userId="c9b86b9a-8bad-4e1d-80e2-8f55c3c19e2c" providerId="ADAL" clId="{9D073D8F-04A5-544F-B130-6B5919B2E78E}" dt="2021-10-19T00:28:22.781" v="3"/>
          <ac:inkMkLst>
            <pc:docMk/>
            <pc:sldMk cId="1275634903" sldId="318"/>
            <ac:inkMk id="106" creationId="{5344B3E5-A342-CD40-8724-CBF0794185BD}"/>
          </ac:inkMkLst>
        </pc:inkChg>
        <pc:inkChg chg="mod">
          <ac:chgData name="Zhang Yifan" userId="c9b86b9a-8bad-4e1d-80e2-8f55c3c19e2c" providerId="ADAL" clId="{9D073D8F-04A5-544F-B130-6B5919B2E78E}" dt="2021-10-19T00:28:22.781" v="3"/>
          <ac:inkMkLst>
            <pc:docMk/>
            <pc:sldMk cId="1275634903" sldId="318"/>
            <ac:inkMk id="107" creationId="{19C75460-21D7-4B41-8511-AC408963233A}"/>
          </ac:inkMkLst>
        </pc:inkChg>
        <pc:inkChg chg="mod">
          <ac:chgData name="Zhang Yifan" userId="c9b86b9a-8bad-4e1d-80e2-8f55c3c19e2c" providerId="ADAL" clId="{9D073D8F-04A5-544F-B130-6B5919B2E78E}" dt="2021-10-19T00:28:22.781" v="3"/>
          <ac:inkMkLst>
            <pc:docMk/>
            <pc:sldMk cId="1275634903" sldId="318"/>
            <ac:inkMk id="108" creationId="{CE937AC4-7EF8-2342-9AB6-2E11AF892A57}"/>
          </ac:inkMkLst>
        </pc:inkChg>
        <pc:inkChg chg="mod">
          <ac:chgData name="Zhang Yifan" userId="c9b86b9a-8bad-4e1d-80e2-8f55c3c19e2c" providerId="ADAL" clId="{9D073D8F-04A5-544F-B130-6B5919B2E78E}" dt="2021-10-19T00:28:22.781" v="3"/>
          <ac:inkMkLst>
            <pc:docMk/>
            <pc:sldMk cId="1275634903" sldId="318"/>
            <ac:inkMk id="109" creationId="{58D679BA-9C37-9D40-B939-C02D1B4B6153}"/>
          </ac:inkMkLst>
        </pc:inkChg>
        <pc:inkChg chg="mod">
          <ac:chgData name="Zhang Yifan" userId="c9b86b9a-8bad-4e1d-80e2-8f55c3c19e2c" providerId="ADAL" clId="{9D073D8F-04A5-544F-B130-6B5919B2E78E}" dt="2021-10-19T00:28:22.781" v="3"/>
          <ac:inkMkLst>
            <pc:docMk/>
            <pc:sldMk cId="1275634903" sldId="318"/>
            <ac:inkMk id="110" creationId="{430FEB0C-3008-1747-8A70-CF7489E236B2}"/>
          </ac:inkMkLst>
        </pc:inkChg>
        <pc:inkChg chg="mod">
          <ac:chgData name="Zhang Yifan" userId="c9b86b9a-8bad-4e1d-80e2-8f55c3c19e2c" providerId="ADAL" clId="{9D073D8F-04A5-544F-B130-6B5919B2E78E}" dt="2021-10-19T00:28:22.781" v="3"/>
          <ac:inkMkLst>
            <pc:docMk/>
            <pc:sldMk cId="1275634903" sldId="318"/>
            <ac:inkMk id="111" creationId="{B6C0B089-2400-214B-AC00-B271EA62CE59}"/>
          </ac:inkMkLst>
        </pc:inkChg>
        <pc:inkChg chg="mod">
          <ac:chgData name="Zhang Yifan" userId="c9b86b9a-8bad-4e1d-80e2-8f55c3c19e2c" providerId="ADAL" clId="{9D073D8F-04A5-544F-B130-6B5919B2E78E}" dt="2021-10-19T00:28:22.781" v="3"/>
          <ac:inkMkLst>
            <pc:docMk/>
            <pc:sldMk cId="1275634903" sldId="318"/>
            <ac:inkMk id="112" creationId="{A7E9801E-E062-3A43-884E-794943457563}"/>
          </ac:inkMkLst>
        </pc:inkChg>
        <pc:inkChg chg="mod">
          <ac:chgData name="Zhang Yifan" userId="c9b86b9a-8bad-4e1d-80e2-8f55c3c19e2c" providerId="ADAL" clId="{9D073D8F-04A5-544F-B130-6B5919B2E78E}" dt="2021-10-19T00:28:22.781" v="3"/>
          <ac:inkMkLst>
            <pc:docMk/>
            <pc:sldMk cId="1275634903" sldId="318"/>
            <ac:inkMk id="113" creationId="{B2FE46AB-9488-9247-B83D-CF5872841228}"/>
          </ac:inkMkLst>
        </pc:inkChg>
        <pc:inkChg chg="mod">
          <ac:chgData name="Zhang Yifan" userId="c9b86b9a-8bad-4e1d-80e2-8f55c3c19e2c" providerId="ADAL" clId="{9D073D8F-04A5-544F-B130-6B5919B2E78E}" dt="2021-10-19T00:28:22.781" v="3"/>
          <ac:inkMkLst>
            <pc:docMk/>
            <pc:sldMk cId="1275634903" sldId="318"/>
            <ac:inkMk id="114" creationId="{51EE9E3D-B25C-9940-8FB0-DBDA8ECCD12B}"/>
          </ac:inkMkLst>
        </pc:inkChg>
        <pc:inkChg chg="mod">
          <ac:chgData name="Zhang Yifan" userId="c9b86b9a-8bad-4e1d-80e2-8f55c3c19e2c" providerId="ADAL" clId="{9D073D8F-04A5-544F-B130-6B5919B2E78E}" dt="2021-10-19T00:28:22.781" v="3"/>
          <ac:inkMkLst>
            <pc:docMk/>
            <pc:sldMk cId="1275634903" sldId="318"/>
            <ac:inkMk id="116" creationId="{C0DC1A31-B9A4-A346-AC65-E5FC0F76B5EB}"/>
          </ac:inkMkLst>
        </pc:inkChg>
        <pc:inkChg chg="mod">
          <ac:chgData name="Zhang Yifan" userId="c9b86b9a-8bad-4e1d-80e2-8f55c3c19e2c" providerId="ADAL" clId="{9D073D8F-04A5-544F-B130-6B5919B2E78E}" dt="2021-10-19T00:28:22.781" v="3"/>
          <ac:inkMkLst>
            <pc:docMk/>
            <pc:sldMk cId="1275634903" sldId="318"/>
            <ac:inkMk id="117" creationId="{319A5F40-5539-8D4B-8F10-D916C2031BA5}"/>
          </ac:inkMkLst>
        </pc:inkChg>
        <pc:inkChg chg="mod">
          <ac:chgData name="Zhang Yifan" userId="c9b86b9a-8bad-4e1d-80e2-8f55c3c19e2c" providerId="ADAL" clId="{9D073D8F-04A5-544F-B130-6B5919B2E78E}" dt="2021-10-19T00:28:22.781" v="3"/>
          <ac:inkMkLst>
            <pc:docMk/>
            <pc:sldMk cId="1275634903" sldId="318"/>
            <ac:inkMk id="118" creationId="{13F5C447-0AD1-8244-9328-A1E0E0A1BFEA}"/>
          </ac:inkMkLst>
        </pc:inkChg>
        <pc:inkChg chg="mod">
          <ac:chgData name="Zhang Yifan" userId="c9b86b9a-8bad-4e1d-80e2-8f55c3c19e2c" providerId="ADAL" clId="{9D073D8F-04A5-544F-B130-6B5919B2E78E}" dt="2021-10-19T00:28:22.781" v="3"/>
          <ac:inkMkLst>
            <pc:docMk/>
            <pc:sldMk cId="1275634903" sldId="318"/>
            <ac:inkMk id="119" creationId="{C8EE4F69-20FB-3440-A72A-00791A4FACF8}"/>
          </ac:inkMkLst>
        </pc:inkChg>
        <pc:inkChg chg="mod">
          <ac:chgData name="Zhang Yifan" userId="c9b86b9a-8bad-4e1d-80e2-8f55c3c19e2c" providerId="ADAL" clId="{9D073D8F-04A5-544F-B130-6B5919B2E78E}" dt="2021-10-19T00:28:22.781" v="3"/>
          <ac:inkMkLst>
            <pc:docMk/>
            <pc:sldMk cId="1275634903" sldId="318"/>
            <ac:inkMk id="120" creationId="{B19D8F25-0383-FC45-A009-3B11672E3AE6}"/>
          </ac:inkMkLst>
        </pc:inkChg>
        <pc:inkChg chg="mod">
          <ac:chgData name="Zhang Yifan" userId="c9b86b9a-8bad-4e1d-80e2-8f55c3c19e2c" providerId="ADAL" clId="{9D073D8F-04A5-544F-B130-6B5919B2E78E}" dt="2021-10-19T00:28:22.781" v="3"/>
          <ac:inkMkLst>
            <pc:docMk/>
            <pc:sldMk cId="1275634903" sldId="318"/>
            <ac:inkMk id="121" creationId="{67E38C59-8933-4644-AE6C-B07E483C58CA}"/>
          </ac:inkMkLst>
        </pc:inkChg>
        <pc:inkChg chg="mod">
          <ac:chgData name="Zhang Yifan" userId="c9b86b9a-8bad-4e1d-80e2-8f55c3c19e2c" providerId="ADAL" clId="{9D073D8F-04A5-544F-B130-6B5919B2E78E}" dt="2021-10-19T00:28:22.781" v="3"/>
          <ac:inkMkLst>
            <pc:docMk/>
            <pc:sldMk cId="1275634903" sldId="318"/>
            <ac:inkMk id="122" creationId="{B1E6B96B-8865-FB4C-A23D-6C633AAA0781}"/>
          </ac:inkMkLst>
        </pc:inkChg>
        <pc:inkChg chg="mod">
          <ac:chgData name="Zhang Yifan" userId="c9b86b9a-8bad-4e1d-80e2-8f55c3c19e2c" providerId="ADAL" clId="{9D073D8F-04A5-544F-B130-6B5919B2E78E}" dt="2021-10-19T00:28:22.781" v="3"/>
          <ac:inkMkLst>
            <pc:docMk/>
            <pc:sldMk cId="1275634903" sldId="318"/>
            <ac:inkMk id="124" creationId="{52DE6929-9DDB-C04F-A13E-437885C77346}"/>
          </ac:inkMkLst>
        </pc:inkChg>
        <pc:inkChg chg="mod">
          <ac:chgData name="Zhang Yifan" userId="c9b86b9a-8bad-4e1d-80e2-8f55c3c19e2c" providerId="ADAL" clId="{9D073D8F-04A5-544F-B130-6B5919B2E78E}" dt="2021-10-19T00:28:22.781" v="3"/>
          <ac:inkMkLst>
            <pc:docMk/>
            <pc:sldMk cId="1275634903" sldId="318"/>
            <ac:inkMk id="125" creationId="{63A9C21D-A97B-0B4C-98C3-B5D80336686B}"/>
          </ac:inkMkLst>
        </pc:inkChg>
        <pc:inkChg chg="mod">
          <ac:chgData name="Zhang Yifan" userId="c9b86b9a-8bad-4e1d-80e2-8f55c3c19e2c" providerId="ADAL" clId="{9D073D8F-04A5-544F-B130-6B5919B2E78E}" dt="2021-10-19T00:28:22.781" v="3"/>
          <ac:inkMkLst>
            <pc:docMk/>
            <pc:sldMk cId="1275634903" sldId="318"/>
            <ac:inkMk id="126" creationId="{92CFB19D-69A9-1C4D-AA17-ED6754EA80F7}"/>
          </ac:inkMkLst>
        </pc:inkChg>
        <pc:inkChg chg="mod">
          <ac:chgData name="Zhang Yifan" userId="c9b86b9a-8bad-4e1d-80e2-8f55c3c19e2c" providerId="ADAL" clId="{9D073D8F-04A5-544F-B130-6B5919B2E78E}" dt="2021-10-19T00:28:22.781" v="3"/>
          <ac:inkMkLst>
            <pc:docMk/>
            <pc:sldMk cId="1275634903" sldId="318"/>
            <ac:inkMk id="127" creationId="{322BA517-D1E6-DC46-9C74-522118376EC8}"/>
          </ac:inkMkLst>
        </pc:inkChg>
        <pc:inkChg chg="mod">
          <ac:chgData name="Zhang Yifan" userId="c9b86b9a-8bad-4e1d-80e2-8f55c3c19e2c" providerId="ADAL" clId="{9D073D8F-04A5-544F-B130-6B5919B2E78E}" dt="2021-10-19T00:28:22.781" v="3"/>
          <ac:inkMkLst>
            <pc:docMk/>
            <pc:sldMk cId="1275634903" sldId="318"/>
            <ac:inkMk id="128" creationId="{377CBB8C-C9AF-3444-9B5D-F64159C6E338}"/>
          </ac:inkMkLst>
        </pc:inkChg>
        <pc:inkChg chg="mod">
          <ac:chgData name="Zhang Yifan" userId="c9b86b9a-8bad-4e1d-80e2-8f55c3c19e2c" providerId="ADAL" clId="{9D073D8F-04A5-544F-B130-6B5919B2E78E}" dt="2021-10-19T00:28:22.781" v="3"/>
          <ac:inkMkLst>
            <pc:docMk/>
            <pc:sldMk cId="1275634903" sldId="318"/>
            <ac:inkMk id="129" creationId="{59485B50-8666-EF42-B6C4-A1B07175C8F0}"/>
          </ac:inkMkLst>
        </pc:inkChg>
        <pc:inkChg chg="mod">
          <ac:chgData name="Zhang Yifan" userId="c9b86b9a-8bad-4e1d-80e2-8f55c3c19e2c" providerId="ADAL" clId="{9D073D8F-04A5-544F-B130-6B5919B2E78E}" dt="2021-10-19T00:28:22.781" v="3"/>
          <ac:inkMkLst>
            <pc:docMk/>
            <pc:sldMk cId="1275634903" sldId="318"/>
            <ac:inkMk id="130" creationId="{5B666DE9-6ACA-5A46-9E31-48E5CD0733E6}"/>
          </ac:inkMkLst>
        </pc:inkChg>
        <pc:inkChg chg="mod">
          <ac:chgData name="Zhang Yifan" userId="c9b86b9a-8bad-4e1d-80e2-8f55c3c19e2c" providerId="ADAL" clId="{9D073D8F-04A5-544F-B130-6B5919B2E78E}" dt="2021-10-19T00:28:22.781" v="3"/>
          <ac:inkMkLst>
            <pc:docMk/>
            <pc:sldMk cId="1275634903" sldId="318"/>
            <ac:inkMk id="131" creationId="{D69082C4-71F9-AD4F-B486-958BCED49220}"/>
          </ac:inkMkLst>
        </pc:inkChg>
        <pc:inkChg chg="mod">
          <ac:chgData name="Zhang Yifan" userId="c9b86b9a-8bad-4e1d-80e2-8f55c3c19e2c" providerId="ADAL" clId="{9D073D8F-04A5-544F-B130-6B5919B2E78E}" dt="2021-10-19T00:28:22.781" v="3"/>
          <ac:inkMkLst>
            <pc:docMk/>
            <pc:sldMk cId="1275634903" sldId="318"/>
            <ac:inkMk id="133" creationId="{6EB32400-7B98-7B41-B9E4-5C7AB371C6D8}"/>
          </ac:inkMkLst>
        </pc:inkChg>
        <pc:inkChg chg="mod">
          <ac:chgData name="Zhang Yifan" userId="c9b86b9a-8bad-4e1d-80e2-8f55c3c19e2c" providerId="ADAL" clId="{9D073D8F-04A5-544F-B130-6B5919B2E78E}" dt="2021-10-19T00:28:22.781" v="3"/>
          <ac:inkMkLst>
            <pc:docMk/>
            <pc:sldMk cId="1275634903" sldId="318"/>
            <ac:inkMk id="134" creationId="{61B069B0-E393-BF44-9675-5931909A7295}"/>
          </ac:inkMkLst>
        </pc:inkChg>
        <pc:inkChg chg="mod">
          <ac:chgData name="Zhang Yifan" userId="c9b86b9a-8bad-4e1d-80e2-8f55c3c19e2c" providerId="ADAL" clId="{9D073D8F-04A5-544F-B130-6B5919B2E78E}" dt="2021-10-19T00:28:22.781" v="3"/>
          <ac:inkMkLst>
            <pc:docMk/>
            <pc:sldMk cId="1275634903" sldId="318"/>
            <ac:inkMk id="135" creationId="{0162D446-F823-5F42-91E7-8A034295F920}"/>
          </ac:inkMkLst>
        </pc:inkChg>
        <pc:inkChg chg="mod">
          <ac:chgData name="Zhang Yifan" userId="c9b86b9a-8bad-4e1d-80e2-8f55c3c19e2c" providerId="ADAL" clId="{9D073D8F-04A5-544F-B130-6B5919B2E78E}" dt="2021-10-19T00:28:22.781" v="3"/>
          <ac:inkMkLst>
            <pc:docMk/>
            <pc:sldMk cId="1275634903" sldId="318"/>
            <ac:inkMk id="136" creationId="{D6B712A0-CD87-0344-9566-8FB222555BC2}"/>
          </ac:inkMkLst>
        </pc:inkChg>
        <pc:inkChg chg="mod">
          <ac:chgData name="Zhang Yifan" userId="c9b86b9a-8bad-4e1d-80e2-8f55c3c19e2c" providerId="ADAL" clId="{9D073D8F-04A5-544F-B130-6B5919B2E78E}" dt="2021-10-19T00:28:22.781" v="3"/>
          <ac:inkMkLst>
            <pc:docMk/>
            <pc:sldMk cId="1275634903" sldId="318"/>
            <ac:inkMk id="137" creationId="{90A291DB-5291-1949-AE60-5F9C87FB50CF}"/>
          </ac:inkMkLst>
        </pc:inkChg>
        <pc:inkChg chg="mod">
          <ac:chgData name="Zhang Yifan" userId="c9b86b9a-8bad-4e1d-80e2-8f55c3c19e2c" providerId="ADAL" clId="{9D073D8F-04A5-544F-B130-6B5919B2E78E}" dt="2021-10-19T00:28:22.781" v="3"/>
          <ac:inkMkLst>
            <pc:docMk/>
            <pc:sldMk cId="1275634903" sldId="318"/>
            <ac:inkMk id="138" creationId="{A183FBCD-AD69-6A48-8103-04E30EA0F187}"/>
          </ac:inkMkLst>
        </pc:inkChg>
        <pc:inkChg chg="mod">
          <ac:chgData name="Zhang Yifan" userId="c9b86b9a-8bad-4e1d-80e2-8f55c3c19e2c" providerId="ADAL" clId="{9D073D8F-04A5-544F-B130-6B5919B2E78E}" dt="2021-10-19T00:28:22.781" v="3"/>
          <ac:inkMkLst>
            <pc:docMk/>
            <pc:sldMk cId="1275634903" sldId="318"/>
            <ac:inkMk id="140" creationId="{EF4AA2A2-6239-BA46-8F3B-EC24A8AE4B2D}"/>
          </ac:inkMkLst>
        </pc:inkChg>
        <pc:inkChg chg="mod">
          <ac:chgData name="Zhang Yifan" userId="c9b86b9a-8bad-4e1d-80e2-8f55c3c19e2c" providerId="ADAL" clId="{9D073D8F-04A5-544F-B130-6B5919B2E78E}" dt="2021-10-19T00:28:22.781" v="3"/>
          <ac:inkMkLst>
            <pc:docMk/>
            <pc:sldMk cId="1275634903" sldId="318"/>
            <ac:inkMk id="141" creationId="{4DF9A696-AEC6-034F-8C90-191265A56FDA}"/>
          </ac:inkMkLst>
        </pc:inkChg>
        <pc:inkChg chg="mod">
          <ac:chgData name="Zhang Yifan" userId="c9b86b9a-8bad-4e1d-80e2-8f55c3c19e2c" providerId="ADAL" clId="{9D073D8F-04A5-544F-B130-6B5919B2E78E}" dt="2021-10-19T00:28:22.781" v="3"/>
          <ac:inkMkLst>
            <pc:docMk/>
            <pc:sldMk cId="1275634903" sldId="318"/>
            <ac:inkMk id="143" creationId="{E8A35252-5AAF-EC46-8788-30389F3B6D51}"/>
          </ac:inkMkLst>
        </pc:inkChg>
        <pc:inkChg chg="mod">
          <ac:chgData name="Zhang Yifan" userId="c9b86b9a-8bad-4e1d-80e2-8f55c3c19e2c" providerId="ADAL" clId="{9D073D8F-04A5-544F-B130-6B5919B2E78E}" dt="2021-10-19T00:28:22.781" v="3"/>
          <ac:inkMkLst>
            <pc:docMk/>
            <pc:sldMk cId="1275634903" sldId="318"/>
            <ac:inkMk id="144" creationId="{84DF3C03-AB04-904C-9EE5-010EA2DB0680}"/>
          </ac:inkMkLst>
        </pc:inkChg>
        <pc:inkChg chg="mod">
          <ac:chgData name="Zhang Yifan" userId="c9b86b9a-8bad-4e1d-80e2-8f55c3c19e2c" providerId="ADAL" clId="{9D073D8F-04A5-544F-B130-6B5919B2E78E}" dt="2021-10-19T00:28:22.781" v="3"/>
          <ac:inkMkLst>
            <pc:docMk/>
            <pc:sldMk cId="1275634903" sldId="318"/>
            <ac:inkMk id="145" creationId="{3F05BA29-54E5-B241-A0A4-CDB5E307810C}"/>
          </ac:inkMkLst>
        </pc:inkChg>
        <pc:inkChg chg="mod">
          <ac:chgData name="Zhang Yifan" userId="c9b86b9a-8bad-4e1d-80e2-8f55c3c19e2c" providerId="ADAL" clId="{9D073D8F-04A5-544F-B130-6B5919B2E78E}" dt="2021-10-19T00:28:22.781" v="3"/>
          <ac:inkMkLst>
            <pc:docMk/>
            <pc:sldMk cId="1275634903" sldId="318"/>
            <ac:inkMk id="146" creationId="{068690C7-FAFF-854A-8CA7-98FB30BA8D57}"/>
          </ac:inkMkLst>
        </pc:inkChg>
        <pc:inkChg chg="mod">
          <ac:chgData name="Zhang Yifan" userId="c9b86b9a-8bad-4e1d-80e2-8f55c3c19e2c" providerId="ADAL" clId="{9D073D8F-04A5-544F-B130-6B5919B2E78E}" dt="2021-10-19T00:28:22.781" v="3"/>
          <ac:inkMkLst>
            <pc:docMk/>
            <pc:sldMk cId="1275634903" sldId="318"/>
            <ac:inkMk id="148" creationId="{F4F50AB9-6DDD-324A-96FA-B62140A51043}"/>
          </ac:inkMkLst>
        </pc:inkChg>
        <pc:inkChg chg="mod">
          <ac:chgData name="Zhang Yifan" userId="c9b86b9a-8bad-4e1d-80e2-8f55c3c19e2c" providerId="ADAL" clId="{9D073D8F-04A5-544F-B130-6B5919B2E78E}" dt="2021-10-19T00:28:22.781" v="3"/>
          <ac:inkMkLst>
            <pc:docMk/>
            <pc:sldMk cId="1275634903" sldId="318"/>
            <ac:inkMk id="149" creationId="{32F4F3A4-824A-0C44-A230-8B19E752E296}"/>
          </ac:inkMkLst>
        </pc:inkChg>
        <pc:inkChg chg="mod">
          <ac:chgData name="Zhang Yifan" userId="c9b86b9a-8bad-4e1d-80e2-8f55c3c19e2c" providerId="ADAL" clId="{9D073D8F-04A5-544F-B130-6B5919B2E78E}" dt="2021-10-19T00:28:22.781" v="3"/>
          <ac:inkMkLst>
            <pc:docMk/>
            <pc:sldMk cId="1275634903" sldId="318"/>
            <ac:inkMk id="150" creationId="{CE77E0E1-AA67-554D-85A6-22A8B06E0470}"/>
          </ac:inkMkLst>
        </pc:inkChg>
        <pc:inkChg chg="mod">
          <ac:chgData name="Zhang Yifan" userId="c9b86b9a-8bad-4e1d-80e2-8f55c3c19e2c" providerId="ADAL" clId="{9D073D8F-04A5-544F-B130-6B5919B2E78E}" dt="2021-10-19T00:28:22.781" v="3"/>
          <ac:inkMkLst>
            <pc:docMk/>
            <pc:sldMk cId="1275634903" sldId="318"/>
            <ac:inkMk id="151" creationId="{AE69E6A5-C310-BA45-9199-206E788E92EA}"/>
          </ac:inkMkLst>
        </pc:inkChg>
        <pc:inkChg chg="add mod">
          <ac:chgData name="Zhang Yifan" userId="c9b86b9a-8bad-4e1d-80e2-8f55c3c19e2c" providerId="ADAL" clId="{9D073D8F-04A5-544F-B130-6B5919B2E78E}" dt="2021-10-19T00:28:22.781" v="3"/>
          <ac:inkMkLst>
            <pc:docMk/>
            <pc:sldMk cId="1275634903" sldId="318"/>
            <ac:inkMk id="152" creationId="{86B07750-4F76-2343-9E41-3B474DEA23A9}"/>
          </ac:inkMkLst>
        </pc:inkChg>
        <pc:inkChg chg="mod">
          <ac:chgData name="Zhang Yifan" userId="c9b86b9a-8bad-4e1d-80e2-8f55c3c19e2c" providerId="ADAL" clId="{9D073D8F-04A5-544F-B130-6B5919B2E78E}" dt="2021-10-19T00:28:22.781" v="3"/>
          <ac:inkMkLst>
            <pc:docMk/>
            <pc:sldMk cId="1275634903" sldId="318"/>
            <ac:inkMk id="154" creationId="{03D5E68D-A7F5-FA49-8E05-40E9B5F8537B}"/>
          </ac:inkMkLst>
        </pc:inkChg>
        <pc:inkChg chg="mod">
          <ac:chgData name="Zhang Yifan" userId="c9b86b9a-8bad-4e1d-80e2-8f55c3c19e2c" providerId="ADAL" clId="{9D073D8F-04A5-544F-B130-6B5919B2E78E}" dt="2021-10-19T00:28:22.781" v="3"/>
          <ac:inkMkLst>
            <pc:docMk/>
            <pc:sldMk cId="1275634903" sldId="318"/>
            <ac:inkMk id="155" creationId="{DAF5F893-095D-F946-B48F-365D21037080}"/>
          </ac:inkMkLst>
        </pc:inkChg>
        <pc:inkChg chg="mod">
          <ac:chgData name="Zhang Yifan" userId="c9b86b9a-8bad-4e1d-80e2-8f55c3c19e2c" providerId="ADAL" clId="{9D073D8F-04A5-544F-B130-6B5919B2E78E}" dt="2021-10-19T00:28:22.781" v="3"/>
          <ac:inkMkLst>
            <pc:docMk/>
            <pc:sldMk cId="1275634903" sldId="318"/>
            <ac:inkMk id="156" creationId="{962B8385-660F-DC4D-8E86-610307AC2554}"/>
          </ac:inkMkLst>
        </pc:inkChg>
      </pc:sldChg>
      <pc:sldChg chg="addSp delSp modSp mod">
        <pc:chgData name="Zhang Yifan" userId="c9b86b9a-8bad-4e1d-80e2-8f55c3c19e2c" providerId="ADAL" clId="{9D073D8F-04A5-544F-B130-6B5919B2E78E}" dt="2021-10-19T00:36:39.362" v="43"/>
        <pc:sldMkLst>
          <pc:docMk/>
          <pc:sldMk cId="1499478811" sldId="321"/>
        </pc:sldMkLst>
        <pc:picChg chg="del">
          <ac:chgData name="Zhang Yifan" userId="c9b86b9a-8bad-4e1d-80e2-8f55c3c19e2c" providerId="ADAL" clId="{9D073D8F-04A5-544F-B130-6B5919B2E78E}" dt="2021-10-19T00:36:39.076" v="42" actId="478"/>
          <ac:picMkLst>
            <pc:docMk/>
            <pc:sldMk cId="1499478811" sldId="321"/>
            <ac:picMk id="15" creationId="{B9C28E72-1E00-2440-8BE1-97B1E1C0EBB0}"/>
          </ac:picMkLst>
        </pc:picChg>
        <pc:picChg chg="add mod">
          <ac:chgData name="Zhang Yifan" userId="c9b86b9a-8bad-4e1d-80e2-8f55c3c19e2c" providerId="ADAL" clId="{9D073D8F-04A5-544F-B130-6B5919B2E78E}" dt="2021-10-19T00:36:39.362" v="43"/>
          <ac:picMkLst>
            <pc:docMk/>
            <pc:sldMk cId="1499478811" sldId="321"/>
            <ac:picMk id="19" creationId="{59DC02FF-4101-BD41-8F73-D7C128AFE1D6}"/>
          </ac:picMkLst>
        </pc:picChg>
      </pc:sldChg>
      <pc:sldChg chg="addSp delSp modSp mod">
        <pc:chgData name="Zhang Yifan" userId="c9b86b9a-8bad-4e1d-80e2-8f55c3c19e2c" providerId="ADAL" clId="{9D073D8F-04A5-544F-B130-6B5919B2E78E}" dt="2021-10-19T00:36:34.494" v="41" actId="1076"/>
        <pc:sldMkLst>
          <pc:docMk/>
          <pc:sldMk cId="1308823563" sldId="322"/>
        </pc:sldMkLst>
        <pc:picChg chg="del">
          <ac:chgData name="Zhang Yifan" userId="c9b86b9a-8bad-4e1d-80e2-8f55c3c19e2c" providerId="ADAL" clId="{9D073D8F-04A5-544F-B130-6B5919B2E78E}" dt="2021-10-19T00:36:28.803" v="38" actId="478"/>
          <ac:picMkLst>
            <pc:docMk/>
            <pc:sldMk cId="1308823563" sldId="322"/>
            <ac:picMk id="15" creationId="{B9C28E72-1E00-2440-8BE1-97B1E1C0EBB0}"/>
          </ac:picMkLst>
        </pc:picChg>
        <pc:picChg chg="del">
          <ac:chgData name="Zhang Yifan" userId="c9b86b9a-8bad-4e1d-80e2-8f55c3c19e2c" providerId="ADAL" clId="{9D073D8F-04A5-544F-B130-6B5919B2E78E}" dt="2021-10-19T00:36:01.148" v="31" actId="478"/>
          <ac:picMkLst>
            <pc:docMk/>
            <pc:sldMk cId="1308823563" sldId="322"/>
            <ac:picMk id="17" creationId="{50C200DD-B611-A24F-AFAD-46BA7C899DA7}"/>
          </ac:picMkLst>
        </pc:picChg>
        <pc:picChg chg="add mod">
          <ac:chgData name="Zhang Yifan" userId="c9b86b9a-8bad-4e1d-80e2-8f55c3c19e2c" providerId="ADAL" clId="{9D073D8F-04A5-544F-B130-6B5919B2E78E}" dt="2021-10-19T00:36:13.775" v="37" actId="14100"/>
          <ac:picMkLst>
            <pc:docMk/>
            <pc:sldMk cId="1308823563" sldId="322"/>
            <ac:picMk id="18" creationId="{BC32799D-6DF4-0649-AFE3-1CCBDB4713C4}"/>
          </ac:picMkLst>
        </pc:picChg>
        <pc:picChg chg="add mod">
          <ac:chgData name="Zhang Yifan" userId="c9b86b9a-8bad-4e1d-80e2-8f55c3c19e2c" providerId="ADAL" clId="{9D073D8F-04A5-544F-B130-6B5919B2E78E}" dt="2021-10-19T00:36:34.494" v="41" actId="1076"/>
          <ac:picMkLst>
            <pc:docMk/>
            <pc:sldMk cId="1308823563" sldId="322"/>
            <ac:picMk id="19" creationId="{660DCD5E-5877-5347-8545-F97E37E93B84}"/>
          </ac:picMkLst>
        </pc:picChg>
      </pc:sldChg>
      <pc:sldChg chg="addSp delSp modSp mod">
        <pc:chgData name="Zhang Yifan" userId="c9b86b9a-8bad-4e1d-80e2-8f55c3c19e2c" providerId="ADAL" clId="{9D073D8F-04A5-544F-B130-6B5919B2E78E}" dt="2021-10-19T00:40:50.559" v="45"/>
        <pc:sldMkLst>
          <pc:docMk/>
          <pc:sldMk cId="95005077" sldId="323"/>
        </pc:sldMkLst>
        <pc:spChg chg="del">
          <ac:chgData name="Zhang Yifan" userId="c9b86b9a-8bad-4e1d-80e2-8f55c3c19e2c" providerId="ADAL" clId="{9D073D8F-04A5-544F-B130-6B5919B2E78E}" dt="2021-10-19T00:40:49.995" v="44" actId="478"/>
          <ac:spMkLst>
            <pc:docMk/>
            <pc:sldMk cId="95005077" sldId="323"/>
            <ac:spMk id="4" creationId="{081D86B1-BDE7-4A41-A4E3-2EA4032A0600}"/>
          </ac:spMkLst>
        </pc:spChg>
        <pc:spChg chg="del">
          <ac:chgData name="Zhang Yifan" userId="c9b86b9a-8bad-4e1d-80e2-8f55c3c19e2c" providerId="ADAL" clId="{9D073D8F-04A5-544F-B130-6B5919B2E78E}" dt="2021-10-19T00:40:49.995" v="44" actId="478"/>
          <ac:spMkLst>
            <pc:docMk/>
            <pc:sldMk cId="95005077" sldId="323"/>
            <ac:spMk id="5" creationId="{BF4498BD-3F44-4E4D-B3F3-03C92F003C84}"/>
          </ac:spMkLst>
        </pc:spChg>
        <pc:spChg chg="del">
          <ac:chgData name="Zhang Yifan" userId="c9b86b9a-8bad-4e1d-80e2-8f55c3c19e2c" providerId="ADAL" clId="{9D073D8F-04A5-544F-B130-6B5919B2E78E}" dt="2021-10-19T00:40:49.995" v="44" actId="478"/>
          <ac:spMkLst>
            <pc:docMk/>
            <pc:sldMk cId="95005077" sldId="323"/>
            <ac:spMk id="6" creationId="{0940A210-2369-DB42-80D3-4F77775727CC}"/>
          </ac:spMkLst>
        </pc:spChg>
        <pc:spChg chg="del">
          <ac:chgData name="Zhang Yifan" userId="c9b86b9a-8bad-4e1d-80e2-8f55c3c19e2c" providerId="ADAL" clId="{9D073D8F-04A5-544F-B130-6B5919B2E78E}" dt="2021-10-19T00:40:49.995" v="44" actId="478"/>
          <ac:spMkLst>
            <pc:docMk/>
            <pc:sldMk cId="95005077" sldId="323"/>
            <ac:spMk id="7" creationId="{BEB611C9-811D-1043-89BC-942F32F84D5B}"/>
          </ac:spMkLst>
        </pc:spChg>
        <pc:spChg chg="del">
          <ac:chgData name="Zhang Yifan" userId="c9b86b9a-8bad-4e1d-80e2-8f55c3c19e2c" providerId="ADAL" clId="{9D073D8F-04A5-544F-B130-6B5919B2E78E}" dt="2021-10-19T00:40:49.995" v="44" actId="478"/>
          <ac:spMkLst>
            <pc:docMk/>
            <pc:sldMk cId="95005077" sldId="323"/>
            <ac:spMk id="8" creationId="{41ECD015-B6C0-EC48-AD48-524931561099}"/>
          </ac:spMkLst>
        </pc:spChg>
        <pc:spChg chg="del">
          <ac:chgData name="Zhang Yifan" userId="c9b86b9a-8bad-4e1d-80e2-8f55c3c19e2c" providerId="ADAL" clId="{9D073D8F-04A5-544F-B130-6B5919B2E78E}" dt="2021-10-19T00:40:49.995" v="44" actId="478"/>
          <ac:spMkLst>
            <pc:docMk/>
            <pc:sldMk cId="95005077" sldId="323"/>
            <ac:spMk id="9" creationId="{FFAA5BBF-A626-1243-AE36-429CD4977386}"/>
          </ac:spMkLst>
        </pc:spChg>
        <pc:spChg chg="del">
          <ac:chgData name="Zhang Yifan" userId="c9b86b9a-8bad-4e1d-80e2-8f55c3c19e2c" providerId="ADAL" clId="{9D073D8F-04A5-544F-B130-6B5919B2E78E}" dt="2021-10-19T00:40:49.995" v="44" actId="478"/>
          <ac:spMkLst>
            <pc:docMk/>
            <pc:sldMk cId="95005077" sldId="323"/>
            <ac:spMk id="10" creationId="{B213D284-72C2-4148-B555-F463AEF63293}"/>
          </ac:spMkLst>
        </pc:spChg>
        <pc:spChg chg="del">
          <ac:chgData name="Zhang Yifan" userId="c9b86b9a-8bad-4e1d-80e2-8f55c3c19e2c" providerId="ADAL" clId="{9D073D8F-04A5-544F-B130-6B5919B2E78E}" dt="2021-10-19T00:40:49.995" v="44" actId="478"/>
          <ac:spMkLst>
            <pc:docMk/>
            <pc:sldMk cId="95005077" sldId="323"/>
            <ac:spMk id="11" creationId="{FE7A3E88-6491-FF46-A0E1-4271F461A51B}"/>
          </ac:spMkLst>
        </pc:spChg>
        <pc:spChg chg="del">
          <ac:chgData name="Zhang Yifan" userId="c9b86b9a-8bad-4e1d-80e2-8f55c3c19e2c" providerId="ADAL" clId="{9D073D8F-04A5-544F-B130-6B5919B2E78E}" dt="2021-10-19T00:40:49.995" v="44" actId="478"/>
          <ac:spMkLst>
            <pc:docMk/>
            <pc:sldMk cId="95005077" sldId="323"/>
            <ac:spMk id="12" creationId="{7B52E7BC-17ED-364C-AB48-6398310BDACA}"/>
          </ac:spMkLst>
        </pc:spChg>
        <pc:spChg chg="del">
          <ac:chgData name="Zhang Yifan" userId="c9b86b9a-8bad-4e1d-80e2-8f55c3c19e2c" providerId="ADAL" clId="{9D073D8F-04A5-544F-B130-6B5919B2E78E}" dt="2021-10-19T00:40:49.995" v="44" actId="478"/>
          <ac:spMkLst>
            <pc:docMk/>
            <pc:sldMk cId="95005077" sldId="323"/>
            <ac:spMk id="13" creationId="{5295BE6E-9F76-0448-B871-4B099795F515}"/>
          </ac:spMkLst>
        </pc:spChg>
        <pc:spChg chg="del">
          <ac:chgData name="Zhang Yifan" userId="c9b86b9a-8bad-4e1d-80e2-8f55c3c19e2c" providerId="ADAL" clId="{9D073D8F-04A5-544F-B130-6B5919B2E78E}" dt="2021-10-19T00:40:49.995" v="44" actId="478"/>
          <ac:spMkLst>
            <pc:docMk/>
            <pc:sldMk cId="95005077" sldId="323"/>
            <ac:spMk id="14" creationId="{E7091B5E-E475-9649-86EE-095B7AC17483}"/>
          </ac:spMkLst>
        </pc:spChg>
        <pc:spChg chg="del">
          <ac:chgData name="Zhang Yifan" userId="c9b86b9a-8bad-4e1d-80e2-8f55c3c19e2c" providerId="ADAL" clId="{9D073D8F-04A5-544F-B130-6B5919B2E78E}" dt="2021-10-19T00:40:49.995" v="44" actId="478"/>
          <ac:spMkLst>
            <pc:docMk/>
            <pc:sldMk cId="95005077" sldId="323"/>
            <ac:spMk id="15" creationId="{23591507-8A87-8C4F-827D-1973099AF5D5}"/>
          </ac:spMkLst>
        </pc:spChg>
        <pc:spChg chg="del">
          <ac:chgData name="Zhang Yifan" userId="c9b86b9a-8bad-4e1d-80e2-8f55c3c19e2c" providerId="ADAL" clId="{9D073D8F-04A5-544F-B130-6B5919B2E78E}" dt="2021-10-19T00:40:49.995" v="44" actId="478"/>
          <ac:spMkLst>
            <pc:docMk/>
            <pc:sldMk cId="95005077" sldId="323"/>
            <ac:spMk id="16" creationId="{95013E22-3A6B-054B-8512-FF693655E665}"/>
          </ac:spMkLst>
        </pc:spChg>
        <pc:spChg chg="del">
          <ac:chgData name="Zhang Yifan" userId="c9b86b9a-8bad-4e1d-80e2-8f55c3c19e2c" providerId="ADAL" clId="{9D073D8F-04A5-544F-B130-6B5919B2E78E}" dt="2021-10-19T00:40:49.995" v="44" actId="478"/>
          <ac:spMkLst>
            <pc:docMk/>
            <pc:sldMk cId="95005077" sldId="323"/>
            <ac:spMk id="17" creationId="{C8A2A059-A7C2-F844-A8DF-400825E38FBE}"/>
          </ac:spMkLst>
        </pc:spChg>
        <pc:spChg chg="del">
          <ac:chgData name="Zhang Yifan" userId="c9b86b9a-8bad-4e1d-80e2-8f55c3c19e2c" providerId="ADAL" clId="{9D073D8F-04A5-544F-B130-6B5919B2E78E}" dt="2021-10-19T00:40:49.995" v="44" actId="478"/>
          <ac:spMkLst>
            <pc:docMk/>
            <pc:sldMk cId="95005077" sldId="323"/>
            <ac:spMk id="18" creationId="{68724E6F-58B6-6345-B5D6-43E057ABCE3D}"/>
          </ac:spMkLst>
        </pc:spChg>
        <pc:spChg chg="add mod">
          <ac:chgData name="Zhang Yifan" userId="c9b86b9a-8bad-4e1d-80e2-8f55c3c19e2c" providerId="ADAL" clId="{9D073D8F-04A5-544F-B130-6B5919B2E78E}" dt="2021-10-19T00:40:50.559" v="45"/>
          <ac:spMkLst>
            <pc:docMk/>
            <pc:sldMk cId="95005077" sldId="323"/>
            <ac:spMk id="20" creationId="{5B085676-EB05-9449-98E1-89144F3DF446}"/>
          </ac:spMkLst>
        </pc:spChg>
        <pc:spChg chg="add mod">
          <ac:chgData name="Zhang Yifan" userId="c9b86b9a-8bad-4e1d-80e2-8f55c3c19e2c" providerId="ADAL" clId="{9D073D8F-04A5-544F-B130-6B5919B2E78E}" dt="2021-10-19T00:40:50.559" v="45"/>
          <ac:spMkLst>
            <pc:docMk/>
            <pc:sldMk cId="95005077" sldId="323"/>
            <ac:spMk id="23" creationId="{C1327E1A-A248-2844-A3A7-B639FEFA1A09}"/>
          </ac:spMkLst>
        </pc:spChg>
        <pc:spChg chg="add mod">
          <ac:chgData name="Zhang Yifan" userId="c9b86b9a-8bad-4e1d-80e2-8f55c3c19e2c" providerId="ADAL" clId="{9D073D8F-04A5-544F-B130-6B5919B2E78E}" dt="2021-10-19T00:40:50.559" v="45"/>
          <ac:spMkLst>
            <pc:docMk/>
            <pc:sldMk cId="95005077" sldId="323"/>
            <ac:spMk id="24" creationId="{9D954001-03DA-3F4B-989A-3EBBC64F533E}"/>
          </ac:spMkLst>
        </pc:spChg>
        <pc:spChg chg="add mod">
          <ac:chgData name="Zhang Yifan" userId="c9b86b9a-8bad-4e1d-80e2-8f55c3c19e2c" providerId="ADAL" clId="{9D073D8F-04A5-544F-B130-6B5919B2E78E}" dt="2021-10-19T00:40:50.559" v="45"/>
          <ac:spMkLst>
            <pc:docMk/>
            <pc:sldMk cId="95005077" sldId="323"/>
            <ac:spMk id="25" creationId="{923FD1BF-E559-BD40-8740-2AB542872846}"/>
          </ac:spMkLst>
        </pc:spChg>
        <pc:spChg chg="add mod">
          <ac:chgData name="Zhang Yifan" userId="c9b86b9a-8bad-4e1d-80e2-8f55c3c19e2c" providerId="ADAL" clId="{9D073D8F-04A5-544F-B130-6B5919B2E78E}" dt="2021-10-19T00:40:50.559" v="45"/>
          <ac:spMkLst>
            <pc:docMk/>
            <pc:sldMk cId="95005077" sldId="323"/>
            <ac:spMk id="26" creationId="{7A526067-4A7E-234A-A0CE-3F04F0CB3911}"/>
          </ac:spMkLst>
        </pc:spChg>
        <pc:spChg chg="add mod">
          <ac:chgData name="Zhang Yifan" userId="c9b86b9a-8bad-4e1d-80e2-8f55c3c19e2c" providerId="ADAL" clId="{9D073D8F-04A5-544F-B130-6B5919B2E78E}" dt="2021-10-19T00:40:50.559" v="45"/>
          <ac:spMkLst>
            <pc:docMk/>
            <pc:sldMk cId="95005077" sldId="323"/>
            <ac:spMk id="27" creationId="{08D952E1-4514-3A43-98BB-A1275C698FB4}"/>
          </ac:spMkLst>
        </pc:spChg>
        <pc:spChg chg="add mod">
          <ac:chgData name="Zhang Yifan" userId="c9b86b9a-8bad-4e1d-80e2-8f55c3c19e2c" providerId="ADAL" clId="{9D073D8F-04A5-544F-B130-6B5919B2E78E}" dt="2021-10-19T00:40:50.559" v="45"/>
          <ac:spMkLst>
            <pc:docMk/>
            <pc:sldMk cId="95005077" sldId="323"/>
            <ac:spMk id="28" creationId="{50FF7EB7-82DD-064B-A6A9-D945DC207A67}"/>
          </ac:spMkLst>
        </pc:spChg>
        <pc:spChg chg="add mod">
          <ac:chgData name="Zhang Yifan" userId="c9b86b9a-8bad-4e1d-80e2-8f55c3c19e2c" providerId="ADAL" clId="{9D073D8F-04A5-544F-B130-6B5919B2E78E}" dt="2021-10-19T00:40:50.559" v="45"/>
          <ac:spMkLst>
            <pc:docMk/>
            <pc:sldMk cId="95005077" sldId="323"/>
            <ac:spMk id="29" creationId="{EF5B119C-AA36-5948-9F74-F4EB2CCB5544}"/>
          </ac:spMkLst>
        </pc:spChg>
        <pc:spChg chg="add mod">
          <ac:chgData name="Zhang Yifan" userId="c9b86b9a-8bad-4e1d-80e2-8f55c3c19e2c" providerId="ADAL" clId="{9D073D8F-04A5-544F-B130-6B5919B2E78E}" dt="2021-10-19T00:40:50.559" v="45"/>
          <ac:spMkLst>
            <pc:docMk/>
            <pc:sldMk cId="95005077" sldId="323"/>
            <ac:spMk id="30" creationId="{4596303A-4F1A-FD40-861D-EFDFA5773F93}"/>
          </ac:spMkLst>
        </pc:spChg>
        <pc:spChg chg="add mod">
          <ac:chgData name="Zhang Yifan" userId="c9b86b9a-8bad-4e1d-80e2-8f55c3c19e2c" providerId="ADAL" clId="{9D073D8F-04A5-544F-B130-6B5919B2E78E}" dt="2021-10-19T00:40:50.559" v="45"/>
          <ac:spMkLst>
            <pc:docMk/>
            <pc:sldMk cId="95005077" sldId="323"/>
            <ac:spMk id="31" creationId="{85430368-96A8-8F4D-8519-D6DFD26BED01}"/>
          </ac:spMkLst>
        </pc:spChg>
        <pc:spChg chg="add mod">
          <ac:chgData name="Zhang Yifan" userId="c9b86b9a-8bad-4e1d-80e2-8f55c3c19e2c" providerId="ADAL" clId="{9D073D8F-04A5-544F-B130-6B5919B2E78E}" dt="2021-10-19T00:40:50.559" v="45"/>
          <ac:spMkLst>
            <pc:docMk/>
            <pc:sldMk cId="95005077" sldId="323"/>
            <ac:spMk id="32" creationId="{36B86869-57C0-E540-948F-582B871F1616}"/>
          </ac:spMkLst>
        </pc:spChg>
        <pc:spChg chg="add mod">
          <ac:chgData name="Zhang Yifan" userId="c9b86b9a-8bad-4e1d-80e2-8f55c3c19e2c" providerId="ADAL" clId="{9D073D8F-04A5-544F-B130-6B5919B2E78E}" dt="2021-10-19T00:40:50.559" v="45"/>
          <ac:spMkLst>
            <pc:docMk/>
            <pc:sldMk cId="95005077" sldId="323"/>
            <ac:spMk id="33" creationId="{1D8EDF5B-16A4-FD41-8154-06FF5524EBF4}"/>
          </ac:spMkLst>
        </pc:spChg>
        <pc:spChg chg="add mod">
          <ac:chgData name="Zhang Yifan" userId="c9b86b9a-8bad-4e1d-80e2-8f55c3c19e2c" providerId="ADAL" clId="{9D073D8F-04A5-544F-B130-6B5919B2E78E}" dt="2021-10-19T00:40:50.559" v="45"/>
          <ac:spMkLst>
            <pc:docMk/>
            <pc:sldMk cId="95005077" sldId="323"/>
            <ac:spMk id="34" creationId="{338310EA-2CB2-B746-8128-7A5E8B14ADAB}"/>
          </ac:spMkLst>
        </pc:spChg>
        <pc:spChg chg="add mod">
          <ac:chgData name="Zhang Yifan" userId="c9b86b9a-8bad-4e1d-80e2-8f55c3c19e2c" providerId="ADAL" clId="{9D073D8F-04A5-544F-B130-6B5919B2E78E}" dt="2021-10-19T00:40:50.559" v="45"/>
          <ac:spMkLst>
            <pc:docMk/>
            <pc:sldMk cId="95005077" sldId="323"/>
            <ac:spMk id="35" creationId="{24A1332B-5BE9-764F-AA49-0225AAA94D2B}"/>
          </ac:spMkLst>
        </pc:spChg>
        <pc:spChg chg="add mod">
          <ac:chgData name="Zhang Yifan" userId="c9b86b9a-8bad-4e1d-80e2-8f55c3c19e2c" providerId="ADAL" clId="{9D073D8F-04A5-544F-B130-6B5919B2E78E}" dt="2021-10-19T00:40:50.559" v="45"/>
          <ac:spMkLst>
            <pc:docMk/>
            <pc:sldMk cId="95005077" sldId="323"/>
            <ac:spMk id="36" creationId="{6B985261-8DEB-5045-9CA6-E3775971DABA}"/>
          </ac:spMkLst>
        </pc:spChg>
        <pc:grpChg chg="add mod">
          <ac:chgData name="Zhang Yifan" userId="c9b86b9a-8bad-4e1d-80e2-8f55c3c19e2c" providerId="ADAL" clId="{9D073D8F-04A5-544F-B130-6B5919B2E78E}" dt="2021-10-19T00:40:50.559" v="45"/>
          <ac:grpSpMkLst>
            <pc:docMk/>
            <pc:sldMk cId="95005077" sldId="323"/>
            <ac:grpSpMk id="37" creationId="{B33D1824-01B0-CE4A-9CB3-F0E90953A509}"/>
          </ac:grpSpMkLst>
        </pc:grpChg>
        <pc:grpChg chg="add mod">
          <ac:chgData name="Zhang Yifan" userId="c9b86b9a-8bad-4e1d-80e2-8f55c3c19e2c" providerId="ADAL" clId="{9D073D8F-04A5-544F-B130-6B5919B2E78E}" dt="2021-10-19T00:40:50.559" v="45"/>
          <ac:grpSpMkLst>
            <pc:docMk/>
            <pc:sldMk cId="95005077" sldId="323"/>
            <ac:grpSpMk id="42" creationId="{E1B4527C-2D25-1F40-A5D3-4CF31873D145}"/>
          </ac:grpSpMkLst>
        </pc:grpChg>
        <pc:grpChg chg="add mod">
          <ac:chgData name="Zhang Yifan" userId="c9b86b9a-8bad-4e1d-80e2-8f55c3c19e2c" providerId="ADAL" clId="{9D073D8F-04A5-544F-B130-6B5919B2E78E}" dt="2021-10-19T00:40:50.559" v="45"/>
          <ac:grpSpMkLst>
            <pc:docMk/>
            <pc:sldMk cId="95005077" sldId="323"/>
            <ac:grpSpMk id="46" creationId="{360224C2-F90F-AB47-A7C6-C94ECF32A04C}"/>
          </ac:grpSpMkLst>
        </pc:grpChg>
        <pc:grpChg chg="add mod">
          <ac:chgData name="Zhang Yifan" userId="c9b86b9a-8bad-4e1d-80e2-8f55c3c19e2c" providerId="ADAL" clId="{9D073D8F-04A5-544F-B130-6B5919B2E78E}" dt="2021-10-19T00:40:50.559" v="45"/>
          <ac:grpSpMkLst>
            <pc:docMk/>
            <pc:sldMk cId="95005077" sldId="323"/>
            <ac:grpSpMk id="54" creationId="{6A608C39-85A4-2540-BC50-67AEAB089F69}"/>
          </ac:grpSpMkLst>
        </pc:grpChg>
        <pc:grpChg chg="add mod">
          <ac:chgData name="Zhang Yifan" userId="c9b86b9a-8bad-4e1d-80e2-8f55c3c19e2c" providerId="ADAL" clId="{9D073D8F-04A5-544F-B130-6B5919B2E78E}" dt="2021-10-19T00:40:50.559" v="45"/>
          <ac:grpSpMkLst>
            <pc:docMk/>
            <pc:sldMk cId="95005077" sldId="323"/>
            <ac:grpSpMk id="57" creationId="{24CA37C3-44D0-D942-BFF9-25D7D3569648}"/>
          </ac:grpSpMkLst>
        </pc:grpChg>
        <pc:grpChg chg="add mod">
          <ac:chgData name="Zhang Yifan" userId="c9b86b9a-8bad-4e1d-80e2-8f55c3c19e2c" providerId="ADAL" clId="{9D073D8F-04A5-544F-B130-6B5919B2E78E}" dt="2021-10-19T00:40:50.559" v="45"/>
          <ac:grpSpMkLst>
            <pc:docMk/>
            <pc:sldMk cId="95005077" sldId="323"/>
            <ac:grpSpMk id="62" creationId="{5E327401-044D-BA40-BA89-0146ABFFBD54}"/>
          </ac:grpSpMkLst>
        </pc:grpChg>
        <pc:grpChg chg="add mod">
          <ac:chgData name="Zhang Yifan" userId="c9b86b9a-8bad-4e1d-80e2-8f55c3c19e2c" providerId="ADAL" clId="{9D073D8F-04A5-544F-B130-6B5919B2E78E}" dt="2021-10-19T00:40:50.559" v="45"/>
          <ac:grpSpMkLst>
            <pc:docMk/>
            <pc:sldMk cId="95005077" sldId="323"/>
            <ac:grpSpMk id="67" creationId="{9157FC70-4938-654E-9951-9B0A9453B105}"/>
          </ac:grpSpMkLst>
        </pc:grpChg>
        <pc:grpChg chg="add mod">
          <ac:chgData name="Zhang Yifan" userId="c9b86b9a-8bad-4e1d-80e2-8f55c3c19e2c" providerId="ADAL" clId="{9D073D8F-04A5-544F-B130-6B5919B2E78E}" dt="2021-10-19T00:40:50.559" v="45"/>
          <ac:grpSpMkLst>
            <pc:docMk/>
            <pc:sldMk cId="95005077" sldId="323"/>
            <ac:grpSpMk id="72" creationId="{4A69397A-F940-D045-A45C-CE60163B27DF}"/>
          </ac:grpSpMkLst>
        </pc:grpChg>
        <pc:inkChg chg="mod">
          <ac:chgData name="Zhang Yifan" userId="c9b86b9a-8bad-4e1d-80e2-8f55c3c19e2c" providerId="ADAL" clId="{9D073D8F-04A5-544F-B130-6B5919B2E78E}" dt="2021-10-19T00:40:50.559" v="45"/>
          <ac:inkMkLst>
            <pc:docMk/>
            <pc:sldMk cId="95005077" sldId="323"/>
            <ac:inkMk id="38" creationId="{F929B865-FBF4-D440-B331-0A7A3988C57E}"/>
          </ac:inkMkLst>
        </pc:inkChg>
        <pc:inkChg chg="mod">
          <ac:chgData name="Zhang Yifan" userId="c9b86b9a-8bad-4e1d-80e2-8f55c3c19e2c" providerId="ADAL" clId="{9D073D8F-04A5-544F-B130-6B5919B2E78E}" dt="2021-10-19T00:40:50.559" v="45"/>
          <ac:inkMkLst>
            <pc:docMk/>
            <pc:sldMk cId="95005077" sldId="323"/>
            <ac:inkMk id="39" creationId="{66972581-89B4-FB43-B75D-FF6C7FB805A5}"/>
          </ac:inkMkLst>
        </pc:inkChg>
        <pc:inkChg chg="mod">
          <ac:chgData name="Zhang Yifan" userId="c9b86b9a-8bad-4e1d-80e2-8f55c3c19e2c" providerId="ADAL" clId="{9D073D8F-04A5-544F-B130-6B5919B2E78E}" dt="2021-10-19T00:40:50.559" v="45"/>
          <ac:inkMkLst>
            <pc:docMk/>
            <pc:sldMk cId="95005077" sldId="323"/>
            <ac:inkMk id="40" creationId="{68DE8E0E-8787-974C-9C33-1642547F9BEC}"/>
          </ac:inkMkLst>
        </pc:inkChg>
        <pc:inkChg chg="mod">
          <ac:chgData name="Zhang Yifan" userId="c9b86b9a-8bad-4e1d-80e2-8f55c3c19e2c" providerId="ADAL" clId="{9D073D8F-04A5-544F-B130-6B5919B2E78E}" dt="2021-10-19T00:40:50.559" v="45"/>
          <ac:inkMkLst>
            <pc:docMk/>
            <pc:sldMk cId="95005077" sldId="323"/>
            <ac:inkMk id="41" creationId="{A5D90895-0C99-D946-B47D-E0032436D21F}"/>
          </ac:inkMkLst>
        </pc:inkChg>
        <pc:inkChg chg="mod">
          <ac:chgData name="Zhang Yifan" userId="c9b86b9a-8bad-4e1d-80e2-8f55c3c19e2c" providerId="ADAL" clId="{9D073D8F-04A5-544F-B130-6B5919B2E78E}" dt="2021-10-19T00:40:50.559" v="45"/>
          <ac:inkMkLst>
            <pc:docMk/>
            <pc:sldMk cId="95005077" sldId="323"/>
            <ac:inkMk id="43" creationId="{D94EC9EC-21B9-3543-872F-84A81AE2927B}"/>
          </ac:inkMkLst>
        </pc:inkChg>
        <pc:inkChg chg="mod">
          <ac:chgData name="Zhang Yifan" userId="c9b86b9a-8bad-4e1d-80e2-8f55c3c19e2c" providerId="ADAL" clId="{9D073D8F-04A5-544F-B130-6B5919B2E78E}" dt="2021-10-19T00:40:50.559" v="45"/>
          <ac:inkMkLst>
            <pc:docMk/>
            <pc:sldMk cId="95005077" sldId="323"/>
            <ac:inkMk id="44" creationId="{5A5BA083-FCC1-EC4A-8F4C-86868384EA6C}"/>
          </ac:inkMkLst>
        </pc:inkChg>
        <pc:inkChg chg="mod">
          <ac:chgData name="Zhang Yifan" userId="c9b86b9a-8bad-4e1d-80e2-8f55c3c19e2c" providerId="ADAL" clId="{9D073D8F-04A5-544F-B130-6B5919B2E78E}" dt="2021-10-19T00:40:50.559" v="45"/>
          <ac:inkMkLst>
            <pc:docMk/>
            <pc:sldMk cId="95005077" sldId="323"/>
            <ac:inkMk id="45" creationId="{D7E1F03D-E9FA-8C4C-B454-2CFFF7961A84}"/>
          </ac:inkMkLst>
        </pc:inkChg>
        <pc:inkChg chg="mod">
          <ac:chgData name="Zhang Yifan" userId="c9b86b9a-8bad-4e1d-80e2-8f55c3c19e2c" providerId="ADAL" clId="{9D073D8F-04A5-544F-B130-6B5919B2E78E}" dt="2021-10-19T00:40:50.559" v="45"/>
          <ac:inkMkLst>
            <pc:docMk/>
            <pc:sldMk cId="95005077" sldId="323"/>
            <ac:inkMk id="47" creationId="{06F185D3-5D20-E44C-83BC-C4D1824BD861}"/>
          </ac:inkMkLst>
        </pc:inkChg>
        <pc:inkChg chg="mod">
          <ac:chgData name="Zhang Yifan" userId="c9b86b9a-8bad-4e1d-80e2-8f55c3c19e2c" providerId="ADAL" clId="{9D073D8F-04A5-544F-B130-6B5919B2E78E}" dt="2021-10-19T00:40:50.559" v="45"/>
          <ac:inkMkLst>
            <pc:docMk/>
            <pc:sldMk cId="95005077" sldId="323"/>
            <ac:inkMk id="48" creationId="{2A262212-9CA9-064B-8075-4B7A54668F0C}"/>
          </ac:inkMkLst>
        </pc:inkChg>
        <pc:inkChg chg="mod">
          <ac:chgData name="Zhang Yifan" userId="c9b86b9a-8bad-4e1d-80e2-8f55c3c19e2c" providerId="ADAL" clId="{9D073D8F-04A5-544F-B130-6B5919B2E78E}" dt="2021-10-19T00:40:50.559" v="45"/>
          <ac:inkMkLst>
            <pc:docMk/>
            <pc:sldMk cId="95005077" sldId="323"/>
            <ac:inkMk id="49" creationId="{DE450627-2072-5841-8892-DF2777EDEEC8}"/>
          </ac:inkMkLst>
        </pc:inkChg>
        <pc:inkChg chg="mod">
          <ac:chgData name="Zhang Yifan" userId="c9b86b9a-8bad-4e1d-80e2-8f55c3c19e2c" providerId="ADAL" clId="{9D073D8F-04A5-544F-B130-6B5919B2E78E}" dt="2021-10-19T00:40:50.559" v="45"/>
          <ac:inkMkLst>
            <pc:docMk/>
            <pc:sldMk cId="95005077" sldId="323"/>
            <ac:inkMk id="50" creationId="{BC73DC85-2F2E-EB42-AEC9-3A4249E7F1AF}"/>
          </ac:inkMkLst>
        </pc:inkChg>
        <pc:inkChg chg="mod">
          <ac:chgData name="Zhang Yifan" userId="c9b86b9a-8bad-4e1d-80e2-8f55c3c19e2c" providerId="ADAL" clId="{9D073D8F-04A5-544F-B130-6B5919B2E78E}" dt="2021-10-19T00:40:50.559" v="45"/>
          <ac:inkMkLst>
            <pc:docMk/>
            <pc:sldMk cId="95005077" sldId="323"/>
            <ac:inkMk id="51" creationId="{21860600-FF8B-AF47-9B76-989FDB7FEEBC}"/>
          </ac:inkMkLst>
        </pc:inkChg>
        <pc:inkChg chg="mod">
          <ac:chgData name="Zhang Yifan" userId="c9b86b9a-8bad-4e1d-80e2-8f55c3c19e2c" providerId="ADAL" clId="{9D073D8F-04A5-544F-B130-6B5919B2E78E}" dt="2021-10-19T00:40:50.559" v="45"/>
          <ac:inkMkLst>
            <pc:docMk/>
            <pc:sldMk cId="95005077" sldId="323"/>
            <ac:inkMk id="52" creationId="{DE3ADA5A-FD9C-7F4C-98D7-2835BF79DE6F}"/>
          </ac:inkMkLst>
        </pc:inkChg>
        <pc:inkChg chg="mod">
          <ac:chgData name="Zhang Yifan" userId="c9b86b9a-8bad-4e1d-80e2-8f55c3c19e2c" providerId="ADAL" clId="{9D073D8F-04A5-544F-B130-6B5919B2E78E}" dt="2021-10-19T00:40:50.559" v="45"/>
          <ac:inkMkLst>
            <pc:docMk/>
            <pc:sldMk cId="95005077" sldId="323"/>
            <ac:inkMk id="53" creationId="{635EB076-93AB-5544-98F4-3BD9534AEDA4}"/>
          </ac:inkMkLst>
        </pc:inkChg>
        <pc:inkChg chg="mod">
          <ac:chgData name="Zhang Yifan" userId="c9b86b9a-8bad-4e1d-80e2-8f55c3c19e2c" providerId="ADAL" clId="{9D073D8F-04A5-544F-B130-6B5919B2E78E}" dt="2021-10-19T00:40:50.559" v="45"/>
          <ac:inkMkLst>
            <pc:docMk/>
            <pc:sldMk cId="95005077" sldId="323"/>
            <ac:inkMk id="55" creationId="{94A37EA3-CAB8-3F42-9421-B847F60E1D5A}"/>
          </ac:inkMkLst>
        </pc:inkChg>
        <pc:inkChg chg="mod">
          <ac:chgData name="Zhang Yifan" userId="c9b86b9a-8bad-4e1d-80e2-8f55c3c19e2c" providerId="ADAL" clId="{9D073D8F-04A5-544F-B130-6B5919B2E78E}" dt="2021-10-19T00:40:50.559" v="45"/>
          <ac:inkMkLst>
            <pc:docMk/>
            <pc:sldMk cId="95005077" sldId="323"/>
            <ac:inkMk id="56" creationId="{95F29B1B-21D5-1644-B7D2-AA4001554547}"/>
          </ac:inkMkLst>
        </pc:inkChg>
        <pc:inkChg chg="mod">
          <ac:chgData name="Zhang Yifan" userId="c9b86b9a-8bad-4e1d-80e2-8f55c3c19e2c" providerId="ADAL" clId="{9D073D8F-04A5-544F-B130-6B5919B2E78E}" dt="2021-10-19T00:40:50.559" v="45"/>
          <ac:inkMkLst>
            <pc:docMk/>
            <pc:sldMk cId="95005077" sldId="323"/>
            <ac:inkMk id="58" creationId="{159EE378-1F19-3341-900F-DA125B699CB6}"/>
          </ac:inkMkLst>
        </pc:inkChg>
        <pc:inkChg chg="mod">
          <ac:chgData name="Zhang Yifan" userId="c9b86b9a-8bad-4e1d-80e2-8f55c3c19e2c" providerId="ADAL" clId="{9D073D8F-04A5-544F-B130-6B5919B2E78E}" dt="2021-10-19T00:40:50.559" v="45"/>
          <ac:inkMkLst>
            <pc:docMk/>
            <pc:sldMk cId="95005077" sldId="323"/>
            <ac:inkMk id="59" creationId="{2F8AFC82-736B-CD43-94A2-9988E64D4F29}"/>
          </ac:inkMkLst>
        </pc:inkChg>
        <pc:inkChg chg="mod">
          <ac:chgData name="Zhang Yifan" userId="c9b86b9a-8bad-4e1d-80e2-8f55c3c19e2c" providerId="ADAL" clId="{9D073D8F-04A5-544F-B130-6B5919B2E78E}" dt="2021-10-19T00:40:50.559" v="45"/>
          <ac:inkMkLst>
            <pc:docMk/>
            <pc:sldMk cId="95005077" sldId="323"/>
            <ac:inkMk id="60" creationId="{188F79D9-A2A8-F440-8409-42B3D0B05B72}"/>
          </ac:inkMkLst>
        </pc:inkChg>
        <pc:inkChg chg="mod">
          <ac:chgData name="Zhang Yifan" userId="c9b86b9a-8bad-4e1d-80e2-8f55c3c19e2c" providerId="ADAL" clId="{9D073D8F-04A5-544F-B130-6B5919B2E78E}" dt="2021-10-19T00:40:50.559" v="45"/>
          <ac:inkMkLst>
            <pc:docMk/>
            <pc:sldMk cId="95005077" sldId="323"/>
            <ac:inkMk id="61" creationId="{709B47AD-9B47-7A4E-8B37-22D19AE84880}"/>
          </ac:inkMkLst>
        </pc:inkChg>
        <pc:inkChg chg="mod">
          <ac:chgData name="Zhang Yifan" userId="c9b86b9a-8bad-4e1d-80e2-8f55c3c19e2c" providerId="ADAL" clId="{9D073D8F-04A5-544F-B130-6B5919B2E78E}" dt="2021-10-19T00:40:50.559" v="45"/>
          <ac:inkMkLst>
            <pc:docMk/>
            <pc:sldMk cId="95005077" sldId="323"/>
            <ac:inkMk id="63" creationId="{921E53D1-D297-F14B-B71E-A994BB60CF71}"/>
          </ac:inkMkLst>
        </pc:inkChg>
        <pc:inkChg chg="mod">
          <ac:chgData name="Zhang Yifan" userId="c9b86b9a-8bad-4e1d-80e2-8f55c3c19e2c" providerId="ADAL" clId="{9D073D8F-04A5-544F-B130-6B5919B2E78E}" dt="2021-10-19T00:40:50.559" v="45"/>
          <ac:inkMkLst>
            <pc:docMk/>
            <pc:sldMk cId="95005077" sldId="323"/>
            <ac:inkMk id="64" creationId="{69AFE216-803C-5446-BD74-D0147DB94F98}"/>
          </ac:inkMkLst>
        </pc:inkChg>
        <pc:inkChg chg="mod">
          <ac:chgData name="Zhang Yifan" userId="c9b86b9a-8bad-4e1d-80e2-8f55c3c19e2c" providerId="ADAL" clId="{9D073D8F-04A5-544F-B130-6B5919B2E78E}" dt="2021-10-19T00:40:50.559" v="45"/>
          <ac:inkMkLst>
            <pc:docMk/>
            <pc:sldMk cId="95005077" sldId="323"/>
            <ac:inkMk id="65" creationId="{CA95D99E-B7B2-6448-BAE8-43A9054079CD}"/>
          </ac:inkMkLst>
        </pc:inkChg>
        <pc:inkChg chg="mod">
          <ac:chgData name="Zhang Yifan" userId="c9b86b9a-8bad-4e1d-80e2-8f55c3c19e2c" providerId="ADAL" clId="{9D073D8F-04A5-544F-B130-6B5919B2E78E}" dt="2021-10-19T00:40:50.559" v="45"/>
          <ac:inkMkLst>
            <pc:docMk/>
            <pc:sldMk cId="95005077" sldId="323"/>
            <ac:inkMk id="66" creationId="{6F9987CA-5BE6-2B49-B3B3-0A3D3995989B}"/>
          </ac:inkMkLst>
        </pc:inkChg>
        <pc:inkChg chg="mod">
          <ac:chgData name="Zhang Yifan" userId="c9b86b9a-8bad-4e1d-80e2-8f55c3c19e2c" providerId="ADAL" clId="{9D073D8F-04A5-544F-B130-6B5919B2E78E}" dt="2021-10-19T00:40:50.559" v="45"/>
          <ac:inkMkLst>
            <pc:docMk/>
            <pc:sldMk cId="95005077" sldId="323"/>
            <ac:inkMk id="68" creationId="{B1C659C7-805C-D54F-8E3E-3B47CE563B9C}"/>
          </ac:inkMkLst>
        </pc:inkChg>
        <pc:inkChg chg="mod">
          <ac:chgData name="Zhang Yifan" userId="c9b86b9a-8bad-4e1d-80e2-8f55c3c19e2c" providerId="ADAL" clId="{9D073D8F-04A5-544F-B130-6B5919B2E78E}" dt="2021-10-19T00:40:50.559" v="45"/>
          <ac:inkMkLst>
            <pc:docMk/>
            <pc:sldMk cId="95005077" sldId="323"/>
            <ac:inkMk id="69" creationId="{54D9560C-C250-B146-99FC-523C77C0737E}"/>
          </ac:inkMkLst>
        </pc:inkChg>
        <pc:inkChg chg="mod">
          <ac:chgData name="Zhang Yifan" userId="c9b86b9a-8bad-4e1d-80e2-8f55c3c19e2c" providerId="ADAL" clId="{9D073D8F-04A5-544F-B130-6B5919B2E78E}" dt="2021-10-19T00:40:50.559" v="45"/>
          <ac:inkMkLst>
            <pc:docMk/>
            <pc:sldMk cId="95005077" sldId="323"/>
            <ac:inkMk id="70" creationId="{9FFF3822-02A4-994E-881F-BB864151B863}"/>
          </ac:inkMkLst>
        </pc:inkChg>
        <pc:inkChg chg="mod">
          <ac:chgData name="Zhang Yifan" userId="c9b86b9a-8bad-4e1d-80e2-8f55c3c19e2c" providerId="ADAL" clId="{9D073D8F-04A5-544F-B130-6B5919B2E78E}" dt="2021-10-19T00:40:50.559" v="45"/>
          <ac:inkMkLst>
            <pc:docMk/>
            <pc:sldMk cId="95005077" sldId="323"/>
            <ac:inkMk id="71" creationId="{881FD1FE-D020-A143-906D-75A3DE75A92B}"/>
          </ac:inkMkLst>
        </pc:inkChg>
        <pc:inkChg chg="mod">
          <ac:chgData name="Zhang Yifan" userId="c9b86b9a-8bad-4e1d-80e2-8f55c3c19e2c" providerId="ADAL" clId="{9D073D8F-04A5-544F-B130-6B5919B2E78E}" dt="2021-10-19T00:40:50.559" v="45"/>
          <ac:inkMkLst>
            <pc:docMk/>
            <pc:sldMk cId="95005077" sldId="323"/>
            <ac:inkMk id="73" creationId="{AA57D462-C7B0-2E4C-92C4-B134C2188EFB}"/>
          </ac:inkMkLst>
        </pc:inkChg>
        <pc:inkChg chg="mod">
          <ac:chgData name="Zhang Yifan" userId="c9b86b9a-8bad-4e1d-80e2-8f55c3c19e2c" providerId="ADAL" clId="{9D073D8F-04A5-544F-B130-6B5919B2E78E}" dt="2021-10-19T00:40:50.559" v="45"/>
          <ac:inkMkLst>
            <pc:docMk/>
            <pc:sldMk cId="95005077" sldId="323"/>
            <ac:inkMk id="74" creationId="{14446176-F966-384C-A3EE-CFA4CF0E9375}"/>
          </ac:inkMkLst>
        </pc:inkChg>
        <pc:inkChg chg="mod">
          <ac:chgData name="Zhang Yifan" userId="c9b86b9a-8bad-4e1d-80e2-8f55c3c19e2c" providerId="ADAL" clId="{9D073D8F-04A5-544F-B130-6B5919B2E78E}" dt="2021-10-19T00:40:50.559" v="45"/>
          <ac:inkMkLst>
            <pc:docMk/>
            <pc:sldMk cId="95005077" sldId="323"/>
            <ac:inkMk id="75" creationId="{8B1E635F-93FB-4D4D-B805-9D58EDC12C8A}"/>
          </ac:inkMkLst>
        </pc:inkChg>
        <pc:inkChg chg="mod">
          <ac:chgData name="Zhang Yifan" userId="c9b86b9a-8bad-4e1d-80e2-8f55c3c19e2c" providerId="ADAL" clId="{9D073D8F-04A5-544F-B130-6B5919B2E78E}" dt="2021-10-19T00:40:50.559" v="45"/>
          <ac:inkMkLst>
            <pc:docMk/>
            <pc:sldMk cId="95005077" sldId="323"/>
            <ac:inkMk id="76" creationId="{A56369D3-E9FF-C949-B291-D4D61081F7FF}"/>
          </ac:inkMkLst>
        </pc:inkChg>
      </pc:sldChg>
      <pc:sldChg chg="addSp delSp modSp mod">
        <pc:chgData name="Zhang Yifan" userId="c9b86b9a-8bad-4e1d-80e2-8f55c3c19e2c" providerId="ADAL" clId="{9D073D8F-04A5-544F-B130-6B5919B2E78E}" dt="2021-10-19T00:42:45.065" v="56" actId="1076"/>
        <pc:sldMkLst>
          <pc:docMk/>
          <pc:sldMk cId="817719775" sldId="325"/>
        </pc:sldMkLst>
        <pc:spChg chg="del">
          <ac:chgData name="Zhang Yifan" userId="c9b86b9a-8bad-4e1d-80e2-8f55c3c19e2c" providerId="ADAL" clId="{9D073D8F-04A5-544F-B130-6B5919B2E78E}" dt="2021-10-19T00:42:41.249" v="54" actId="478"/>
          <ac:spMkLst>
            <pc:docMk/>
            <pc:sldMk cId="817719775" sldId="325"/>
            <ac:spMk id="20" creationId="{03A91E8F-2409-8B4B-8B76-29E02A71BA72}"/>
          </ac:spMkLst>
        </pc:spChg>
        <pc:spChg chg="del">
          <ac:chgData name="Zhang Yifan" userId="c9b86b9a-8bad-4e1d-80e2-8f55c3c19e2c" providerId="ADAL" clId="{9D073D8F-04A5-544F-B130-6B5919B2E78E}" dt="2021-10-19T00:42:41.249" v="54" actId="478"/>
          <ac:spMkLst>
            <pc:docMk/>
            <pc:sldMk cId="817719775" sldId="325"/>
            <ac:spMk id="21" creationId="{BC88F06A-BDE2-8547-AF25-D8D2EF3DF855}"/>
          </ac:spMkLst>
        </pc:spChg>
        <pc:spChg chg="del">
          <ac:chgData name="Zhang Yifan" userId="c9b86b9a-8bad-4e1d-80e2-8f55c3c19e2c" providerId="ADAL" clId="{9D073D8F-04A5-544F-B130-6B5919B2E78E}" dt="2021-10-19T00:42:41.249" v="54" actId="478"/>
          <ac:spMkLst>
            <pc:docMk/>
            <pc:sldMk cId="817719775" sldId="325"/>
            <ac:spMk id="22" creationId="{4AF2ED61-0C89-9E43-8695-C8783121A1F7}"/>
          </ac:spMkLst>
        </pc:spChg>
        <pc:spChg chg="del">
          <ac:chgData name="Zhang Yifan" userId="c9b86b9a-8bad-4e1d-80e2-8f55c3c19e2c" providerId="ADAL" clId="{9D073D8F-04A5-544F-B130-6B5919B2E78E}" dt="2021-10-19T00:42:41.249" v="54" actId="478"/>
          <ac:spMkLst>
            <pc:docMk/>
            <pc:sldMk cId="817719775" sldId="325"/>
            <ac:spMk id="23" creationId="{6AAAAD4F-D955-8F4E-8EA0-4FB87F55AD4D}"/>
          </ac:spMkLst>
        </pc:spChg>
        <pc:spChg chg="del">
          <ac:chgData name="Zhang Yifan" userId="c9b86b9a-8bad-4e1d-80e2-8f55c3c19e2c" providerId="ADAL" clId="{9D073D8F-04A5-544F-B130-6B5919B2E78E}" dt="2021-10-19T00:42:41.249" v="54" actId="478"/>
          <ac:spMkLst>
            <pc:docMk/>
            <pc:sldMk cId="817719775" sldId="325"/>
            <ac:spMk id="24" creationId="{8E8109AE-A34A-FB49-A900-B36E989EBC84}"/>
          </ac:spMkLst>
        </pc:spChg>
        <pc:spChg chg="del">
          <ac:chgData name="Zhang Yifan" userId="c9b86b9a-8bad-4e1d-80e2-8f55c3c19e2c" providerId="ADAL" clId="{9D073D8F-04A5-544F-B130-6B5919B2E78E}" dt="2021-10-19T00:42:41.249" v="54" actId="478"/>
          <ac:spMkLst>
            <pc:docMk/>
            <pc:sldMk cId="817719775" sldId="325"/>
            <ac:spMk id="25" creationId="{04697E20-A232-E248-9121-CDCEC425FA8E}"/>
          </ac:spMkLst>
        </pc:spChg>
        <pc:spChg chg="del">
          <ac:chgData name="Zhang Yifan" userId="c9b86b9a-8bad-4e1d-80e2-8f55c3c19e2c" providerId="ADAL" clId="{9D073D8F-04A5-544F-B130-6B5919B2E78E}" dt="2021-10-19T00:42:41.249" v="54" actId="478"/>
          <ac:spMkLst>
            <pc:docMk/>
            <pc:sldMk cId="817719775" sldId="325"/>
            <ac:spMk id="26" creationId="{2F218535-9382-2743-8862-AA40A10964DF}"/>
          </ac:spMkLst>
        </pc:spChg>
        <pc:spChg chg="del">
          <ac:chgData name="Zhang Yifan" userId="c9b86b9a-8bad-4e1d-80e2-8f55c3c19e2c" providerId="ADAL" clId="{9D073D8F-04A5-544F-B130-6B5919B2E78E}" dt="2021-10-19T00:42:41.249" v="54" actId="478"/>
          <ac:spMkLst>
            <pc:docMk/>
            <pc:sldMk cId="817719775" sldId="325"/>
            <ac:spMk id="27" creationId="{52C22D62-C648-B44B-9800-5005EEB147F3}"/>
          </ac:spMkLst>
        </pc:spChg>
        <pc:spChg chg="del">
          <ac:chgData name="Zhang Yifan" userId="c9b86b9a-8bad-4e1d-80e2-8f55c3c19e2c" providerId="ADAL" clId="{9D073D8F-04A5-544F-B130-6B5919B2E78E}" dt="2021-10-19T00:42:41.249" v="54" actId="478"/>
          <ac:spMkLst>
            <pc:docMk/>
            <pc:sldMk cId="817719775" sldId="325"/>
            <ac:spMk id="28" creationId="{4702CD9A-702D-DB43-8ACF-4BBA9BEB6E2A}"/>
          </ac:spMkLst>
        </pc:spChg>
        <pc:spChg chg="del">
          <ac:chgData name="Zhang Yifan" userId="c9b86b9a-8bad-4e1d-80e2-8f55c3c19e2c" providerId="ADAL" clId="{9D073D8F-04A5-544F-B130-6B5919B2E78E}" dt="2021-10-19T00:42:41.249" v="54" actId="478"/>
          <ac:spMkLst>
            <pc:docMk/>
            <pc:sldMk cId="817719775" sldId="325"/>
            <ac:spMk id="29" creationId="{0D98DCC9-41E1-CA4B-9BE7-000F9E744374}"/>
          </ac:spMkLst>
        </pc:spChg>
        <pc:spChg chg="del">
          <ac:chgData name="Zhang Yifan" userId="c9b86b9a-8bad-4e1d-80e2-8f55c3c19e2c" providerId="ADAL" clId="{9D073D8F-04A5-544F-B130-6B5919B2E78E}" dt="2021-10-19T00:42:41.249" v="54" actId="478"/>
          <ac:spMkLst>
            <pc:docMk/>
            <pc:sldMk cId="817719775" sldId="325"/>
            <ac:spMk id="30" creationId="{CD8CEBC1-1636-F444-AAAB-A4ACAB721036}"/>
          </ac:spMkLst>
        </pc:spChg>
        <pc:spChg chg="del">
          <ac:chgData name="Zhang Yifan" userId="c9b86b9a-8bad-4e1d-80e2-8f55c3c19e2c" providerId="ADAL" clId="{9D073D8F-04A5-544F-B130-6B5919B2E78E}" dt="2021-10-19T00:42:41.249" v="54" actId="478"/>
          <ac:spMkLst>
            <pc:docMk/>
            <pc:sldMk cId="817719775" sldId="325"/>
            <ac:spMk id="31" creationId="{9B23784B-1F18-7F4B-AD02-CD92A9D3A650}"/>
          </ac:spMkLst>
        </pc:spChg>
        <pc:spChg chg="del">
          <ac:chgData name="Zhang Yifan" userId="c9b86b9a-8bad-4e1d-80e2-8f55c3c19e2c" providerId="ADAL" clId="{9D073D8F-04A5-544F-B130-6B5919B2E78E}" dt="2021-10-19T00:42:41.249" v="54" actId="478"/>
          <ac:spMkLst>
            <pc:docMk/>
            <pc:sldMk cId="817719775" sldId="325"/>
            <ac:spMk id="32" creationId="{8E6676D0-7751-BE42-A492-5674F6D8B71F}"/>
          </ac:spMkLst>
        </pc:spChg>
        <pc:spChg chg="del">
          <ac:chgData name="Zhang Yifan" userId="c9b86b9a-8bad-4e1d-80e2-8f55c3c19e2c" providerId="ADAL" clId="{9D073D8F-04A5-544F-B130-6B5919B2E78E}" dt="2021-10-19T00:42:41.249" v="54" actId="478"/>
          <ac:spMkLst>
            <pc:docMk/>
            <pc:sldMk cId="817719775" sldId="325"/>
            <ac:spMk id="33" creationId="{A039C9D5-B5AA-9E47-B5BF-E7014039FB92}"/>
          </ac:spMkLst>
        </pc:spChg>
        <pc:spChg chg="del">
          <ac:chgData name="Zhang Yifan" userId="c9b86b9a-8bad-4e1d-80e2-8f55c3c19e2c" providerId="ADAL" clId="{9D073D8F-04A5-544F-B130-6B5919B2E78E}" dt="2021-10-19T00:42:41.249" v="54" actId="478"/>
          <ac:spMkLst>
            <pc:docMk/>
            <pc:sldMk cId="817719775" sldId="325"/>
            <ac:spMk id="34" creationId="{F3292EC2-C769-BE48-B8D7-8C6D7415724A}"/>
          </ac:spMkLst>
        </pc:spChg>
        <pc:spChg chg="del">
          <ac:chgData name="Zhang Yifan" userId="c9b86b9a-8bad-4e1d-80e2-8f55c3c19e2c" providerId="ADAL" clId="{9D073D8F-04A5-544F-B130-6B5919B2E78E}" dt="2021-10-19T00:41:54.287" v="47" actId="478"/>
          <ac:spMkLst>
            <pc:docMk/>
            <pc:sldMk cId="817719775" sldId="325"/>
            <ac:spMk id="37" creationId="{B59A882D-3946-3C48-8C9A-C6F8707A315A}"/>
          </ac:spMkLst>
        </pc:spChg>
        <pc:spChg chg="add mod">
          <ac:chgData name="Zhang Yifan" userId="c9b86b9a-8bad-4e1d-80e2-8f55c3c19e2c" providerId="ADAL" clId="{9D073D8F-04A5-544F-B130-6B5919B2E78E}" dt="2021-10-19T00:42:45.065" v="56" actId="1076"/>
          <ac:spMkLst>
            <pc:docMk/>
            <pc:sldMk cId="817719775" sldId="325"/>
            <ac:spMk id="38" creationId="{FF7F4012-E923-A243-8EEC-F32A0C6DAE5D}"/>
          </ac:spMkLst>
        </pc:spChg>
        <pc:spChg chg="add mod">
          <ac:chgData name="Zhang Yifan" userId="c9b86b9a-8bad-4e1d-80e2-8f55c3c19e2c" providerId="ADAL" clId="{9D073D8F-04A5-544F-B130-6B5919B2E78E}" dt="2021-10-19T00:42:45.065" v="56" actId="1076"/>
          <ac:spMkLst>
            <pc:docMk/>
            <pc:sldMk cId="817719775" sldId="325"/>
            <ac:spMk id="39" creationId="{9D07F653-E069-DA48-B759-F44043E0560F}"/>
          </ac:spMkLst>
        </pc:spChg>
        <pc:spChg chg="add mod">
          <ac:chgData name="Zhang Yifan" userId="c9b86b9a-8bad-4e1d-80e2-8f55c3c19e2c" providerId="ADAL" clId="{9D073D8F-04A5-544F-B130-6B5919B2E78E}" dt="2021-10-19T00:42:45.065" v="56" actId="1076"/>
          <ac:spMkLst>
            <pc:docMk/>
            <pc:sldMk cId="817719775" sldId="325"/>
            <ac:spMk id="40" creationId="{24A937AF-36C0-DF4E-A5ED-3313589AFB24}"/>
          </ac:spMkLst>
        </pc:spChg>
        <pc:spChg chg="add mod">
          <ac:chgData name="Zhang Yifan" userId="c9b86b9a-8bad-4e1d-80e2-8f55c3c19e2c" providerId="ADAL" clId="{9D073D8F-04A5-544F-B130-6B5919B2E78E}" dt="2021-10-19T00:42:45.065" v="56" actId="1076"/>
          <ac:spMkLst>
            <pc:docMk/>
            <pc:sldMk cId="817719775" sldId="325"/>
            <ac:spMk id="41" creationId="{96B00506-E35C-9946-BE78-E74E85FAD953}"/>
          </ac:spMkLst>
        </pc:spChg>
        <pc:spChg chg="add mod">
          <ac:chgData name="Zhang Yifan" userId="c9b86b9a-8bad-4e1d-80e2-8f55c3c19e2c" providerId="ADAL" clId="{9D073D8F-04A5-544F-B130-6B5919B2E78E}" dt="2021-10-19T00:42:45.065" v="56" actId="1076"/>
          <ac:spMkLst>
            <pc:docMk/>
            <pc:sldMk cId="817719775" sldId="325"/>
            <ac:spMk id="42" creationId="{4D37DE04-9E4C-804D-85A8-5EF37B05616A}"/>
          </ac:spMkLst>
        </pc:spChg>
        <pc:spChg chg="add mod">
          <ac:chgData name="Zhang Yifan" userId="c9b86b9a-8bad-4e1d-80e2-8f55c3c19e2c" providerId="ADAL" clId="{9D073D8F-04A5-544F-B130-6B5919B2E78E}" dt="2021-10-19T00:42:45.065" v="56" actId="1076"/>
          <ac:spMkLst>
            <pc:docMk/>
            <pc:sldMk cId="817719775" sldId="325"/>
            <ac:spMk id="43" creationId="{A958AF22-D8B2-E04D-B9D8-9DB99E059680}"/>
          </ac:spMkLst>
        </pc:spChg>
        <pc:spChg chg="add mod">
          <ac:chgData name="Zhang Yifan" userId="c9b86b9a-8bad-4e1d-80e2-8f55c3c19e2c" providerId="ADAL" clId="{9D073D8F-04A5-544F-B130-6B5919B2E78E}" dt="2021-10-19T00:42:45.065" v="56" actId="1076"/>
          <ac:spMkLst>
            <pc:docMk/>
            <pc:sldMk cId="817719775" sldId="325"/>
            <ac:spMk id="44" creationId="{F5D803C1-8C3A-3A43-84C5-7169F0139C8F}"/>
          </ac:spMkLst>
        </pc:spChg>
        <pc:spChg chg="add mod">
          <ac:chgData name="Zhang Yifan" userId="c9b86b9a-8bad-4e1d-80e2-8f55c3c19e2c" providerId="ADAL" clId="{9D073D8F-04A5-544F-B130-6B5919B2E78E}" dt="2021-10-19T00:42:45.065" v="56" actId="1076"/>
          <ac:spMkLst>
            <pc:docMk/>
            <pc:sldMk cId="817719775" sldId="325"/>
            <ac:spMk id="45" creationId="{05A96E6B-6069-B24D-9566-9124A6274BC2}"/>
          </ac:spMkLst>
        </pc:spChg>
        <pc:spChg chg="add mod">
          <ac:chgData name="Zhang Yifan" userId="c9b86b9a-8bad-4e1d-80e2-8f55c3c19e2c" providerId="ADAL" clId="{9D073D8F-04A5-544F-B130-6B5919B2E78E}" dt="2021-10-19T00:42:45.065" v="56" actId="1076"/>
          <ac:spMkLst>
            <pc:docMk/>
            <pc:sldMk cId="817719775" sldId="325"/>
            <ac:spMk id="46" creationId="{1DB93D51-8B84-B24E-9506-3368961BB872}"/>
          </ac:spMkLst>
        </pc:spChg>
        <pc:spChg chg="add mod">
          <ac:chgData name="Zhang Yifan" userId="c9b86b9a-8bad-4e1d-80e2-8f55c3c19e2c" providerId="ADAL" clId="{9D073D8F-04A5-544F-B130-6B5919B2E78E}" dt="2021-10-19T00:42:45.065" v="56" actId="1076"/>
          <ac:spMkLst>
            <pc:docMk/>
            <pc:sldMk cId="817719775" sldId="325"/>
            <ac:spMk id="47" creationId="{9DDE26A7-0DC6-0F4B-AB1D-6464DBF01719}"/>
          </ac:spMkLst>
        </pc:spChg>
        <pc:spChg chg="add mod">
          <ac:chgData name="Zhang Yifan" userId="c9b86b9a-8bad-4e1d-80e2-8f55c3c19e2c" providerId="ADAL" clId="{9D073D8F-04A5-544F-B130-6B5919B2E78E}" dt="2021-10-19T00:42:45.065" v="56" actId="1076"/>
          <ac:spMkLst>
            <pc:docMk/>
            <pc:sldMk cId="817719775" sldId="325"/>
            <ac:spMk id="48" creationId="{EF8AC420-9BEB-3940-9143-55E3EEBA6DC5}"/>
          </ac:spMkLst>
        </pc:spChg>
        <pc:spChg chg="add mod">
          <ac:chgData name="Zhang Yifan" userId="c9b86b9a-8bad-4e1d-80e2-8f55c3c19e2c" providerId="ADAL" clId="{9D073D8F-04A5-544F-B130-6B5919B2E78E}" dt="2021-10-19T00:42:45.065" v="56" actId="1076"/>
          <ac:spMkLst>
            <pc:docMk/>
            <pc:sldMk cId="817719775" sldId="325"/>
            <ac:spMk id="49" creationId="{0FCAAD81-1DF2-944B-9D32-E45F366E6214}"/>
          </ac:spMkLst>
        </pc:spChg>
        <pc:spChg chg="add mod">
          <ac:chgData name="Zhang Yifan" userId="c9b86b9a-8bad-4e1d-80e2-8f55c3c19e2c" providerId="ADAL" clId="{9D073D8F-04A5-544F-B130-6B5919B2E78E}" dt="2021-10-19T00:42:45.065" v="56" actId="1076"/>
          <ac:spMkLst>
            <pc:docMk/>
            <pc:sldMk cId="817719775" sldId="325"/>
            <ac:spMk id="50" creationId="{B43DBC2B-9131-7E4E-A4B7-1F7A24E2F5A1}"/>
          </ac:spMkLst>
        </pc:spChg>
        <pc:spChg chg="add mod">
          <ac:chgData name="Zhang Yifan" userId="c9b86b9a-8bad-4e1d-80e2-8f55c3c19e2c" providerId="ADAL" clId="{9D073D8F-04A5-544F-B130-6B5919B2E78E}" dt="2021-10-19T00:42:45.065" v="56" actId="1076"/>
          <ac:spMkLst>
            <pc:docMk/>
            <pc:sldMk cId="817719775" sldId="325"/>
            <ac:spMk id="51" creationId="{CE2BA427-BBCB-0C4A-BD8D-F4204A254B1C}"/>
          </ac:spMkLst>
        </pc:spChg>
        <pc:spChg chg="add mod">
          <ac:chgData name="Zhang Yifan" userId="c9b86b9a-8bad-4e1d-80e2-8f55c3c19e2c" providerId="ADAL" clId="{9D073D8F-04A5-544F-B130-6B5919B2E78E}" dt="2021-10-19T00:42:45.065" v="56" actId="1076"/>
          <ac:spMkLst>
            <pc:docMk/>
            <pc:sldMk cId="817719775" sldId="325"/>
            <ac:spMk id="52" creationId="{0047A73F-B004-EE4E-AE67-873B47F7ECDF}"/>
          </ac:spMkLst>
        </pc:spChg>
        <pc:grpChg chg="add mod">
          <ac:chgData name="Zhang Yifan" userId="c9b86b9a-8bad-4e1d-80e2-8f55c3c19e2c" providerId="ADAL" clId="{9D073D8F-04A5-544F-B130-6B5919B2E78E}" dt="2021-10-19T00:42:45.065" v="56" actId="1076"/>
          <ac:grpSpMkLst>
            <pc:docMk/>
            <pc:sldMk cId="817719775" sldId="325"/>
            <ac:grpSpMk id="53" creationId="{A1BD2A6A-D42B-DA47-B828-8249A42AB4CD}"/>
          </ac:grpSpMkLst>
        </pc:grpChg>
        <pc:grpChg chg="add mod">
          <ac:chgData name="Zhang Yifan" userId="c9b86b9a-8bad-4e1d-80e2-8f55c3c19e2c" providerId="ADAL" clId="{9D073D8F-04A5-544F-B130-6B5919B2E78E}" dt="2021-10-19T00:42:45.065" v="56" actId="1076"/>
          <ac:grpSpMkLst>
            <pc:docMk/>
            <pc:sldMk cId="817719775" sldId="325"/>
            <ac:grpSpMk id="58" creationId="{0238C5B5-6DE5-474B-A09D-DB40140621C6}"/>
          </ac:grpSpMkLst>
        </pc:grpChg>
        <pc:grpChg chg="add mod">
          <ac:chgData name="Zhang Yifan" userId="c9b86b9a-8bad-4e1d-80e2-8f55c3c19e2c" providerId="ADAL" clId="{9D073D8F-04A5-544F-B130-6B5919B2E78E}" dt="2021-10-19T00:42:45.065" v="56" actId="1076"/>
          <ac:grpSpMkLst>
            <pc:docMk/>
            <pc:sldMk cId="817719775" sldId="325"/>
            <ac:grpSpMk id="62" creationId="{83AD1671-26A6-0648-B9E6-6D731C599F9F}"/>
          </ac:grpSpMkLst>
        </pc:grpChg>
        <pc:grpChg chg="add mod">
          <ac:chgData name="Zhang Yifan" userId="c9b86b9a-8bad-4e1d-80e2-8f55c3c19e2c" providerId="ADAL" clId="{9D073D8F-04A5-544F-B130-6B5919B2E78E}" dt="2021-10-19T00:42:45.065" v="56" actId="1076"/>
          <ac:grpSpMkLst>
            <pc:docMk/>
            <pc:sldMk cId="817719775" sldId="325"/>
            <ac:grpSpMk id="70" creationId="{D587CA09-67C2-6C42-AB92-A4B2C81EDA53}"/>
          </ac:grpSpMkLst>
        </pc:grpChg>
        <pc:grpChg chg="add mod">
          <ac:chgData name="Zhang Yifan" userId="c9b86b9a-8bad-4e1d-80e2-8f55c3c19e2c" providerId="ADAL" clId="{9D073D8F-04A5-544F-B130-6B5919B2E78E}" dt="2021-10-19T00:42:45.065" v="56" actId="1076"/>
          <ac:grpSpMkLst>
            <pc:docMk/>
            <pc:sldMk cId="817719775" sldId="325"/>
            <ac:grpSpMk id="73" creationId="{01E0A85C-27D2-084A-A928-02BACEB9F03F}"/>
          </ac:grpSpMkLst>
        </pc:grpChg>
        <pc:grpChg chg="add mod">
          <ac:chgData name="Zhang Yifan" userId="c9b86b9a-8bad-4e1d-80e2-8f55c3c19e2c" providerId="ADAL" clId="{9D073D8F-04A5-544F-B130-6B5919B2E78E}" dt="2021-10-19T00:42:45.065" v="56" actId="1076"/>
          <ac:grpSpMkLst>
            <pc:docMk/>
            <pc:sldMk cId="817719775" sldId="325"/>
            <ac:grpSpMk id="78" creationId="{55CD50E4-DD56-5348-BBF5-2CBC2400C4B4}"/>
          </ac:grpSpMkLst>
        </pc:grpChg>
        <pc:grpChg chg="add mod">
          <ac:chgData name="Zhang Yifan" userId="c9b86b9a-8bad-4e1d-80e2-8f55c3c19e2c" providerId="ADAL" clId="{9D073D8F-04A5-544F-B130-6B5919B2E78E}" dt="2021-10-19T00:42:45.065" v="56" actId="1076"/>
          <ac:grpSpMkLst>
            <pc:docMk/>
            <pc:sldMk cId="817719775" sldId="325"/>
            <ac:grpSpMk id="83" creationId="{6F5D1C97-C3AE-264E-AFB4-3FC7AD570377}"/>
          </ac:grpSpMkLst>
        </pc:grpChg>
        <pc:grpChg chg="add mod">
          <ac:chgData name="Zhang Yifan" userId="c9b86b9a-8bad-4e1d-80e2-8f55c3c19e2c" providerId="ADAL" clId="{9D073D8F-04A5-544F-B130-6B5919B2E78E}" dt="2021-10-19T00:42:45.065" v="56" actId="1076"/>
          <ac:grpSpMkLst>
            <pc:docMk/>
            <pc:sldMk cId="817719775" sldId="325"/>
            <ac:grpSpMk id="88" creationId="{0D958BAC-055D-014D-8109-8498EFD5D378}"/>
          </ac:grpSpMkLst>
        </pc:grpChg>
        <pc:inkChg chg="mod">
          <ac:chgData name="Zhang Yifan" userId="c9b86b9a-8bad-4e1d-80e2-8f55c3c19e2c" providerId="ADAL" clId="{9D073D8F-04A5-544F-B130-6B5919B2E78E}" dt="2021-10-19T00:42:41.719" v="55"/>
          <ac:inkMkLst>
            <pc:docMk/>
            <pc:sldMk cId="817719775" sldId="325"/>
            <ac:inkMk id="54" creationId="{1DC33093-D43D-AB45-8A74-7164C6FDF9C4}"/>
          </ac:inkMkLst>
        </pc:inkChg>
        <pc:inkChg chg="mod">
          <ac:chgData name="Zhang Yifan" userId="c9b86b9a-8bad-4e1d-80e2-8f55c3c19e2c" providerId="ADAL" clId="{9D073D8F-04A5-544F-B130-6B5919B2E78E}" dt="2021-10-19T00:42:41.719" v="55"/>
          <ac:inkMkLst>
            <pc:docMk/>
            <pc:sldMk cId="817719775" sldId="325"/>
            <ac:inkMk id="55" creationId="{3E9903FE-7A7F-FE46-8747-B56F85F624A7}"/>
          </ac:inkMkLst>
        </pc:inkChg>
        <pc:inkChg chg="mod">
          <ac:chgData name="Zhang Yifan" userId="c9b86b9a-8bad-4e1d-80e2-8f55c3c19e2c" providerId="ADAL" clId="{9D073D8F-04A5-544F-B130-6B5919B2E78E}" dt="2021-10-19T00:42:41.719" v="55"/>
          <ac:inkMkLst>
            <pc:docMk/>
            <pc:sldMk cId="817719775" sldId="325"/>
            <ac:inkMk id="56" creationId="{A6B6762B-DCC8-B346-B156-3A346D11E09C}"/>
          </ac:inkMkLst>
        </pc:inkChg>
        <pc:inkChg chg="mod">
          <ac:chgData name="Zhang Yifan" userId="c9b86b9a-8bad-4e1d-80e2-8f55c3c19e2c" providerId="ADAL" clId="{9D073D8F-04A5-544F-B130-6B5919B2E78E}" dt="2021-10-19T00:42:41.719" v="55"/>
          <ac:inkMkLst>
            <pc:docMk/>
            <pc:sldMk cId="817719775" sldId="325"/>
            <ac:inkMk id="57" creationId="{41EC0715-B808-B64A-B6F9-79BFB185DD8B}"/>
          </ac:inkMkLst>
        </pc:inkChg>
        <pc:inkChg chg="mod">
          <ac:chgData name="Zhang Yifan" userId="c9b86b9a-8bad-4e1d-80e2-8f55c3c19e2c" providerId="ADAL" clId="{9D073D8F-04A5-544F-B130-6B5919B2E78E}" dt="2021-10-19T00:42:41.719" v="55"/>
          <ac:inkMkLst>
            <pc:docMk/>
            <pc:sldMk cId="817719775" sldId="325"/>
            <ac:inkMk id="59" creationId="{D6F41ABC-73B2-7C4E-B650-0A6FB1FD4A73}"/>
          </ac:inkMkLst>
        </pc:inkChg>
        <pc:inkChg chg="mod">
          <ac:chgData name="Zhang Yifan" userId="c9b86b9a-8bad-4e1d-80e2-8f55c3c19e2c" providerId="ADAL" clId="{9D073D8F-04A5-544F-B130-6B5919B2E78E}" dt="2021-10-19T00:42:41.719" v="55"/>
          <ac:inkMkLst>
            <pc:docMk/>
            <pc:sldMk cId="817719775" sldId="325"/>
            <ac:inkMk id="60" creationId="{62AB5E5A-F89C-4547-930C-A6CB3FF1E02B}"/>
          </ac:inkMkLst>
        </pc:inkChg>
        <pc:inkChg chg="mod">
          <ac:chgData name="Zhang Yifan" userId="c9b86b9a-8bad-4e1d-80e2-8f55c3c19e2c" providerId="ADAL" clId="{9D073D8F-04A5-544F-B130-6B5919B2E78E}" dt="2021-10-19T00:42:41.719" v="55"/>
          <ac:inkMkLst>
            <pc:docMk/>
            <pc:sldMk cId="817719775" sldId="325"/>
            <ac:inkMk id="61" creationId="{74039D6E-C29D-9148-89B6-4116899028CB}"/>
          </ac:inkMkLst>
        </pc:inkChg>
        <pc:inkChg chg="mod">
          <ac:chgData name="Zhang Yifan" userId="c9b86b9a-8bad-4e1d-80e2-8f55c3c19e2c" providerId="ADAL" clId="{9D073D8F-04A5-544F-B130-6B5919B2E78E}" dt="2021-10-19T00:42:41.719" v="55"/>
          <ac:inkMkLst>
            <pc:docMk/>
            <pc:sldMk cId="817719775" sldId="325"/>
            <ac:inkMk id="63" creationId="{4A5F7F26-3976-454C-9008-2343DF6DC0A9}"/>
          </ac:inkMkLst>
        </pc:inkChg>
        <pc:inkChg chg="mod">
          <ac:chgData name="Zhang Yifan" userId="c9b86b9a-8bad-4e1d-80e2-8f55c3c19e2c" providerId="ADAL" clId="{9D073D8F-04A5-544F-B130-6B5919B2E78E}" dt="2021-10-19T00:42:41.719" v="55"/>
          <ac:inkMkLst>
            <pc:docMk/>
            <pc:sldMk cId="817719775" sldId="325"/>
            <ac:inkMk id="64" creationId="{643FB3AB-B251-F84D-8ADB-9A1230978FEF}"/>
          </ac:inkMkLst>
        </pc:inkChg>
        <pc:inkChg chg="mod">
          <ac:chgData name="Zhang Yifan" userId="c9b86b9a-8bad-4e1d-80e2-8f55c3c19e2c" providerId="ADAL" clId="{9D073D8F-04A5-544F-B130-6B5919B2E78E}" dt="2021-10-19T00:42:41.719" v="55"/>
          <ac:inkMkLst>
            <pc:docMk/>
            <pc:sldMk cId="817719775" sldId="325"/>
            <ac:inkMk id="65" creationId="{969B2AB5-F3E4-FB42-9E2D-D040CA536654}"/>
          </ac:inkMkLst>
        </pc:inkChg>
        <pc:inkChg chg="mod">
          <ac:chgData name="Zhang Yifan" userId="c9b86b9a-8bad-4e1d-80e2-8f55c3c19e2c" providerId="ADAL" clId="{9D073D8F-04A5-544F-B130-6B5919B2E78E}" dt="2021-10-19T00:42:41.719" v="55"/>
          <ac:inkMkLst>
            <pc:docMk/>
            <pc:sldMk cId="817719775" sldId="325"/>
            <ac:inkMk id="66" creationId="{150547AA-76DB-B445-B047-05A5FB04EFF0}"/>
          </ac:inkMkLst>
        </pc:inkChg>
        <pc:inkChg chg="mod">
          <ac:chgData name="Zhang Yifan" userId="c9b86b9a-8bad-4e1d-80e2-8f55c3c19e2c" providerId="ADAL" clId="{9D073D8F-04A5-544F-B130-6B5919B2E78E}" dt="2021-10-19T00:42:41.719" v="55"/>
          <ac:inkMkLst>
            <pc:docMk/>
            <pc:sldMk cId="817719775" sldId="325"/>
            <ac:inkMk id="67" creationId="{C2F0261D-A135-D342-91FB-73AC324C19C6}"/>
          </ac:inkMkLst>
        </pc:inkChg>
        <pc:inkChg chg="mod">
          <ac:chgData name="Zhang Yifan" userId="c9b86b9a-8bad-4e1d-80e2-8f55c3c19e2c" providerId="ADAL" clId="{9D073D8F-04A5-544F-B130-6B5919B2E78E}" dt="2021-10-19T00:42:41.719" v="55"/>
          <ac:inkMkLst>
            <pc:docMk/>
            <pc:sldMk cId="817719775" sldId="325"/>
            <ac:inkMk id="68" creationId="{51F16D16-BCDD-9445-B74C-EF6C9D4D1EAD}"/>
          </ac:inkMkLst>
        </pc:inkChg>
        <pc:inkChg chg="mod">
          <ac:chgData name="Zhang Yifan" userId="c9b86b9a-8bad-4e1d-80e2-8f55c3c19e2c" providerId="ADAL" clId="{9D073D8F-04A5-544F-B130-6B5919B2E78E}" dt="2021-10-19T00:42:41.719" v="55"/>
          <ac:inkMkLst>
            <pc:docMk/>
            <pc:sldMk cId="817719775" sldId="325"/>
            <ac:inkMk id="69" creationId="{03F037A1-9F81-E14E-BA34-D99597036A19}"/>
          </ac:inkMkLst>
        </pc:inkChg>
        <pc:inkChg chg="mod">
          <ac:chgData name="Zhang Yifan" userId="c9b86b9a-8bad-4e1d-80e2-8f55c3c19e2c" providerId="ADAL" clId="{9D073D8F-04A5-544F-B130-6B5919B2E78E}" dt="2021-10-19T00:42:41.719" v="55"/>
          <ac:inkMkLst>
            <pc:docMk/>
            <pc:sldMk cId="817719775" sldId="325"/>
            <ac:inkMk id="71" creationId="{5EAB7EB9-57BA-164E-9C7A-3825E96BEB07}"/>
          </ac:inkMkLst>
        </pc:inkChg>
        <pc:inkChg chg="mod">
          <ac:chgData name="Zhang Yifan" userId="c9b86b9a-8bad-4e1d-80e2-8f55c3c19e2c" providerId="ADAL" clId="{9D073D8F-04A5-544F-B130-6B5919B2E78E}" dt="2021-10-19T00:42:41.719" v="55"/>
          <ac:inkMkLst>
            <pc:docMk/>
            <pc:sldMk cId="817719775" sldId="325"/>
            <ac:inkMk id="72" creationId="{7559BB3B-1F3A-8A47-A7E6-B1E1E605D532}"/>
          </ac:inkMkLst>
        </pc:inkChg>
        <pc:inkChg chg="mod">
          <ac:chgData name="Zhang Yifan" userId="c9b86b9a-8bad-4e1d-80e2-8f55c3c19e2c" providerId="ADAL" clId="{9D073D8F-04A5-544F-B130-6B5919B2E78E}" dt="2021-10-19T00:42:41.719" v="55"/>
          <ac:inkMkLst>
            <pc:docMk/>
            <pc:sldMk cId="817719775" sldId="325"/>
            <ac:inkMk id="74" creationId="{C5CB32C5-5F21-0B48-B07C-8B974E7082B8}"/>
          </ac:inkMkLst>
        </pc:inkChg>
        <pc:inkChg chg="mod">
          <ac:chgData name="Zhang Yifan" userId="c9b86b9a-8bad-4e1d-80e2-8f55c3c19e2c" providerId="ADAL" clId="{9D073D8F-04A5-544F-B130-6B5919B2E78E}" dt="2021-10-19T00:42:41.719" v="55"/>
          <ac:inkMkLst>
            <pc:docMk/>
            <pc:sldMk cId="817719775" sldId="325"/>
            <ac:inkMk id="75" creationId="{425565D2-3FF4-3142-91C9-81615E4CAE3D}"/>
          </ac:inkMkLst>
        </pc:inkChg>
        <pc:inkChg chg="mod">
          <ac:chgData name="Zhang Yifan" userId="c9b86b9a-8bad-4e1d-80e2-8f55c3c19e2c" providerId="ADAL" clId="{9D073D8F-04A5-544F-B130-6B5919B2E78E}" dt="2021-10-19T00:42:41.719" v="55"/>
          <ac:inkMkLst>
            <pc:docMk/>
            <pc:sldMk cId="817719775" sldId="325"/>
            <ac:inkMk id="76" creationId="{E7557A02-E7F5-3B41-852E-AEFF6ADE50BE}"/>
          </ac:inkMkLst>
        </pc:inkChg>
        <pc:inkChg chg="mod">
          <ac:chgData name="Zhang Yifan" userId="c9b86b9a-8bad-4e1d-80e2-8f55c3c19e2c" providerId="ADAL" clId="{9D073D8F-04A5-544F-B130-6B5919B2E78E}" dt="2021-10-19T00:42:41.719" v="55"/>
          <ac:inkMkLst>
            <pc:docMk/>
            <pc:sldMk cId="817719775" sldId="325"/>
            <ac:inkMk id="77" creationId="{5ACA0603-E3D9-7A44-937D-75199A9FC201}"/>
          </ac:inkMkLst>
        </pc:inkChg>
        <pc:inkChg chg="mod">
          <ac:chgData name="Zhang Yifan" userId="c9b86b9a-8bad-4e1d-80e2-8f55c3c19e2c" providerId="ADAL" clId="{9D073D8F-04A5-544F-B130-6B5919B2E78E}" dt="2021-10-19T00:42:41.719" v="55"/>
          <ac:inkMkLst>
            <pc:docMk/>
            <pc:sldMk cId="817719775" sldId="325"/>
            <ac:inkMk id="79" creationId="{75E80194-5F9B-CD4B-BD40-5CCF4473057C}"/>
          </ac:inkMkLst>
        </pc:inkChg>
        <pc:inkChg chg="mod">
          <ac:chgData name="Zhang Yifan" userId="c9b86b9a-8bad-4e1d-80e2-8f55c3c19e2c" providerId="ADAL" clId="{9D073D8F-04A5-544F-B130-6B5919B2E78E}" dt="2021-10-19T00:42:41.719" v="55"/>
          <ac:inkMkLst>
            <pc:docMk/>
            <pc:sldMk cId="817719775" sldId="325"/>
            <ac:inkMk id="80" creationId="{48671EF1-92B3-BB46-BE91-B412AF902A5B}"/>
          </ac:inkMkLst>
        </pc:inkChg>
        <pc:inkChg chg="mod">
          <ac:chgData name="Zhang Yifan" userId="c9b86b9a-8bad-4e1d-80e2-8f55c3c19e2c" providerId="ADAL" clId="{9D073D8F-04A5-544F-B130-6B5919B2E78E}" dt="2021-10-19T00:42:41.719" v="55"/>
          <ac:inkMkLst>
            <pc:docMk/>
            <pc:sldMk cId="817719775" sldId="325"/>
            <ac:inkMk id="81" creationId="{6668871B-6A00-D74F-B644-0A4DA299A249}"/>
          </ac:inkMkLst>
        </pc:inkChg>
        <pc:inkChg chg="mod">
          <ac:chgData name="Zhang Yifan" userId="c9b86b9a-8bad-4e1d-80e2-8f55c3c19e2c" providerId="ADAL" clId="{9D073D8F-04A5-544F-B130-6B5919B2E78E}" dt="2021-10-19T00:42:41.719" v="55"/>
          <ac:inkMkLst>
            <pc:docMk/>
            <pc:sldMk cId="817719775" sldId="325"/>
            <ac:inkMk id="82" creationId="{658C6A86-D056-B349-BACA-15C5703908BC}"/>
          </ac:inkMkLst>
        </pc:inkChg>
        <pc:inkChg chg="mod">
          <ac:chgData name="Zhang Yifan" userId="c9b86b9a-8bad-4e1d-80e2-8f55c3c19e2c" providerId="ADAL" clId="{9D073D8F-04A5-544F-B130-6B5919B2E78E}" dt="2021-10-19T00:42:41.719" v="55"/>
          <ac:inkMkLst>
            <pc:docMk/>
            <pc:sldMk cId="817719775" sldId="325"/>
            <ac:inkMk id="84" creationId="{8A4050BD-51E8-EC4C-8F93-51A82A529E9F}"/>
          </ac:inkMkLst>
        </pc:inkChg>
        <pc:inkChg chg="mod">
          <ac:chgData name="Zhang Yifan" userId="c9b86b9a-8bad-4e1d-80e2-8f55c3c19e2c" providerId="ADAL" clId="{9D073D8F-04A5-544F-B130-6B5919B2E78E}" dt="2021-10-19T00:42:41.719" v="55"/>
          <ac:inkMkLst>
            <pc:docMk/>
            <pc:sldMk cId="817719775" sldId="325"/>
            <ac:inkMk id="85" creationId="{061A667F-369C-CF40-B1B9-96D622618DF1}"/>
          </ac:inkMkLst>
        </pc:inkChg>
        <pc:inkChg chg="mod">
          <ac:chgData name="Zhang Yifan" userId="c9b86b9a-8bad-4e1d-80e2-8f55c3c19e2c" providerId="ADAL" clId="{9D073D8F-04A5-544F-B130-6B5919B2E78E}" dt="2021-10-19T00:42:41.719" v="55"/>
          <ac:inkMkLst>
            <pc:docMk/>
            <pc:sldMk cId="817719775" sldId="325"/>
            <ac:inkMk id="86" creationId="{0267695C-3A8A-7841-908A-EDA4B35C06A8}"/>
          </ac:inkMkLst>
        </pc:inkChg>
        <pc:inkChg chg="mod">
          <ac:chgData name="Zhang Yifan" userId="c9b86b9a-8bad-4e1d-80e2-8f55c3c19e2c" providerId="ADAL" clId="{9D073D8F-04A5-544F-B130-6B5919B2E78E}" dt="2021-10-19T00:42:41.719" v="55"/>
          <ac:inkMkLst>
            <pc:docMk/>
            <pc:sldMk cId="817719775" sldId="325"/>
            <ac:inkMk id="87" creationId="{84916948-3C7A-844C-BEC7-E6729DE4E9A0}"/>
          </ac:inkMkLst>
        </pc:inkChg>
        <pc:inkChg chg="mod">
          <ac:chgData name="Zhang Yifan" userId="c9b86b9a-8bad-4e1d-80e2-8f55c3c19e2c" providerId="ADAL" clId="{9D073D8F-04A5-544F-B130-6B5919B2E78E}" dt="2021-10-19T00:42:41.719" v="55"/>
          <ac:inkMkLst>
            <pc:docMk/>
            <pc:sldMk cId="817719775" sldId="325"/>
            <ac:inkMk id="89" creationId="{E93111F1-6CA9-7549-9F5A-CBAF1834B7B4}"/>
          </ac:inkMkLst>
        </pc:inkChg>
        <pc:inkChg chg="mod">
          <ac:chgData name="Zhang Yifan" userId="c9b86b9a-8bad-4e1d-80e2-8f55c3c19e2c" providerId="ADAL" clId="{9D073D8F-04A5-544F-B130-6B5919B2E78E}" dt="2021-10-19T00:42:41.719" v="55"/>
          <ac:inkMkLst>
            <pc:docMk/>
            <pc:sldMk cId="817719775" sldId="325"/>
            <ac:inkMk id="90" creationId="{68CAF7AB-D4A1-544D-9BD2-88A1DBEB8086}"/>
          </ac:inkMkLst>
        </pc:inkChg>
        <pc:inkChg chg="mod">
          <ac:chgData name="Zhang Yifan" userId="c9b86b9a-8bad-4e1d-80e2-8f55c3c19e2c" providerId="ADAL" clId="{9D073D8F-04A5-544F-B130-6B5919B2E78E}" dt="2021-10-19T00:42:41.719" v="55"/>
          <ac:inkMkLst>
            <pc:docMk/>
            <pc:sldMk cId="817719775" sldId="325"/>
            <ac:inkMk id="91" creationId="{FAC8D6D4-3D33-8E49-9F57-3B24FDE5DF07}"/>
          </ac:inkMkLst>
        </pc:inkChg>
        <pc:inkChg chg="mod">
          <ac:chgData name="Zhang Yifan" userId="c9b86b9a-8bad-4e1d-80e2-8f55c3c19e2c" providerId="ADAL" clId="{9D073D8F-04A5-544F-B130-6B5919B2E78E}" dt="2021-10-19T00:42:41.719" v="55"/>
          <ac:inkMkLst>
            <pc:docMk/>
            <pc:sldMk cId="817719775" sldId="325"/>
            <ac:inkMk id="92" creationId="{D4E50059-8001-4544-85E8-E80EF86D65A0}"/>
          </ac:inkMkLst>
        </pc:inkChg>
      </pc:sldChg>
      <pc:sldChg chg="modSp mod">
        <pc:chgData name="Zhang Yifan" userId="c9b86b9a-8bad-4e1d-80e2-8f55c3c19e2c" providerId="ADAL" clId="{9D073D8F-04A5-544F-B130-6B5919B2E78E}" dt="2021-10-19T00:55:19.024" v="74" actId="20577"/>
        <pc:sldMkLst>
          <pc:docMk/>
          <pc:sldMk cId="1137058280" sldId="331"/>
        </pc:sldMkLst>
        <pc:spChg chg="mod">
          <ac:chgData name="Zhang Yifan" userId="c9b86b9a-8bad-4e1d-80e2-8f55c3c19e2c" providerId="ADAL" clId="{9D073D8F-04A5-544F-B130-6B5919B2E78E}" dt="2021-10-19T00:55:19.024" v="74" actId="20577"/>
          <ac:spMkLst>
            <pc:docMk/>
            <pc:sldMk cId="1137058280" sldId="331"/>
            <ac:spMk id="5" creationId="{53782792-D03A-8648-9121-A4BE76E9EEE6}"/>
          </ac:spMkLst>
        </pc:spChg>
      </pc:sldChg>
      <pc:sldChg chg="addSp delSp modSp">
        <pc:chgData name="Zhang Yifan" userId="c9b86b9a-8bad-4e1d-80e2-8f55c3c19e2c" providerId="ADAL" clId="{9D073D8F-04A5-544F-B130-6B5919B2E78E}" dt="2021-10-19T00:55:48.061" v="75"/>
        <pc:sldMkLst>
          <pc:docMk/>
          <pc:sldMk cId="2606330225" sldId="337"/>
        </pc:sldMkLst>
        <pc:grpChg chg="add del mod">
          <ac:chgData name="Zhang Yifan" userId="c9b86b9a-8bad-4e1d-80e2-8f55c3c19e2c" providerId="ADAL" clId="{9D073D8F-04A5-544F-B130-6B5919B2E78E}" dt="2021-10-19T00:55:16.509" v="72"/>
          <ac:grpSpMkLst>
            <pc:docMk/>
            <pc:sldMk cId="2606330225" sldId="337"/>
            <ac:grpSpMk id="5" creationId="{D2D63837-E786-6745-B6AD-1A0B67F0E32E}"/>
          </ac:grpSpMkLst>
        </pc:grpChg>
        <pc:grpChg chg="add del mod">
          <ac:chgData name="Zhang Yifan" userId="c9b86b9a-8bad-4e1d-80e2-8f55c3c19e2c" providerId="ADAL" clId="{9D073D8F-04A5-544F-B130-6B5919B2E78E}" dt="2021-10-19T00:55:16.509" v="72"/>
          <ac:grpSpMkLst>
            <pc:docMk/>
            <pc:sldMk cId="2606330225" sldId="337"/>
            <ac:grpSpMk id="13" creationId="{CC3A357A-012C-3F45-BA8E-CC3F78D85239}"/>
          </ac:grpSpMkLst>
        </pc:grpChg>
        <pc:grpChg chg="add del mod">
          <ac:chgData name="Zhang Yifan" userId="c9b86b9a-8bad-4e1d-80e2-8f55c3c19e2c" providerId="ADAL" clId="{9D073D8F-04A5-544F-B130-6B5919B2E78E}" dt="2021-10-19T00:55:16.509" v="72"/>
          <ac:grpSpMkLst>
            <pc:docMk/>
            <pc:sldMk cId="2606330225" sldId="337"/>
            <ac:grpSpMk id="21" creationId="{5B5BC81C-2FA6-3D4D-86A5-AE4E3752E664}"/>
          </ac:grpSpMkLst>
        </pc:grpChg>
        <pc:grpChg chg="add mod">
          <ac:chgData name="Zhang Yifan" userId="c9b86b9a-8bad-4e1d-80e2-8f55c3c19e2c" providerId="ADAL" clId="{9D073D8F-04A5-544F-B130-6B5919B2E78E}" dt="2021-10-19T00:55:48.061" v="75"/>
          <ac:grpSpMkLst>
            <pc:docMk/>
            <pc:sldMk cId="2606330225" sldId="337"/>
            <ac:grpSpMk id="27" creationId="{94B58114-9F02-0749-9196-F22CCAB88DCD}"/>
          </ac:grpSpMkLst>
        </pc:grpChg>
        <pc:grpChg chg="add mod">
          <ac:chgData name="Zhang Yifan" userId="c9b86b9a-8bad-4e1d-80e2-8f55c3c19e2c" providerId="ADAL" clId="{9D073D8F-04A5-544F-B130-6B5919B2E78E}" dt="2021-10-19T00:55:48.061" v="75"/>
          <ac:grpSpMkLst>
            <pc:docMk/>
            <pc:sldMk cId="2606330225" sldId="337"/>
            <ac:grpSpMk id="36" creationId="{CDB70B5F-3718-A14A-BC22-E0089F9955A9}"/>
          </ac:grpSpMkLst>
        </pc:grpChg>
        <pc:grpChg chg="add mod">
          <ac:chgData name="Zhang Yifan" userId="c9b86b9a-8bad-4e1d-80e2-8f55c3c19e2c" providerId="ADAL" clId="{9D073D8F-04A5-544F-B130-6B5919B2E78E}" dt="2021-10-19T00:55:48.061" v="75"/>
          <ac:grpSpMkLst>
            <pc:docMk/>
            <pc:sldMk cId="2606330225" sldId="337"/>
            <ac:grpSpMk id="42" creationId="{2352B351-B37F-FA42-9C98-BE071EB800A5}"/>
          </ac:grpSpMkLst>
        </pc:grpChg>
        <pc:grpChg chg="add mod">
          <ac:chgData name="Zhang Yifan" userId="c9b86b9a-8bad-4e1d-80e2-8f55c3c19e2c" providerId="ADAL" clId="{9D073D8F-04A5-544F-B130-6B5919B2E78E}" dt="2021-10-19T00:55:48.061" v="75"/>
          <ac:grpSpMkLst>
            <pc:docMk/>
            <pc:sldMk cId="2606330225" sldId="337"/>
            <ac:grpSpMk id="46" creationId="{B6B56C40-FFA1-A541-9A7A-904EEF142C40}"/>
          </ac:grpSpMkLst>
        </pc:grpChg>
        <pc:inkChg chg="mod">
          <ac:chgData name="Zhang Yifan" userId="c9b86b9a-8bad-4e1d-80e2-8f55c3c19e2c" providerId="ADAL" clId="{9D073D8F-04A5-544F-B130-6B5919B2E78E}" dt="2021-10-19T00:55:07.577" v="65"/>
          <ac:inkMkLst>
            <pc:docMk/>
            <pc:sldMk cId="2606330225" sldId="337"/>
            <ac:inkMk id="6" creationId="{B9F4FE76-8C61-2D40-9396-1EB50C258FE0}"/>
          </ac:inkMkLst>
        </pc:inkChg>
        <pc:inkChg chg="mod">
          <ac:chgData name="Zhang Yifan" userId="c9b86b9a-8bad-4e1d-80e2-8f55c3c19e2c" providerId="ADAL" clId="{9D073D8F-04A5-544F-B130-6B5919B2E78E}" dt="2021-10-19T00:55:07.577" v="65"/>
          <ac:inkMkLst>
            <pc:docMk/>
            <pc:sldMk cId="2606330225" sldId="337"/>
            <ac:inkMk id="7" creationId="{0423963D-A6F2-AA49-B923-663877AA65CD}"/>
          </ac:inkMkLst>
        </pc:inkChg>
        <pc:inkChg chg="mod">
          <ac:chgData name="Zhang Yifan" userId="c9b86b9a-8bad-4e1d-80e2-8f55c3c19e2c" providerId="ADAL" clId="{9D073D8F-04A5-544F-B130-6B5919B2E78E}" dt="2021-10-19T00:55:07.577" v="65"/>
          <ac:inkMkLst>
            <pc:docMk/>
            <pc:sldMk cId="2606330225" sldId="337"/>
            <ac:inkMk id="8" creationId="{E840E250-7C7E-FD4B-8AC3-B0E93870688E}"/>
          </ac:inkMkLst>
        </pc:inkChg>
        <pc:inkChg chg="mod">
          <ac:chgData name="Zhang Yifan" userId="c9b86b9a-8bad-4e1d-80e2-8f55c3c19e2c" providerId="ADAL" clId="{9D073D8F-04A5-544F-B130-6B5919B2E78E}" dt="2021-10-19T00:55:07.577" v="65"/>
          <ac:inkMkLst>
            <pc:docMk/>
            <pc:sldMk cId="2606330225" sldId="337"/>
            <ac:inkMk id="9" creationId="{1195FF39-2011-A643-A01F-7CC5D721816B}"/>
          </ac:inkMkLst>
        </pc:inkChg>
        <pc:inkChg chg="mod">
          <ac:chgData name="Zhang Yifan" userId="c9b86b9a-8bad-4e1d-80e2-8f55c3c19e2c" providerId="ADAL" clId="{9D073D8F-04A5-544F-B130-6B5919B2E78E}" dt="2021-10-19T00:55:07.577" v="65"/>
          <ac:inkMkLst>
            <pc:docMk/>
            <pc:sldMk cId="2606330225" sldId="337"/>
            <ac:inkMk id="10" creationId="{C437A3A9-4462-684D-AD68-C3BF345BC8B7}"/>
          </ac:inkMkLst>
        </pc:inkChg>
        <pc:inkChg chg="mod">
          <ac:chgData name="Zhang Yifan" userId="c9b86b9a-8bad-4e1d-80e2-8f55c3c19e2c" providerId="ADAL" clId="{9D073D8F-04A5-544F-B130-6B5919B2E78E}" dt="2021-10-19T00:55:07.577" v="65"/>
          <ac:inkMkLst>
            <pc:docMk/>
            <pc:sldMk cId="2606330225" sldId="337"/>
            <ac:inkMk id="11" creationId="{D4D8AF76-1AB1-FF45-B265-CAE5B80C5C1D}"/>
          </ac:inkMkLst>
        </pc:inkChg>
        <pc:inkChg chg="mod">
          <ac:chgData name="Zhang Yifan" userId="c9b86b9a-8bad-4e1d-80e2-8f55c3c19e2c" providerId="ADAL" clId="{9D073D8F-04A5-544F-B130-6B5919B2E78E}" dt="2021-10-19T00:55:07.577" v="65"/>
          <ac:inkMkLst>
            <pc:docMk/>
            <pc:sldMk cId="2606330225" sldId="337"/>
            <ac:inkMk id="12" creationId="{0A59B566-5FFE-CD4F-9FD9-132EC20E5BE3}"/>
          </ac:inkMkLst>
        </pc:inkChg>
        <pc:inkChg chg="mod">
          <ac:chgData name="Zhang Yifan" userId="c9b86b9a-8bad-4e1d-80e2-8f55c3c19e2c" providerId="ADAL" clId="{9D073D8F-04A5-544F-B130-6B5919B2E78E}" dt="2021-10-19T00:55:07.577" v="65"/>
          <ac:inkMkLst>
            <pc:docMk/>
            <pc:sldMk cId="2606330225" sldId="337"/>
            <ac:inkMk id="14" creationId="{D59B3CA8-50DF-EE40-99F5-1EED2AFFDA8B}"/>
          </ac:inkMkLst>
        </pc:inkChg>
        <pc:inkChg chg="mod">
          <ac:chgData name="Zhang Yifan" userId="c9b86b9a-8bad-4e1d-80e2-8f55c3c19e2c" providerId="ADAL" clId="{9D073D8F-04A5-544F-B130-6B5919B2E78E}" dt="2021-10-19T00:55:07.577" v="65"/>
          <ac:inkMkLst>
            <pc:docMk/>
            <pc:sldMk cId="2606330225" sldId="337"/>
            <ac:inkMk id="15" creationId="{21932F6A-9DBE-4348-AE46-FCE21FEE9648}"/>
          </ac:inkMkLst>
        </pc:inkChg>
        <pc:inkChg chg="mod">
          <ac:chgData name="Zhang Yifan" userId="c9b86b9a-8bad-4e1d-80e2-8f55c3c19e2c" providerId="ADAL" clId="{9D073D8F-04A5-544F-B130-6B5919B2E78E}" dt="2021-10-19T00:55:07.577" v="65"/>
          <ac:inkMkLst>
            <pc:docMk/>
            <pc:sldMk cId="2606330225" sldId="337"/>
            <ac:inkMk id="16" creationId="{AD5CB750-FA08-9246-8D95-494DD33A4552}"/>
          </ac:inkMkLst>
        </pc:inkChg>
        <pc:inkChg chg="mod">
          <ac:chgData name="Zhang Yifan" userId="c9b86b9a-8bad-4e1d-80e2-8f55c3c19e2c" providerId="ADAL" clId="{9D073D8F-04A5-544F-B130-6B5919B2E78E}" dt="2021-10-19T00:55:07.577" v="65"/>
          <ac:inkMkLst>
            <pc:docMk/>
            <pc:sldMk cId="2606330225" sldId="337"/>
            <ac:inkMk id="17" creationId="{F7607760-C0E2-A84F-AA07-28055F06104F}"/>
          </ac:inkMkLst>
        </pc:inkChg>
        <pc:inkChg chg="mod">
          <ac:chgData name="Zhang Yifan" userId="c9b86b9a-8bad-4e1d-80e2-8f55c3c19e2c" providerId="ADAL" clId="{9D073D8F-04A5-544F-B130-6B5919B2E78E}" dt="2021-10-19T00:55:07.577" v="65"/>
          <ac:inkMkLst>
            <pc:docMk/>
            <pc:sldMk cId="2606330225" sldId="337"/>
            <ac:inkMk id="18" creationId="{266233FA-50FC-104F-9D92-0881CCBFA97A}"/>
          </ac:inkMkLst>
        </pc:inkChg>
        <pc:inkChg chg="mod">
          <ac:chgData name="Zhang Yifan" userId="c9b86b9a-8bad-4e1d-80e2-8f55c3c19e2c" providerId="ADAL" clId="{9D073D8F-04A5-544F-B130-6B5919B2E78E}" dt="2021-10-19T00:55:07.577" v="65"/>
          <ac:inkMkLst>
            <pc:docMk/>
            <pc:sldMk cId="2606330225" sldId="337"/>
            <ac:inkMk id="19" creationId="{2976176D-2A65-134B-AA9C-025E2858AB8B}"/>
          </ac:inkMkLst>
        </pc:inkChg>
        <pc:inkChg chg="mod">
          <ac:chgData name="Zhang Yifan" userId="c9b86b9a-8bad-4e1d-80e2-8f55c3c19e2c" providerId="ADAL" clId="{9D073D8F-04A5-544F-B130-6B5919B2E78E}" dt="2021-10-19T00:55:07.577" v="65"/>
          <ac:inkMkLst>
            <pc:docMk/>
            <pc:sldMk cId="2606330225" sldId="337"/>
            <ac:inkMk id="20" creationId="{42C22FD4-95C5-654A-B283-C27E032D91EE}"/>
          </ac:inkMkLst>
        </pc:inkChg>
        <pc:inkChg chg="mod">
          <ac:chgData name="Zhang Yifan" userId="c9b86b9a-8bad-4e1d-80e2-8f55c3c19e2c" providerId="ADAL" clId="{9D073D8F-04A5-544F-B130-6B5919B2E78E}" dt="2021-10-19T00:55:07.577" v="65"/>
          <ac:inkMkLst>
            <pc:docMk/>
            <pc:sldMk cId="2606330225" sldId="337"/>
            <ac:inkMk id="22" creationId="{701DC00D-8FDE-BA4F-A14D-2B9D7CE6578C}"/>
          </ac:inkMkLst>
        </pc:inkChg>
        <pc:inkChg chg="mod">
          <ac:chgData name="Zhang Yifan" userId="c9b86b9a-8bad-4e1d-80e2-8f55c3c19e2c" providerId="ADAL" clId="{9D073D8F-04A5-544F-B130-6B5919B2E78E}" dt="2021-10-19T00:55:07.577" v="65"/>
          <ac:inkMkLst>
            <pc:docMk/>
            <pc:sldMk cId="2606330225" sldId="337"/>
            <ac:inkMk id="23" creationId="{1701331D-429D-A240-A998-0BD98BB52069}"/>
          </ac:inkMkLst>
        </pc:inkChg>
        <pc:inkChg chg="mod">
          <ac:chgData name="Zhang Yifan" userId="c9b86b9a-8bad-4e1d-80e2-8f55c3c19e2c" providerId="ADAL" clId="{9D073D8F-04A5-544F-B130-6B5919B2E78E}" dt="2021-10-19T00:55:07.577" v="65"/>
          <ac:inkMkLst>
            <pc:docMk/>
            <pc:sldMk cId="2606330225" sldId="337"/>
            <ac:inkMk id="24" creationId="{98813A50-0E80-F54A-BCB3-7BAAABD9670C}"/>
          </ac:inkMkLst>
        </pc:inkChg>
        <pc:inkChg chg="mod">
          <ac:chgData name="Zhang Yifan" userId="c9b86b9a-8bad-4e1d-80e2-8f55c3c19e2c" providerId="ADAL" clId="{9D073D8F-04A5-544F-B130-6B5919B2E78E}" dt="2021-10-19T00:55:07.577" v="65"/>
          <ac:inkMkLst>
            <pc:docMk/>
            <pc:sldMk cId="2606330225" sldId="337"/>
            <ac:inkMk id="25" creationId="{2E319484-DA33-D041-80BE-209FF5826C6E}"/>
          </ac:inkMkLst>
        </pc:inkChg>
        <pc:inkChg chg="mod">
          <ac:chgData name="Zhang Yifan" userId="c9b86b9a-8bad-4e1d-80e2-8f55c3c19e2c" providerId="ADAL" clId="{9D073D8F-04A5-544F-B130-6B5919B2E78E}" dt="2021-10-19T00:55:07.577" v="65"/>
          <ac:inkMkLst>
            <pc:docMk/>
            <pc:sldMk cId="2606330225" sldId="337"/>
            <ac:inkMk id="26" creationId="{0CBF2EA8-862F-B049-A5B4-CE85A3B93263}"/>
          </ac:inkMkLst>
        </pc:inkChg>
        <pc:inkChg chg="mod">
          <ac:chgData name="Zhang Yifan" userId="c9b86b9a-8bad-4e1d-80e2-8f55c3c19e2c" providerId="ADAL" clId="{9D073D8F-04A5-544F-B130-6B5919B2E78E}" dt="2021-10-19T00:55:48.061" v="75"/>
          <ac:inkMkLst>
            <pc:docMk/>
            <pc:sldMk cId="2606330225" sldId="337"/>
            <ac:inkMk id="28" creationId="{C51A4E90-A6C2-BB42-BFCC-AD223C698189}"/>
          </ac:inkMkLst>
        </pc:inkChg>
        <pc:inkChg chg="mod">
          <ac:chgData name="Zhang Yifan" userId="c9b86b9a-8bad-4e1d-80e2-8f55c3c19e2c" providerId="ADAL" clId="{9D073D8F-04A5-544F-B130-6B5919B2E78E}" dt="2021-10-19T00:55:48.061" v="75"/>
          <ac:inkMkLst>
            <pc:docMk/>
            <pc:sldMk cId="2606330225" sldId="337"/>
            <ac:inkMk id="29" creationId="{563B030B-0262-3649-AD5F-ACB14DD776D9}"/>
          </ac:inkMkLst>
        </pc:inkChg>
        <pc:inkChg chg="mod">
          <ac:chgData name="Zhang Yifan" userId="c9b86b9a-8bad-4e1d-80e2-8f55c3c19e2c" providerId="ADAL" clId="{9D073D8F-04A5-544F-B130-6B5919B2E78E}" dt="2021-10-19T00:55:48.061" v="75"/>
          <ac:inkMkLst>
            <pc:docMk/>
            <pc:sldMk cId="2606330225" sldId="337"/>
            <ac:inkMk id="30" creationId="{BFF758A7-A754-6B47-B7B1-80FF26812573}"/>
          </ac:inkMkLst>
        </pc:inkChg>
        <pc:inkChg chg="mod">
          <ac:chgData name="Zhang Yifan" userId="c9b86b9a-8bad-4e1d-80e2-8f55c3c19e2c" providerId="ADAL" clId="{9D073D8F-04A5-544F-B130-6B5919B2E78E}" dt="2021-10-19T00:55:48.061" v="75"/>
          <ac:inkMkLst>
            <pc:docMk/>
            <pc:sldMk cId="2606330225" sldId="337"/>
            <ac:inkMk id="31" creationId="{5A301AF8-3C26-2640-81FD-495543C62E15}"/>
          </ac:inkMkLst>
        </pc:inkChg>
        <pc:inkChg chg="mod">
          <ac:chgData name="Zhang Yifan" userId="c9b86b9a-8bad-4e1d-80e2-8f55c3c19e2c" providerId="ADAL" clId="{9D073D8F-04A5-544F-B130-6B5919B2E78E}" dt="2021-10-19T00:55:48.061" v="75"/>
          <ac:inkMkLst>
            <pc:docMk/>
            <pc:sldMk cId="2606330225" sldId="337"/>
            <ac:inkMk id="32" creationId="{CEA34CF4-6D00-CA47-A5CE-82F51E9DA22A}"/>
          </ac:inkMkLst>
        </pc:inkChg>
        <pc:inkChg chg="mod">
          <ac:chgData name="Zhang Yifan" userId="c9b86b9a-8bad-4e1d-80e2-8f55c3c19e2c" providerId="ADAL" clId="{9D073D8F-04A5-544F-B130-6B5919B2E78E}" dt="2021-10-19T00:55:48.061" v="75"/>
          <ac:inkMkLst>
            <pc:docMk/>
            <pc:sldMk cId="2606330225" sldId="337"/>
            <ac:inkMk id="33" creationId="{7ED3F026-087E-0C40-98BB-5346E76A2C7A}"/>
          </ac:inkMkLst>
        </pc:inkChg>
        <pc:inkChg chg="mod">
          <ac:chgData name="Zhang Yifan" userId="c9b86b9a-8bad-4e1d-80e2-8f55c3c19e2c" providerId="ADAL" clId="{9D073D8F-04A5-544F-B130-6B5919B2E78E}" dt="2021-10-19T00:55:48.061" v="75"/>
          <ac:inkMkLst>
            <pc:docMk/>
            <pc:sldMk cId="2606330225" sldId="337"/>
            <ac:inkMk id="34" creationId="{D94F474A-7643-494C-966C-8347B2887335}"/>
          </ac:inkMkLst>
        </pc:inkChg>
        <pc:inkChg chg="mod">
          <ac:chgData name="Zhang Yifan" userId="c9b86b9a-8bad-4e1d-80e2-8f55c3c19e2c" providerId="ADAL" clId="{9D073D8F-04A5-544F-B130-6B5919B2E78E}" dt="2021-10-19T00:55:48.061" v="75"/>
          <ac:inkMkLst>
            <pc:docMk/>
            <pc:sldMk cId="2606330225" sldId="337"/>
            <ac:inkMk id="35" creationId="{265279A3-DC93-E24B-9B52-9D0C4DC9D0B8}"/>
          </ac:inkMkLst>
        </pc:inkChg>
        <pc:inkChg chg="mod">
          <ac:chgData name="Zhang Yifan" userId="c9b86b9a-8bad-4e1d-80e2-8f55c3c19e2c" providerId="ADAL" clId="{9D073D8F-04A5-544F-B130-6B5919B2E78E}" dt="2021-10-19T00:55:48.061" v="75"/>
          <ac:inkMkLst>
            <pc:docMk/>
            <pc:sldMk cId="2606330225" sldId="337"/>
            <ac:inkMk id="37" creationId="{8A92B0B2-1417-4942-AE97-EB7BC381422B}"/>
          </ac:inkMkLst>
        </pc:inkChg>
        <pc:inkChg chg="mod">
          <ac:chgData name="Zhang Yifan" userId="c9b86b9a-8bad-4e1d-80e2-8f55c3c19e2c" providerId="ADAL" clId="{9D073D8F-04A5-544F-B130-6B5919B2E78E}" dt="2021-10-19T00:55:48.061" v="75"/>
          <ac:inkMkLst>
            <pc:docMk/>
            <pc:sldMk cId="2606330225" sldId="337"/>
            <ac:inkMk id="38" creationId="{91562DC5-6976-B049-B3C4-BCA73D666430}"/>
          </ac:inkMkLst>
        </pc:inkChg>
        <pc:inkChg chg="mod">
          <ac:chgData name="Zhang Yifan" userId="c9b86b9a-8bad-4e1d-80e2-8f55c3c19e2c" providerId="ADAL" clId="{9D073D8F-04A5-544F-B130-6B5919B2E78E}" dt="2021-10-19T00:55:48.061" v="75"/>
          <ac:inkMkLst>
            <pc:docMk/>
            <pc:sldMk cId="2606330225" sldId="337"/>
            <ac:inkMk id="39" creationId="{8A26ED6C-FE58-DF43-92E9-E24DE3E4F6ED}"/>
          </ac:inkMkLst>
        </pc:inkChg>
        <pc:inkChg chg="mod">
          <ac:chgData name="Zhang Yifan" userId="c9b86b9a-8bad-4e1d-80e2-8f55c3c19e2c" providerId="ADAL" clId="{9D073D8F-04A5-544F-B130-6B5919B2E78E}" dt="2021-10-19T00:55:48.061" v="75"/>
          <ac:inkMkLst>
            <pc:docMk/>
            <pc:sldMk cId="2606330225" sldId="337"/>
            <ac:inkMk id="40" creationId="{C27EF04D-55C2-2446-9DBB-9D4FFF6C3605}"/>
          </ac:inkMkLst>
        </pc:inkChg>
        <pc:inkChg chg="mod">
          <ac:chgData name="Zhang Yifan" userId="c9b86b9a-8bad-4e1d-80e2-8f55c3c19e2c" providerId="ADAL" clId="{9D073D8F-04A5-544F-B130-6B5919B2E78E}" dt="2021-10-19T00:55:48.061" v="75"/>
          <ac:inkMkLst>
            <pc:docMk/>
            <pc:sldMk cId="2606330225" sldId="337"/>
            <ac:inkMk id="41" creationId="{366E27DD-CB16-774D-A85D-4D913E5AA1E8}"/>
          </ac:inkMkLst>
        </pc:inkChg>
        <pc:inkChg chg="mod">
          <ac:chgData name="Zhang Yifan" userId="c9b86b9a-8bad-4e1d-80e2-8f55c3c19e2c" providerId="ADAL" clId="{9D073D8F-04A5-544F-B130-6B5919B2E78E}" dt="2021-10-19T00:55:48.061" v="75"/>
          <ac:inkMkLst>
            <pc:docMk/>
            <pc:sldMk cId="2606330225" sldId="337"/>
            <ac:inkMk id="43" creationId="{6632AED5-33E5-4646-890D-E91EDB293FCF}"/>
          </ac:inkMkLst>
        </pc:inkChg>
        <pc:inkChg chg="mod">
          <ac:chgData name="Zhang Yifan" userId="c9b86b9a-8bad-4e1d-80e2-8f55c3c19e2c" providerId="ADAL" clId="{9D073D8F-04A5-544F-B130-6B5919B2E78E}" dt="2021-10-19T00:55:48.061" v="75"/>
          <ac:inkMkLst>
            <pc:docMk/>
            <pc:sldMk cId="2606330225" sldId="337"/>
            <ac:inkMk id="44" creationId="{D18AECC5-7160-7948-830D-C75C4590083C}"/>
          </ac:inkMkLst>
        </pc:inkChg>
        <pc:inkChg chg="mod">
          <ac:chgData name="Zhang Yifan" userId="c9b86b9a-8bad-4e1d-80e2-8f55c3c19e2c" providerId="ADAL" clId="{9D073D8F-04A5-544F-B130-6B5919B2E78E}" dt="2021-10-19T00:55:48.061" v="75"/>
          <ac:inkMkLst>
            <pc:docMk/>
            <pc:sldMk cId="2606330225" sldId="337"/>
            <ac:inkMk id="45" creationId="{D12F0403-122E-324C-98C2-520EA4A6AB4B}"/>
          </ac:inkMkLst>
        </pc:inkChg>
        <pc:inkChg chg="mod">
          <ac:chgData name="Zhang Yifan" userId="c9b86b9a-8bad-4e1d-80e2-8f55c3c19e2c" providerId="ADAL" clId="{9D073D8F-04A5-544F-B130-6B5919B2E78E}" dt="2021-10-19T00:55:48.061" v="75"/>
          <ac:inkMkLst>
            <pc:docMk/>
            <pc:sldMk cId="2606330225" sldId="337"/>
            <ac:inkMk id="47" creationId="{CE682FB9-C383-2347-AF6A-14CF4EE0D6BA}"/>
          </ac:inkMkLst>
        </pc:inkChg>
        <pc:inkChg chg="mod">
          <ac:chgData name="Zhang Yifan" userId="c9b86b9a-8bad-4e1d-80e2-8f55c3c19e2c" providerId="ADAL" clId="{9D073D8F-04A5-544F-B130-6B5919B2E78E}" dt="2021-10-19T00:55:48.061" v="75"/>
          <ac:inkMkLst>
            <pc:docMk/>
            <pc:sldMk cId="2606330225" sldId="337"/>
            <ac:inkMk id="48" creationId="{DDFB5184-02B4-8641-9D11-46CF0974616A}"/>
          </ac:inkMkLst>
        </pc:inkChg>
        <pc:inkChg chg="mod">
          <ac:chgData name="Zhang Yifan" userId="c9b86b9a-8bad-4e1d-80e2-8f55c3c19e2c" providerId="ADAL" clId="{9D073D8F-04A5-544F-B130-6B5919B2E78E}" dt="2021-10-19T00:55:48.061" v="75"/>
          <ac:inkMkLst>
            <pc:docMk/>
            <pc:sldMk cId="2606330225" sldId="337"/>
            <ac:inkMk id="49" creationId="{003834C8-0A1B-C940-BE57-132058FD6CA6}"/>
          </ac:inkMkLst>
        </pc:inkChg>
        <pc:inkChg chg="mod">
          <ac:chgData name="Zhang Yifan" userId="c9b86b9a-8bad-4e1d-80e2-8f55c3c19e2c" providerId="ADAL" clId="{9D073D8F-04A5-544F-B130-6B5919B2E78E}" dt="2021-10-19T00:55:48.061" v="75"/>
          <ac:inkMkLst>
            <pc:docMk/>
            <pc:sldMk cId="2606330225" sldId="337"/>
            <ac:inkMk id="50" creationId="{013EDF33-EE5F-9741-A9DA-7F68A163B8FE}"/>
          </ac:inkMkLst>
        </pc:inkChg>
        <pc:inkChg chg="mod">
          <ac:chgData name="Zhang Yifan" userId="c9b86b9a-8bad-4e1d-80e2-8f55c3c19e2c" providerId="ADAL" clId="{9D073D8F-04A5-544F-B130-6B5919B2E78E}" dt="2021-10-19T00:55:48.061" v="75"/>
          <ac:inkMkLst>
            <pc:docMk/>
            <pc:sldMk cId="2606330225" sldId="337"/>
            <ac:inkMk id="51" creationId="{EB88C014-32C7-0A4C-ABF2-6CE22E8411B0}"/>
          </ac:inkMkLst>
        </pc:inkChg>
        <pc:inkChg chg="mod">
          <ac:chgData name="Zhang Yifan" userId="c9b86b9a-8bad-4e1d-80e2-8f55c3c19e2c" providerId="ADAL" clId="{9D073D8F-04A5-544F-B130-6B5919B2E78E}" dt="2021-10-19T00:55:48.061" v="75"/>
          <ac:inkMkLst>
            <pc:docMk/>
            <pc:sldMk cId="2606330225" sldId="337"/>
            <ac:inkMk id="52" creationId="{E5AC3F69-3188-1341-88E0-F2837C5EB498}"/>
          </ac:inkMkLst>
        </pc:inkChg>
      </pc:sldChg>
      <pc:sldChg chg="addSp delSp modSp">
        <pc:chgData name="Zhang Yifan" userId="c9b86b9a-8bad-4e1d-80e2-8f55c3c19e2c" providerId="ADAL" clId="{9D073D8F-04A5-544F-B130-6B5919B2E78E}" dt="2021-10-19T00:55:49.128" v="76"/>
        <pc:sldMkLst>
          <pc:docMk/>
          <pc:sldMk cId="3438513384" sldId="338"/>
        </pc:sldMkLst>
        <pc:grpChg chg="add del mod">
          <ac:chgData name="Zhang Yifan" userId="c9b86b9a-8bad-4e1d-80e2-8f55c3c19e2c" providerId="ADAL" clId="{9D073D8F-04A5-544F-B130-6B5919B2E78E}" dt="2021-10-19T00:55:16.025" v="71"/>
          <ac:grpSpMkLst>
            <pc:docMk/>
            <pc:sldMk cId="3438513384" sldId="338"/>
            <ac:grpSpMk id="5" creationId="{DB5F20E4-24AB-DF4D-8AC2-59D0AF27A0FD}"/>
          </ac:grpSpMkLst>
        </pc:grpChg>
        <pc:grpChg chg="add del mod">
          <ac:chgData name="Zhang Yifan" userId="c9b86b9a-8bad-4e1d-80e2-8f55c3c19e2c" providerId="ADAL" clId="{9D073D8F-04A5-544F-B130-6B5919B2E78E}" dt="2021-10-19T00:55:16.025" v="71"/>
          <ac:grpSpMkLst>
            <pc:docMk/>
            <pc:sldMk cId="3438513384" sldId="338"/>
            <ac:grpSpMk id="13" creationId="{3E7A84B3-BF69-4843-8452-5F4C5CB77DB8}"/>
          </ac:grpSpMkLst>
        </pc:grpChg>
        <pc:grpChg chg="add del mod">
          <ac:chgData name="Zhang Yifan" userId="c9b86b9a-8bad-4e1d-80e2-8f55c3c19e2c" providerId="ADAL" clId="{9D073D8F-04A5-544F-B130-6B5919B2E78E}" dt="2021-10-19T00:55:16.025" v="71"/>
          <ac:grpSpMkLst>
            <pc:docMk/>
            <pc:sldMk cId="3438513384" sldId="338"/>
            <ac:grpSpMk id="21" creationId="{198B6B2E-0ACD-884F-8165-0469E0223EE4}"/>
          </ac:grpSpMkLst>
        </pc:grpChg>
        <pc:grpChg chg="add mod">
          <ac:chgData name="Zhang Yifan" userId="c9b86b9a-8bad-4e1d-80e2-8f55c3c19e2c" providerId="ADAL" clId="{9D073D8F-04A5-544F-B130-6B5919B2E78E}" dt="2021-10-19T00:55:49.128" v="76"/>
          <ac:grpSpMkLst>
            <pc:docMk/>
            <pc:sldMk cId="3438513384" sldId="338"/>
            <ac:grpSpMk id="27" creationId="{EE9DD5E9-2B12-2B4F-8A4C-23171A2CEAE2}"/>
          </ac:grpSpMkLst>
        </pc:grpChg>
        <pc:grpChg chg="add mod">
          <ac:chgData name="Zhang Yifan" userId="c9b86b9a-8bad-4e1d-80e2-8f55c3c19e2c" providerId="ADAL" clId="{9D073D8F-04A5-544F-B130-6B5919B2E78E}" dt="2021-10-19T00:55:49.128" v="76"/>
          <ac:grpSpMkLst>
            <pc:docMk/>
            <pc:sldMk cId="3438513384" sldId="338"/>
            <ac:grpSpMk id="36" creationId="{8733B4C1-D962-2941-96BC-299D24656F1C}"/>
          </ac:grpSpMkLst>
        </pc:grpChg>
        <pc:grpChg chg="add mod">
          <ac:chgData name="Zhang Yifan" userId="c9b86b9a-8bad-4e1d-80e2-8f55c3c19e2c" providerId="ADAL" clId="{9D073D8F-04A5-544F-B130-6B5919B2E78E}" dt="2021-10-19T00:55:49.128" v="76"/>
          <ac:grpSpMkLst>
            <pc:docMk/>
            <pc:sldMk cId="3438513384" sldId="338"/>
            <ac:grpSpMk id="42" creationId="{E2BAF095-B5CB-E247-91FD-9F8C33C69E2C}"/>
          </ac:grpSpMkLst>
        </pc:grpChg>
        <pc:grpChg chg="add mod">
          <ac:chgData name="Zhang Yifan" userId="c9b86b9a-8bad-4e1d-80e2-8f55c3c19e2c" providerId="ADAL" clId="{9D073D8F-04A5-544F-B130-6B5919B2E78E}" dt="2021-10-19T00:55:49.128" v="76"/>
          <ac:grpSpMkLst>
            <pc:docMk/>
            <pc:sldMk cId="3438513384" sldId="338"/>
            <ac:grpSpMk id="46" creationId="{B70B2C45-2A63-454F-A10F-2AE519C26140}"/>
          </ac:grpSpMkLst>
        </pc:grpChg>
        <pc:inkChg chg="mod">
          <ac:chgData name="Zhang Yifan" userId="c9b86b9a-8bad-4e1d-80e2-8f55c3c19e2c" providerId="ADAL" clId="{9D073D8F-04A5-544F-B130-6B5919B2E78E}" dt="2021-10-19T00:55:08.796" v="66"/>
          <ac:inkMkLst>
            <pc:docMk/>
            <pc:sldMk cId="3438513384" sldId="338"/>
            <ac:inkMk id="6" creationId="{2E4BE126-C92F-FA4F-8049-0EF2BFF0AAC7}"/>
          </ac:inkMkLst>
        </pc:inkChg>
        <pc:inkChg chg="mod">
          <ac:chgData name="Zhang Yifan" userId="c9b86b9a-8bad-4e1d-80e2-8f55c3c19e2c" providerId="ADAL" clId="{9D073D8F-04A5-544F-B130-6B5919B2E78E}" dt="2021-10-19T00:55:08.796" v="66"/>
          <ac:inkMkLst>
            <pc:docMk/>
            <pc:sldMk cId="3438513384" sldId="338"/>
            <ac:inkMk id="7" creationId="{9AA983A3-BCBE-1546-9AD3-1339CD4E3A67}"/>
          </ac:inkMkLst>
        </pc:inkChg>
        <pc:inkChg chg="mod">
          <ac:chgData name="Zhang Yifan" userId="c9b86b9a-8bad-4e1d-80e2-8f55c3c19e2c" providerId="ADAL" clId="{9D073D8F-04A5-544F-B130-6B5919B2E78E}" dt="2021-10-19T00:55:08.796" v="66"/>
          <ac:inkMkLst>
            <pc:docMk/>
            <pc:sldMk cId="3438513384" sldId="338"/>
            <ac:inkMk id="8" creationId="{14CA37E3-4632-FF45-88C8-FF0775FFFAB0}"/>
          </ac:inkMkLst>
        </pc:inkChg>
        <pc:inkChg chg="mod">
          <ac:chgData name="Zhang Yifan" userId="c9b86b9a-8bad-4e1d-80e2-8f55c3c19e2c" providerId="ADAL" clId="{9D073D8F-04A5-544F-B130-6B5919B2E78E}" dt="2021-10-19T00:55:08.796" v="66"/>
          <ac:inkMkLst>
            <pc:docMk/>
            <pc:sldMk cId="3438513384" sldId="338"/>
            <ac:inkMk id="9" creationId="{965A30E5-1BEF-6A40-8283-50D187B1D9D6}"/>
          </ac:inkMkLst>
        </pc:inkChg>
        <pc:inkChg chg="mod">
          <ac:chgData name="Zhang Yifan" userId="c9b86b9a-8bad-4e1d-80e2-8f55c3c19e2c" providerId="ADAL" clId="{9D073D8F-04A5-544F-B130-6B5919B2E78E}" dt="2021-10-19T00:55:08.796" v="66"/>
          <ac:inkMkLst>
            <pc:docMk/>
            <pc:sldMk cId="3438513384" sldId="338"/>
            <ac:inkMk id="10" creationId="{9D6BB986-B06E-A24B-B64A-59CF5C46FBF1}"/>
          </ac:inkMkLst>
        </pc:inkChg>
        <pc:inkChg chg="mod">
          <ac:chgData name="Zhang Yifan" userId="c9b86b9a-8bad-4e1d-80e2-8f55c3c19e2c" providerId="ADAL" clId="{9D073D8F-04A5-544F-B130-6B5919B2E78E}" dt="2021-10-19T00:55:08.796" v="66"/>
          <ac:inkMkLst>
            <pc:docMk/>
            <pc:sldMk cId="3438513384" sldId="338"/>
            <ac:inkMk id="11" creationId="{0349E6A3-7A57-2345-9121-58B84BA551FE}"/>
          </ac:inkMkLst>
        </pc:inkChg>
        <pc:inkChg chg="mod">
          <ac:chgData name="Zhang Yifan" userId="c9b86b9a-8bad-4e1d-80e2-8f55c3c19e2c" providerId="ADAL" clId="{9D073D8F-04A5-544F-B130-6B5919B2E78E}" dt="2021-10-19T00:55:08.796" v="66"/>
          <ac:inkMkLst>
            <pc:docMk/>
            <pc:sldMk cId="3438513384" sldId="338"/>
            <ac:inkMk id="12" creationId="{2A08F0AA-7EAB-554B-80B7-4A3A23A25A93}"/>
          </ac:inkMkLst>
        </pc:inkChg>
        <pc:inkChg chg="mod">
          <ac:chgData name="Zhang Yifan" userId="c9b86b9a-8bad-4e1d-80e2-8f55c3c19e2c" providerId="ADAL" clId="{9D073D8F-04A5-544F-B130-6B5919B2E78E}" dt="2021-10-19T00:55:08.796" v="66"/>
          <ac:inkMkLst>
            <pc:docMk/>
            <pc:sldMk cId="3438513384" sldId="338"/>
            <ac:inkMk id="14" creationId="{01EB2C8C-E30C-7F49-BF56-0888649A6D40}"/>
          </ac:inkMkLst>
        </pc:inkChg>
        <pc:inkChg chg="mod">
          <ac:chgData name="Zhang Yifan" userId="c9b86b9a-8bad-4e1d-80e2-8f55c3c19e2c" providerId="ADAL" clId="{9D073D8F-04A5-544F-B130-6B5919B2E78E}" dt="2021-10-19T00:55:08.796" v="66"/>
          <ac:inkMkLst>
            <pc:docMk/>
            <pc:sldMk cId="3438513384" sldId="338"/>
            <ac:inkMk id="15" creationId="{5179E2A0-3E70-AD47-A313-7DEC65BE1DD5}"/>
          </ac:inkMkLst>
        </pc:inkChg>
        <pc:inkChg chg="mod">
          <ac:chgData name="Zhang Yifan" userId="c9b86b9a-8bad-4e1d-80e2-8f55c3c19e2c" providerId="ADAL" clId="{9D073D8F-04A5-544F-B130-6B5919B2E78E}" dt="2021-10-19T00:55:08.796" v="66"/>
          <ac:inkMkLst>
            <pc:docMk/>
            <pc:sldMk cId="3438513384" sldId="338"/>
            <ac:inkMk id="16" creationId="{B4308399-F819-894F-8EF8-068B97A003B4}"/>
          </ac:inkMkLst>
        </pc:inkChg>
        <pc:inkChg chg="mod">
          <ac:chgData name="Zhang Yifan" userId="c9b86b9a-8bad-4e1d-80e2-8f55c3c19e2c" providerId="ADAL" clId="{9D073D8F-04A5-544F-B130-6B5919B2E78E}" dt="2021-10-19T00:55:08.796" v="66"/>
          <ac:inkMkLst>
            <pc:docMk/>
            <pc:sldMk cId="3438513384" sldId="338"/>
            <ac:inkMk id="17" creationId="{09784001-7F6A-7941-B0A1-A8A33D79F515}"/>
          </ac:inkMkLst>
        </pc:inkChg>
        <pc:inkChg chg="mod">
          <ac:chgData name="Zhang Yifan" userId="c9b86b9a-8bad-4e1d-80e2-8f55c3c19e2c" providerId="ADAL" clId="{9D073D8F-04A5-544F-B130-6B5919B2E78E}" dt="2021-10-19T00:55:08.796" v="66"/>
          <ac:inkMkLst>
            <pc:docMk/>
            <pc:sldMk cId="3438513384" sldId="338"/>
            <ac:inkMk id="18" creationId="{9D7A7DCA-19A0-5A47-9306-7FA4D2C5DF32}"/>
          </ac:inkMkLst>
        </pc:inkChg>
        <pc:inkChg chg="mod">
          <ac:chgData name="Zhang Yifan" userId="c9b86b9a-8bad-4e1d-80e2-8f55c3c19e2c" providerId="ADAL" clId="{9D073D8F-04A5-544F-B130-6B5919B2E78E}" dt="2021-10-19T00:55:08.796" v="66"/>
          <ac:inkMkLst>
            <pc:docMk/>
            <pc:sldMk cId="3438513384" sldId="338"/>
            <ac:inkMk id="19" creationId="{1C7DC66A-5D18-3742-9276-5ADD4F6CB354}"/>
          </ac:inkMkLst>
        </pc:inkChg>
        <pc:inkChg chg="mod">
          <ac:chgData name="Zhang Yifan" userId="c9b86b9a-8bad-4e1d-80e2-8f55c3c19e2c" providerId="ADAL" clId="{9D073D8F-04A5-544F-B130-6B5919B2E78E}" dt="2021-10-19T00:55:08.796" v="66"/>
          <ac:inkMkLst>
            <pc:docMk/>
            <pc:sldMk cId="3438513384" sldId="338"/>
            <ac:inkMk id="20" creationId="{87A71F81-B367-8942-A0DA-AC1FB85374FC}"/>
          </ac:inkMkLst>
        </pc:inkChg>
        <pc:inkChg chg="mod">
          <ac:chgData name="Zhang Yifan" userId="c9b86b9a-8bad-4e1d-80e2-8f55c3c19e2c" providerId="ADAL" clId="{9D073D8F-04A5-544F-B130-6B5919B2E78E}" dt="2021-10-19T00:55:08.796" v="66"/>
          <ac:inkMkLst>
            <pc:docMk/>
            <pc:sldMk cId="3438513384" sldId="338"/>
            <ac:inkMk id="22" creationId="{F5D2B9E6-B737-774A-B00A-225445CCF991}"/>
          </ac:inkMkLst>
        </pc:inkChg>
        <pc:inkChg chg="mod">
          <ac:chgData name="Zhang Yifan" userId="c9b86b9a-8bad-4e1d-80e2-8f55c3c19e2c" providerId="ADAL" clId="{9D073D8F-04A5-544F-B130-6B5919B2E78E}" dt="2021-10-19T00:55:08.796" v="66"/>
          <ac:inkMkLst>
            <pc:docMk/>
            <pc:sldMk cId="3438513384" sldId="338"/>
            <ac:inkMk id="23" creationId="{B18D955D-2BAD-9941-9C36-977572054D8D}"/>
          </ac:inkMkLst>
        </pc:inkChg>
        <pc:inkChg chg="mod">
          <ac:chgData name="Zhang Yifan" userId="c9b86b9a-8bad-4e1d-80e2-8f55c3c19e2c" providerId="ADAL" clId="{9D073D8F-04A5-544F-B130-6B5919B2E78E}" dt="2021-10-19T00:55:08.796" v="66"/>
          <ac:inkMkLst>
            <pc:docMk/>
            <pc:sldMk cId="3438513384" sldId="338"/>
            <ac:inkMk id="24" creationId="{76A36C92-F9D6-DB44-9512-76E11CA8DE52}"/>
          </ac:inkMkLst>
        </pc:inkChg>
        <pc:inkChg chg="mod">
          <ac:chgData name="Zhang Yifan" userId="c9b86b9a-8bad-4e1d-80e2-8f55c3c19e2c" providerId="ADAL" clId="{9D073D8F-04A5-544F-B130-6B5919B2E78E}" dt="2021-10-19T00:55:08.796" v="66"/>
          <ac:inkMkLst>
            <pc:docMk/>
            <pc:sldMk cId="3438513384" sldId="338"/>
            <ac:inkMk id="25" creationId="{C944D102-41FE-514F-8607-CDCE273EAC44}"/>
          </ac:inkMkLst>
        </pc:inkChg>
        <pc:inkChg chg="mod">
          <ac:chgData name="Zhang Yifan" userId="c9b86b9a-8bad-4e1d-80e2-8f55c3c19e2c" providerId="ADAL" clId="{9D073D8F-04A5-544F-B130-6B5919B2E78E}" dt="2021-10-19T00:55:08.796" v="66"/>
          <ac:inkMkLst>
            <pc:docMk/>
            <pc:sldMk cId="3438513384" sldId="338"/>
            <ac:inkMk id="26" creationId="{F8FE352B-452A-A245-9C02-D23811C364E9}"/>
          </ac:inkMkLst>
        </pc:inkChg>
        <pc:inkChg chg="mod">
          <ac:chgData name="Zhang Yifan" userId="c9b86b9a-8bad-4e1d-80e2-8f55c3c19e2c" providerId="ADAL" clId="{9D073D8F-04A5-544F-B130-6B5919B2E78E}" dt="2021-10-19T00:55:49.128" v="76"/>
          <ac:inkMkLst>
            <pc:docMk/>
            <pc:sldMk cId="3438513384" sldId="338"/>
            <ac:inkMk id="28" creationId="{2B7BE76A-C759-8A4F-883D-1CC1F602D14F}"/>
          </ac:inkMkLst>
        </pc:inkChg>
        <pc:inkChg chg="mod">
          <ac:chgData name="Zhang Yifan" userId="c9b86b9a-8bad-4e1d-80e2-8f55c3c19e2c" providerId="ADAL" clId="{9D073D8F-04A5-544F-B130-6B5919B2E78E}" dt="2021-10-19T00:55:49.128" v="76"/>
          <ac:inkMkLst>
            <pc:docMk/>
            <pc:sldMk cId="3438513384" sldId="338"/>
            <ac:inkMk id="29" creationId="{9E0994A8-23B6-4D43-82CD-D49D73D52A22}"/>
          </ac:inkMkLst>
        </pc:inkChg>
        <pc:inkChg chg="mod">
          <ac:chgData name="Zhang Yifan" userId="c9b86b9a-8bad-4e1d-80e2-8f55c3c19e2c" providerId="ADAL" clId="{9D073D8F-04A5-544F-B130-6B5919B2E78E}" dt="2021-10-19T00:55:49.128" v="76"/>
          <ac:inkMkLst>
            <pc:docMk/>
            <pc:sldMk cId="3438513384" sldId="338"/>
            <ac:inkMk id="30" creationId="{5C48FA87-B87A-874A-84B5-196ABB38B782}"/>
          </ac:inkMkLst>
        </pc:inkChg>
        <pc:inkChg chg="mod">
          <ac:chgData name="Zhang Yifan" userId="c9b86b9a-8bad-4e1d-80e2-8f55c3c19e2c" providerId="ADAL" clId="{9D073D8F-04A5-544F-B130-6B5919B2E78E}" dt="2021-10-19T00:55:49.128" v="76"/>
          <ac:inkMkLst>
            <pc:docMk/>
            <pc:sldMk cId="3438513384" sldId="338"/>
            <ac:inkMk id="31" creationId="{89130205-FD67-2E4A-856D-81BD788CF722}"/>
          </ac:inkMkLst>
        </pc:inkChg>
        <pc:inkChg chg="mod">
          <ac:chgData name="Zhang Yifan" userId="c9b86b9a-8bad-4e1d-80e2-8f55c3c19e2c" providerId="ADAL" clId="{9D073D8F-04A5-544F-B130-6B5919B2E78E}" dt="2021-10-19T00:55:49.128" v="76"/>
          <ac:inkMkLst>
            <pc:docMk/>
            <pc:sldMk cId="3438513384" sldId="338"/>
            <ac:inkMk id="32" creationId="{90778AC4-0F30-6149-A30E-3CA84EFD3150}"/>
          </ac:inkMkLst>
        </pc:inkChg>
        <pc:inkChg chg="mod">
          <ac:chgData name="Zhang Yifan" userId="c9b86b9a-8bad-4e1d-80e2-8f55c3c19e2c" providerId="ADAL" clId="{9D073D8F-04A5-544F-B130-6B5919B2E78E}" dt="2021-10-19T00:55:49.128" v="76"/>
          <ac:inkMkLst>
            <pc:docMk/>
            <pc:sldMk cId="3438513384" sldId="338"/>
            <ac:inkMk id="33" creationId="{0E236566-EC90-404B-B501-76B1C55BC856}"/>
          </ac:inkMkLst>
        </pc:inkChg>
        <pc:inkChg chg="mod">
          <ac:chgData name="Zhang Yifan" userId="c9b86b9a-8bad-4e1d-80e2-8f55c3c19e2c" providerId="ADAL" clId="{9D073D8F-04A5-544F-B130-6B5919B2E78E}" dt="2021-10-19T00:55:49.128" v="76"/>
          <ac:inkMkLst>
            <pc:docMk/>
            <pc:sldMk cId="3438513384" sldId="338"/>
            <ac:inkMk id="34" creationId="{1C7AF406-DC07-5A4E-BBD9-DBFB54452D7C}"/>
          </ac:inkMkLst>
        </pc:inkChg>
        <pc:inkChg chg="mod">
          <ac:chgData name="Zhang Yifan" userId="c9b86b9a-8bad-4e1d-80e2-8f55c3c19e2c" providerId="ADAL" clId="{9D073D8F-04A5-544F-B130-6B5919B2E78E}" dt="2021-10-19T00:55:49.128" v="76"/>
          <ac:inkMkLst>
            <pc:docMk/>
            <pc:sldMk cId="3438513384" sldId="338"/>
            <ac:inkMk id="35" creationId="{F891A646-839E-4B47-90FD-739FFCB96760}"/>
          </ac:inkMkLst>
        </pc:inkChg>
        <pc:inkChg chg="mod">
          <ac:chgData name="Zhang Yifan" userId="c9b86b9a-8bad-4e1d-80e2-8f55c3c19e2c" providerId="ADAL" clId="{9D073D8F-04A5-544F-B130-6B5919B2E78E}" dt="2021-10-19T00:55:49.128" v="76"/>
          <ac:inkMkLst>
            <pc:docMk/>
            <pc:sldMk cId="3438513384" sldId="338"/>
            <ac:inkMk id="37" creationId="{665F7665-3759-2F48-B036-CA1BDDF55745}"/>
          </ac:inkMkLst>
        </pc:inkChg>
        <pc:inkChg chg="mod">
          <ac:chgData name="Zhang Yifan" userId="c9b86b9a-8bad-4e1d-80e2-8f55c3c19e2c" providerId="ADAL" clId="{9D073D8F-04A5-544F-B130-6B5919B2E78E}" dt="2021-10-19T00:55:49.128" v="76"/>
          <ac:inkMkLst>
            <pc:docMk/>
            <pc:sldMk cId="3438513384" sldId="338"/>
            <ac:inkMk id="38" creationId="{928AA9B5-B86B-2648-BAD9-3DC947E9E6D9}"/>
          </ac:inkMkLst>
        </pc:inkChg>
        <pc:inkChg chg="mod">
          <ac:chgData name="Zhang Yifan" userId="c9b86b9a-8bad-4e1d-80e2-8f55c3c19e2c" providerId="ADAL" clId="{9D073D8F-04A5-544F-B130-6B5919B2E78E}" dt="2021-10-19T00:55:49.128" v="76"/>
          <ac:inkMkLst>
            <pc:docMk/>
            <pc:sldMk cId="3438513384" sldId="338"/>
            <ac:inkMk id="39" creationId="{F9D062CB-A0CE-504C-9E5E-50FC91FC8F52}"/>
          </ac:inkMkLst>
        </pc:inkChg>
        <pc:inkChg chg="mod">
          <ac:chgData name="Zhang Yifan" userId="c9b86b9a-8bad-4e1d-80e2-8f55c3c19e2c" providerId="ADAL" clId="{9D073D8F-04A5-544F-B130-6B5919B2E78E}" dt="2021-10-19T00:55:49.128" v="76"/>
          <ac:inkMkLst>
            <pc:docMk/>
            <pc:sldMk cId="3438513384" sldId="338"/>
            <ac:inkMk id="40" creationId="{84706409-18EC-4646-9505-B977D0AF7F59}"/>
          </ac:inkMkLst>
        </pc:inkChg>
        <pc:inkChg chg="mod">
          <ac:chgData name="Zhang Yifan" userId="c9b86b9a-8bad-4e1d-80e2-8f55c3c19e2c" providerId="ADAL" clId="{9D073D8F-04A5-544F-B130-6B5919B2E78E}" dt="2021-10-19T00:55:49.128" v="76"/>
          <ac:inkMkLst>
            <pc:docMk/>
            <pc:sldMk cId="3438513384" sldId="338"/>
            <ac:inkMk id="41" creationId="{EB9D3886-859C-4F41-85A1-87A1A03DA9CF}"/>
          </ac:inkMkLst>
        </pc:inkChg>
        <pc:inkChg chg="mod">
          <ac:chgData name="Zhang Yifan" userId="c9b86b9a-8bad-4e1d-80e2-8f55c3c19e2c" providerId="ADAL" clId="{9D073D8F-04A5-544F-B130-6B5919B2E78E}" dt="2021-10-19T00:55:49.128" v="76"/>
          <ac:inkMkLst>
            <pc:docMk/>
            <pc:sldMk cId="3438513384" sldId="338"/>
            <ac:inkMk id="43" creationId="{ECAB39D1-F7DC-A641-B886-F58D8B3359DC}"/>
          </ac:inkMkLst>
        </pc:inkChg>
        <pc:inkChg chg="mod">
          <ac:chgData name="Zhang Yifan" userId="c9b86b9a-8bad-4e1d-80e2-8f55c3c19e2c" providerId="ADAL" clId="{9D073D8F-04A5-544F-B130-6B5919B2E78E}" dt="2021-10-19T00:55:49.128" v="76"/>
          <ac:inkMkLst>
            <pc:docMk/>
            <pc:sldMk cId="3438513384" sldId="338"/>
            <ac:inkMk id="44" creationId="{5BE89EB0-381D-F14C-990C-567DBB40B555}"/>
          </ac:inkMkLst>
        </pc:inkChg>
        <pc:inkChg chg="mod">
          <ac:chgData name="Zhang Yifan" userId="c9b86b9a-8bad-4e1d-80e2-8f55c3c19e2c" providerId="ADAL" clId="{9D073D8F-04A5-544F-B130-6B5919B2E78E}" dt="2021-10-19T00:55:49.128" v="76"/>
          <ac:inkMkLst>
            <pc:docMk/>
            <pc:sldMk cId="3438513384" sldId="338"/>
            <ac:inkMk id="45" creationId="{E8A86FE5-2891-A84B-AC96-A03B059F31AE}"/>
          </ac:inkMkLst>
        </pc:inkChg>
        <pc:inkChg chg="mod">
          <ac:chgData name="Zhang Yifan" userId="c9b86b9a-8bad-4e1d-80e2-8f55c3c19e2c" providerId="ADAL" clId="{9D073D8F-04A5-544F-B130-6B5919B2E78E}" dt="2021-10-19T00:55:49.128" v="76"/>
          <ac:inkMkLst>
            <pc:docMk/>
            <pc:sldMk cId="3438513384" sldId="338"/>
            <ac:inkMk id="47" creationId="{6CBBCED2-BE06-1940-90F4-CAC7E9B0553C}"/>
          </ac:inkMkLst>
        </pc:inkChg>
        <pc:inkChg chg="mod">
          <ac:chgData name="Zhang Yifan" userId="c9b86b9a-8bad-4e1d-80e2-8f55c3c19e2c" providerId="ADAL" clId="{9D073D8F-04A5-544F-B130-6B5919B2E78E}" dt="2021-10-19T00:55:49.128" v="76"/>
          <ac:inkMkLst>
            <pc:docMk/>
            <pc:sldMk cId="3438513384" sldId="338"/>
            <ac:inkMk id="48" creationId="{26FA7309-F106-4A4B-AE8A-AA41675BE6E5}"/>
          </ac:inkMkLst>
        </pc:inkChg>
        <pc:inkChg chg="mod">
          <ac:chgData name="Zhang Yifan" userId="c9b86b9a-8bad-4e1d-80e2-8f55c3c19e2c" providerId="ADAL" clId="{9D073D8F-04A5-544F-B130-6B5919B2E78E}" dt="2021-10-19T00:55:49.128" v="76"/>
          <ac:inkMkLst>
            <pc:docMk/>
            <pc:sldMk cId="3438513384" sldId="338"/>
            <ac:inkMk id="49" creationId="{24B89DAB-FA71-6C41-87C9-6556DA9DD637}"/>
          </ac:inkMkLst>
        </pc:inkChg>
        <pc:inkChg chg="mod">
          <ac:chgData name="Zhang Yifan" userId="c9b86b9a-8bad-4e1d-80e2-8f55c3c19e2c" providerId="ADAL" clId="{9D073D8F-04A5-544F-B130-6B5919B2E78E}" dt="2021-10-19T00:55:49.128" v="76"/>
          <ac:inkMkLst>
            <pc:docMk/>
            <pc:sldMk cId="3438513384" sldId="338"/>
            <ac:inkMk id="50" creationId="{553D4ADB-65C3-C840-9FE2-0574FD5F8FEF}"/>
          </ac:inkMkLst>
        </pc:inkChg>
        <pc:inkChg chg="mod">
          <ac:chgData name="Zhang Yifan" userId="c9b86b9a-8bad-4e1d-80e2-8f55c3c19e2c" providerId="ADAL" clId="{9D073D8F-04A5-544F-B130-6B5919B2E78E}" dt="2021-10-19T00:55:49.128" v="76"/>
          <ac:inkMkLst>
            <pc:docMk/>
            <pc:sldMk cId="3438513384" sldId="338"/>
            <ac:inkMk id="51" creationId="{2756A603-B1AD-4640-AB77-3327624F7D48}"/>
          </ac:inkMkLst>
        </pc:inkChg>
        <pc:inkChg chg="mod">
          <ac:chgData name="Zhang Yifan" userId="c9b86b9a-8bad-4e1d-80e2-8f55c3c19e2c" providerId="ADAL" clId="{9D073D8F-04A5-544F-B130-6B5919B2E78E}" dt="2021-10-19T00:55:49.128" v="76"/>
          <ac:inkMkLst>
            <pc:docMk/>
            <pc:sldMk cId="3438513384" sldId="338"/>
            <ac:inkMk id="52" creationId="{FF2392F7-7A93-7644-80BE-00BEE67C9B9F}"/>
          </ac:inkMkLst>
        </pc:inkChg>
      </pc:sldChg>
      <pc:sldChg chg="addSp delSp modSp">
        <pc:chgData name="Zhang Yifan" userId="c9b86b9a-8bad-4e1d-80e2-8f55c3c19e2c" providerId="ADAL" clId="{9D073D8F-04A5-544F-B130-6B5919B2E78E}" dt="2021-10-19T00:55:49.878" v="77"/>
        <pc:sldMkLst>
          <pc:docMk/>
          <pc:sldMk cId="1489895929" sldId="339"/>
        </pc:sldMkLst>
        <pc:grpChg chg="add del mod">
          <ac:chgData name="Zhang Yifan" userId="c9b86b9a-8bad-4e1d-80e2-8f55c3c19e2c" providerId="ADAL" clId="{9D073D8F-04A5-544F-B130-6B5919B2E78E}" dt="2021-10-19T00:55:15.605" v="70"/>
          <ac:grpSpMkLst>
            <pc:docMk/>
            <pc:sldMk cId="1489895929" sldId="339"/>
            <ac:grpSpMk id="5" creationId="{3785894C-6958-754E-8DC8-4A41A9F65D67}"/>
          </ac:grpSpMkLst>
        </pc:grpChg>
        <pc:grpChg chg="add del mod">
          <ac:chgData name="Zhang Yifan" userId="c9b86b9a-8bad-4e1d-80e2-8f55c3c19e2c" providerId="ADAL" clId="{9D073D8F-04A5-544F-B130-6B5919B2E78E}" dt="2021-10-19T00:55:15.605" v="70"/>
          <ac:grpSpMkLst>
            <pc:docMk/>
            <pc:sldMk cId="1489895929" sldId="339"/>
            <ac:grpSpMk id="13" creationId="{C945B935-C178-AC4A-A974-40D9F0F5807A}"/>
          </ac:grpSpMkLst>
        </pc:grpChg>
        <pc:grpChg chg="add del mod">
          <ac:chgData name="Zhang Yifan" userId="c9b86b9a-8bad-4e1d-80e2-8f55c3c19e2c" providerId="ADAL" clId="{9D073D8F-04A5-544F-B130-6B5919B2E78E}" dt="2021-10-19T00:55:15.605" v="70"/>
          <ac:grpSpMkLst>
            <pc:docMk/>
            <pc:sldMk cId="1489895929" sldId="339"/>
            <ac:grpSpMk id="21" creationId="{3EE37AED-038E-CC44-8DD7-8C4812A6AFCA}"/>
          </ac:grpSpMkLst>
        </pc:grpChg>
        <pc:grpChg chg="add mod">
          <ac:chgData name="Zhang Yifan" userId="c9b86b9a-8bad-4e1d-80e2-8f55c3c19e2c" providerId="ADAL" clId="{9D073D8F-04A5-544F-B130-6B5919B2E78E}" dt="2021-10-19T00:55:49.878" v="77"/>
          <ac:grpSpMkLst>
            <pc:docMk/>
            <pc:sldMk cId="1489895929" sldId="339"/>
            <ac:grpSpMk id="27" creationId="{6702FB44-F72F-0E42-BF86-FB63675BEDFC}"/>
          </ac:grpSpMkLst>
        </pc:grpChg>
        <pc:grpChg chg="add mod">
          <ac:chgData name="Zhang Yifan" userId="c9b86b9a-8bad-4e1d-80e2-8f55c3c19e2c" providerId="ADAL" clId="{9D073D8F-04A5-544F-B130-6B5919B2E78E}" dt="2021-10-19T00:55:49.878" v="77"/>
          <ac:grpSpMkLst>
            <pc:docMk/>
            <pc:sldMk cId="1489895929" sldId="339"/>
            <ac:grpSpMk id="36" creationId="{F79511C1-5171-4742-B3CA-4EC94C7BA180}"/>
          </ac:grpSpMkLst>
        </pc:grpChg>
        <pc:grpChg chg="add mod">
          <ac:chgData name="Zhang Yifan" userId="c9b86b9a-8bad-4e1d-80e2-8f55c3c19e2c" providerId="ADAL" clId="{9D073D8F-04A5-544F-B130-6B5919B2E78E}" dt="2021-10-19T00:55:49.878" v="77"/>
          <ac:grpSpMkLst>
            <pc:docMk/>
            <pc:sldMk cId="1489895929" sldId="339"/>
            <ac:grpSpMk id="42" creationId="{F5D24518-E774-BA41-A758-36C00882E1E7}"/>
          </ac:grpSpMkLst>
        </pc:grpChg>
        <pc:grpChg chg="add mod">
          <ac:chgData name="Zhang Yifan" userId="c9b86b9a-8bad-4e1d-80e2-8f55c3c19e2c" providerId="ADAL" clId="{9D073D8F-04A5-544F-B130-6B5919B2E78E}" dt="2021-10-19T00:55:49.878" v="77"/>
          <ac:grpSpMkLst>
            <pc:docMk/>
            <pc:sldMk cId="1489895929" sldId="339"/>
            <ac:grpSpMk id="46" creationId="{D132165B-A8CE-7243-AF66-12661B626056}"/>
          </ac:grpSpMkLst>
        </pc:grpChg>
        <pc:inkChg chg="mod">
          <ac:chgData name="Zhang Yifan" userId="c9b86b9a-8bad-4e1d-80e2-8f55c3c19e2c" providerId="ADAL" clId="{9D073D8F-04A5-544F-B130-6B5919B2E78E}" dt="2021-10-19T00:55:10.261" v="67"/>
          <ac:inkMkLst>
            <pc:docMk/>
            <pc:sldMk cId="1489895929" sldId="339"/>
            <ac:inkMk id="6" creationId="{BBCBBC3F-C414-5340-A6F7-7E4BE673FDED}"/>
          </ac:inkMkLst>
        </pc:inkChg>
        <pc:inkChg chg="mod">
          <ac:chgData name="Zhang Yifan" userId="c9b86b9a-8bad-4e1d-80e2-8f55c3c19e2c" providerId="ADAL" clId="{9D073D8F-04A5-544F-B130-6B5919B2E78E}" dt="2021-10-19T00:55:10.261" v="67"/>
          <ac:inkMkLst>
            <pc:docMk/>
            <pc:sldMk cId="1489895929" sldId="339"/>
            <ac:inkMk id="7" creationId="{1E5BC6B1-14C9-B447-BEED-48537B1D03CC}"/>
          </ac:inkMkLst>
        </pc:inkChg>
        <pc:inkChg chg="mod">
          <ac:chgData name="Zhang Yifan" userId="c9b86b9a-8bad-4e1d-80e2-8f55c3c19e2c" providerId="ADAL" clId="{9D073D8F-04A5-544F-B130-6B5919B2E78E}" dt="2021-10-19T00:55:10.261" v="67"/>
          <ac:inkMkLst>
            <pc:docMk/>
            <pc:sldMk cId="1489895929" sldId="339"/>
            <ac:inkMk id="8" creationId="{A8E0602E-5714-8644-B58B-06A029058215}"/>
          </ac:inkMkLst>
        </pc:inkChg>
        <pc:inkChg chg="mod">
          <ac:chgData name="Zhang Yifan" userId="c9b86b9a-8bad-4e1d-80e2-8f55c3c19e2c" providerId="ADAL" clId="{9D073D8F-04A5-544F-B130-6B5919B2E78E}" dt="2021-10-19T00:55:10.261" v="67"/>
          <ac:inkMkLst>
            <pc:docMk/>
            <pc:sldMk cId="1489895929" sldId="339"/>
            <ac:inkMk id="9" creationId="{F0240215-19EB-0745-96C8-F545D6D348D0}"/>
          </ac:inkMkLst>
        </pc:inkChg>
        <pc:inkChg chg="mod">
          <ac:chgData name="Zhang Yifan" userId="c9b86b9a-8bad-4e1d-80e2-8f55c3c19e2c" providerId="ADAL" clId="{9D073D8F-04A5-544F-B130-6B5919B2E78E}" dt="2021-10-19T00:55:10.261" v="67"/>
          <ac:inkMkLst>
            <pc:docMk/>
            <pc:sldMk cId="1489895929" sldId="339"/>
            <ac:inkMk id="10" creationId="{18C96FB6-4F8D-3841-B93F-6CE363AC5FC9}"/>
          </ac:inkMkLst>
        </pc:inkChg>
        <pc:inkChg chg="mod">
          <ac:chgData name="Zhang Yifan" userId="c9b86b9a-8bad-4e1d-80e2-8f55c3c19e2c" providerId="ADAL" clId="{9D073D8F-04A5-544F-B130-6B5919B2E78E}" dt="2021-10-19T00:55:10.261" v="67"/>
          <ac:inkMkLst>
            <pc:docMk/>
            <pc:sldMk cId="1489895929" sldId="339"/>
            <ac:inkMk id="11" creationId="{129ADDD5-2CEB-0D4B-8B36-AE16897A4D60}"/>
          </ac:inkMkLst>
        </pc:inkChg>
        <pc:inkChg chg="mod">
          <ac:chgData name="Zhang Yifan" userId="c9b86b9a-8bad-4e1d-80e2-8f55c3c19e2c" providerId="ADAL" clId="{9D073D8F-04A5-544F-B130-6B5919B2E78E}" dt="2021-10-19T00:55:10.261" v="67"/>
          <ac:inkMkLst>
            <pc:docMk/>
            <pc:sldMk cId="1489895929" sldId="339"/>
            <ac:inkMk id="12" creationId="{D0834E0D-FDC1-CE40-A3A8-968CA7DB84A0}"/>
          </ac:inkMkLst>
        </pc:inkChg>
        <pc:inkChg chg="mod">
          <ac:chgData name="Zhang Yifan" userId="c9b86b9a-8bad-4e1d-80e2-8f55c3c19e2c" providerId="ADAL" clId="{9D073D8F-04A5-544F-B130-6B5919B2E78E}" dt="2021-10-19T00:55:10.261" v="67"/>
          <ac:inkMkLst>
            <pc:docMk/>
            <pc:sldMk cId="1489895929" sldId="339"/>
            <ac:inkMk id="14" creationId="{00D0016A-5CCC-BC40-9620-F5FB7111C487}"/>
          </ac:inkMkLst>
        </pc:inkChg>
        <pc:inkChg chg="mod">
          <ac:chgData name="Zhang Yifan" userId="c9b86b9a-8bad-4e1d-80e2-8f55c3c19e2c" providerId="ADAL" clId="{9D073D8F-04A5-544F-B130-6B5919B2E78E}" dt="2021-10-19T00:55:10.261" v="67"/>
          <ac:inkMkLst>
            <pc:docMk/>
            <pc:sldMk cId="1489895929" sldId="339"/>
            <ac:inkMk id="15" creationId="{AFCD2F83-3FDB-344E-BC39-3F554DB44F42}"/>
          </ac:inkMkLst>
        </pc:inkChg>
        <pc:inkChg chg="mod">
          <ac:chgData name="Zhang Yifan" userId="c9b86b9a-8bad-4e1d-80e2-8f55c3c19e2c" providerId="ADAL" clId="{9D073D8F-04A5-544F-B130-6B5919B2E78E}" dt="2021-10-19T00:55:10.261" v="67"/>
          <ac:inkMkLst>
            <pc:docMk/>
            <pc:sldMk cId="1489895929" sldId="339"/>
            <ac:inkMk id="16" creationId="{919F1B31-E800-FD42-BF78-ABCCC09A2468}"/>
          </ac:inkMkLst>
        </pc:inkChg>
        <pc:inkChg chg="mod">
          <ac:chgData name="Zhang Yifan" userId="c9b86b9a-8bad-4e1d-80e2-8f55c3c19e2c" providerId="ADAL" clId="{9D073D8F-04A5-544F-B130-6B5919B2E78E}" dt="2021-10-19T00:55:10.261" v="67"/>
          <ac:inkMkLst>
            <pc:docMk/>
            <pc:sldMk cId="1489895929" sldId="339"/>
            <ac:inkMk id="17" creationId="{7BBBE05C-199D-2E48-997B-158DCE08C201}"/>
          </ac:inkMkLst>
        </pc:inkChg>
        <pc:inkChg chg="mod">
          <ac:chgData name="Zhang Yifan" userId="c9b86b9a-8bad-4e1d-80e2-8f55c3c19e2c" providerId="ADAL" clId="{9D073D8F-04A5-544F-B130-6B5919B2E78E}" dt="2021-10-19T00:55:10.261" v="67"/>
          <ac:inkMkLst>
            <pc:docMk/>
            <pc:sldMk cId="1489895929" sldId="339"/>
            <ac:inkMk id="18" creationId="{F16A9C30-0801-5541-A73A-4DA0EEFF324A}"/>
          </ac:inkMkLst>
        </pc:inkChg>
        <pc:inkChg chg="mod">
          <ac:chgData name="Zhang Yifan" userId="c9b86b9a-8bad-4e1d-80e2-8f55c3c19e2c" providerId="ADAL" clId="{9D073D8F-04A5-544F-B130-6B5919B2E78E}" dt="2021-10-19T00:55:10.261" v="67"/>
          <ac:inkMkLst>
            <pc:docMk/>
            <pc:sldMk cId="1489895929" sldId="339"/>
            <ac:inkMk id="19" creationId="{DB53F6B3-26F6-B748-A924-0B3DC8B9784B}"/>
          </ac:inkMkLst>
        </pc:inkChg>
        <pc:inkChg chg="mod">
          <ac:chgData name="Zhang Yifan" userId="c9b86b9a-8bad-4e1d-80e2-8f55c3c19e2c" providerId="ADAL" clId="{9D073D8F-04A5-544F-B130-6B5919B2E78E}" dt="2021-10-19T00:55:10.261" v="67"/>
          <ac:inkMkLst>
            <pc:docMk/>
            <pc:sldMk cId="1489895929" sldId="339"/>
            <ac:inkMk id="20" creationId="{0C39ACD8-C586-FE4E-A6CB-67299AA32E60}"/>
          </ac:inkMkLst>
        </pc:inkChg>
        <pc:inkChg chg="mod">
          <ac:chgData name="Zhang Yifan" userId="c9b86b9a-8bad-4e1d-80e2-8f55c3c19e2c" providerId="ADAL" clId="{9D073D8F-04A5-544F-B130-6B5919B2E78E}" dt="2021-10-19T00:55:10.261" v="67"/>
          <ac:inkMkLst>
            <pc:docMk/>
            <pc:sldMk cId="1489895929" sldId="339"/>
            <ac:inkMk id="22" creationId="{8FF7A724-1AD9-254E-8867-B0B900491B45}"/>
          </ac:inkMkLst>
        </pc:inkChg>
        <pc:inkChg chg="mod">
          <ac:chgData name="Zhang Yifan" userId="c9b86b9a-8bad-4e1d-80e2-8f55c3c19e2c" providerId="ADAL" clId="{9D073D8F-04A5-544F-B130-6B5919B2E78E}" dt="2021-10-19T00:55:10.261" v="67"/>
          <ac:inkMkLst>
            <pc:docMk/>
            <pc:sldMk cId="1489895929" sldId="339"/>
            <ac:inkMk id="23" creationId="{3463BADA-EBE8-3048-A6B3-27ABE908338E}"/>
          </ac:inkMkLst>
        </pc:inkChg>
        <pc:inkChg chg="mod">
          <ac:chgData name="Zhang Yifan" userId="c9b86b9a-8bad-4e1d-80e2-8f55c3c19e2c" providerId="ADAL" clId="{9D073D8F-04A5-544F-B130-6B5919B2E78E}" dt="2021-10-19T00:55:10.261" v="67"/>
          <ac:inkMkLst>
            <pc:docMk/>
            <pc:sldMk cId="1489895929" sldId="339"/>
            <ac:inkMk id="24" creationId="{C46619A4-5ED3-5B49-9FF0-E6FEBB0050C0}"/>
          </ac:inkMkLst>
        </pc:inkChg>
        <pc:inkChg chg="mod">
          <ac:chgData name="Zhang Yifan" userId="c9b86b9a-8bad-4e1d-80e2-8f55c3c19e2c" providerId="ADAL" clId="{9D073D8F-04A5-544F-B130-6B5919B2E78E}" dt="2021-10-19T00:55:10.261" v="67"/>
          <ac:inkMkLst>
            <pc:docMk/>
            <pc:sldMk cId="1489895929" sldId="339"/>
            <ac:inkMk id="25" creationId="{08435847-9721-1044-9F86-4D5FB2A66936}"/>
          </ac:inkMkLst>
        </pc:inkChg>
        <pc:inkChg chg="mod">
          <ac:chgData name="Zhang Yifan" userId="c9b86b9a-8bad-4e1d-80e2-8f55c3c19e2c" providerId="ADAL" clId="{9D073D8F-04A5-544F-B130-6B5919B2E78E}" dt="2021-10-19T00:55:10.261" v="67"/>
          <ac:inkMkLst>
            <pc:docMk/>
            <pc:sldMk cId="1489895929" sldId="339"/>
            <ac:inkMk id="26" creationId="{FABFEE35-D4C1-B14B-897E-E9F42D640E70}"/>
          </ac:inkMkLst>
        </pc:inkChg>
        <pc:inkChg chg="mod">
          <ac:chgData name="Zhang Yifan" userId="c9b86b9a-8bad-4e1d-80e2-8f55c3c19e2c" providerId="ADAL" clId="{9D073D8F-04A5-544F-B130-6B5919B2E78E}" dt="2021-10-19T00:55:49.878" v="77"/>
          <ac:inkMkLst>
            <pc:docMk/>
            <pc:sldMk cId="1489895929" sldId="339"/>
            <ac:inkMk id="28" creationId="{B17BF09C-CF3A-574B-A4DB-00746E2603A6}"/>
          </ac:inkMkLst>
        </pc:inkChg>
        <pc:inkChg chg="mod">
          <ac:chgData name="Zhang Yifan" userId="c9b86b9a-8bad-4e1d-80e2-8f55c3c19e2c" providerId="ADAL" clId="{9D073D8F-04A5-544F-B130-6B5919B2E78E}" dt="2021-10-19T00:55:49.878" v="77"/>
          <ac:inkMkLst>
            <pc:docMk/>
            <pc:sldMk cId="1489895929" sldId="339"/>
            <ac:inkMk id="29" creationId="{C09AB5DF-A3B1-8A42-9E61-62FA6E0EB59C}"/>
          </ac:inkMkLst>
        </pc:inkChg>
        <pc:inkChg chg="mod">
          <ac:chgData name="Zhang Yifan" userId="c9b86b9a-8bad-4e1d-80e2-8f55c3c19e2c" providerId="ADAL" clId="{9D073D8F-04A5-544F-B130-6B5919B2E78E}" dt="2021-10-19T00:55:49.878" v="77"/>
          <ac:inkMkLst>
            <pc:docMk/>
            <pc:sldMk cId="1489895929" sldId="339"/>
            <ac:inkMk id="30" creationId="{F59020D6-FDB2-994F-8F65-7A8619D0B84D}"/>
          </ac:inkMkLst>
        </pc:inkChg>
        <pc:inkChg chg="mod">
          <ac:chgData name="Zhang Yifan" userId="c9b86b9a-8bad-4e1d-80e2-8f55c3c19e2c" providerId="ADAL" clId="{9D073D8F-04A5-544F-B130-6B5919B2E78E}" dt="2021-10-19T00:55:49.878" v="77"/>
          <ac:inkMkLst>
            <pc:docMk/>
            <pc:sldMk cId="1489895929" sldId="339"/>
            <ac:inkMk id="31" creationId="{BEAC0B88-54DD-A446-AB7C-2CED5876B897}"/>
          </ac:inkMkLst>
        </pc:inkChg>
        <pc:inkChg chg="mod">
          <ac:chgData name="Zhang Yifan" userId="c9b86b9a-8bad-4e1d-80e2-8f55c3c19e2c" providerId="ADAL" clId="{9D073D8F-04A5-544F-B130-6B5919B2E78E}" dt="2021-10-19T00:55:49.878" v="77"/>
          <ac:inkMkLst>
            <pc:docMk/>
            <pc:sldMk cId="1489895929" sldId="339"/>
            <ac:inkMk id="32" creationId="{1D6B2E6F-3478-1C45-872B-C946A289B05D}"/>
          </ac:inkMkLst>
        </pc:inkChg>
        <pc:inkChg chg="mod">
          <ac:chgData name="Zhang Yifan" userId="c9b86b9a-8bad-4e1d-80e2-8f55c3c19e2c" providerId="ADAL" clId="{9D073D8F-04A5-544F-B130-6B5919B2E78E}" dt="2021-10-19T00:55:49.878" v="77"/>
          <ac:inkMkLst>
            <pc:docMk/>
            <pc:sldMk cId="1489895929" sldId="339"/>
            <ac:inkMk id="33" creationId="{88B81C0D-8EC0-F64A-8F6F-DE9F610FA2CC}"/>
          </ac:inkMkLst>
        </pc:inkChg>
        <pc:inkChg chg="mod">
          <ac:chgData name="Zhang Yifan" userId="c9b86b9a-8bad-4e1d-80e2-8f55c3c19e2c" providerId="ADAL" clId="{9D073D8F-04A5-544F-B130-6B5919B2E78E}" dt="2021-10-19T00:55:49.878" v="77"/>
          <ac:inkMkLst>
            <pc:docMk/>
            <pc:sldMk cId="1489895929" sldId="339"/>
            <ac:inkMk id="34" creationId="{E9ED3A98-7EE7-D644-89B1-BC8E9517EB7E}"/>
          </ac:inkMkLst>
        </pc:inkChg>
        <pc:inkChg chg="mod">
          <ac:chgData name="Zhang Yifan" userId="c9b86b9a-8bad-4e1d-80e2-8f55c3c19e2c" providerId="ADAL" clId="{9D073D8F-04A5-544F-B130-6B5919B2E78E}" dt="2021-10-19T00:55:49.878" v="77"/>
          <ac:inkMkLst>
            <pc:docMk/>
            <pc:sldMk cId="1489895929" sldId="339"/>
            <ac:inkMk id="35" creationId="{6EB906C1-1782-D846-A677-92EEFB52DC18}"/>
          </ac:inkMkLst>
        </pc:inkChg>
        <pc:inkChg chg="mod">
          <ac:chgData name="Zhang Yifan" userId="c9b86b9a-8bad-4e1d-80e2-8f55c3c19e2c" providerId="ADAL" clId="{9D073D8F-04A5-544F-B130-6B5919B2E78E}" dt="2021-10-19T00:55:49.878" v="77"/>
          <ac:inkMkLst>
            <pc:docMk/>
            <pc:sldMk cId="1489895929" sldId="339"/>
            <ac:inkMk id="37" creationId="{4B83CA30-258C-8A44-9E3A-F8B97D7DDAEC}"/>
          </ac:inkMkLst>
        </pc:inkChg>
        <pc:inkChg chg="mod">
          <ac:chgData name="Zhang Yifan" userId="c9b86b9a-8bad-4e1d-80e2-8f55c3c19e2c" providerId="ADAL" clId="{9D073D8F-04A5-544F-B130-6B5919B2E78E}" dt="2021-10-19T00:55:49.878" v="77"/>
          <ac:inkMkLst>
            <pc:docMk/>
            <pc:sldMk cId="1489895929" sldId="339"/>
            <ac:inkMk id="38" creationId="{06F62F2F-7E45-BD4C-A05E-9B743C8B3EC6}"/>
          </ac:inkMkLst>
        </pc:inkChg>
        <pc:inkChg chg="mod">
          <ac:chgData name="Zhang Yifan" userId="c9b86b9a-8bad-4e1d-80e2-8f55c3c19e2c" providerId="ADAL" clId="{9D073D8F-04A5-544F-B130-6B5919B2E78E}" dt="2021-10-19T00:55:49.878" v="77"/>
          <ac:inkMkLst>
            <pc:docMk/>
            <pc:sldMk cId="1489895929" sldId="339"/>
            <ac:inkMk id="39" creationId="{13BF588D-4056-8542-96B9-BE579ABB40E4}"/>
          </ac:inkMkLst>
        </pc:inkChg>
        <pc:inkChg chg="mod">
          <ac:chgData name="Zhang Yifan" userId="c9b86b9a-8bad-4e1d-80e2-8f55c3c19e2c" providerId="ADAL" clId="{9D073D8F-04A5-544F-B130-6B5919B2E78E}" dt="2021-10-19T00:55:49.878" v="77"/>
          <ac:inkMkLst>
            <pc:docMk/>
            <pc:sldMk cId="1489895929" sldId="339"/>
            <ac:inkMk id="40" creationId="{5F377DE8-1A22-E74C-98D7-D8F314D1B848}"/>
          </ac:inkMkLst>
        </pc:inkChg>
        <pc:inkChg chg="mod">
          <ac:chgData name="Zhang Yifan" userId="c9b86b9a-8bad-4e1d-80e2-8f55c3c19e2c" providerId="ADAL" clId="{9D073D8F-04A5-544F-B130-6B5919B2E78E}" dt="2021-10-19T00:55:49.878" v="77"/>
          <ac:inkMkLst>
            <pc:docMk/>
            <pc:sldMk cId="1489895929" sldId="339"/>
            <ac:inkMk id="41" creationId="{EABD4BCF-09EA-2D48-8592-77A3802A8527}"/>
          </ac:inkMkLst>
        </pc:inkChg>
        <pc:inkChg chg="mod">
          <ac:chgData name="Zhang Yifan" userId="c9b86b9a-8bad-4e1d-80e2-8f55c3c19e2c" providerId="ADAL" clId="{9D073D8F-04A5-544F-B130-6B5919B2E78E}" dt="2021-10-19T00:55:49.878" v="77"/>
          <ac:inkMkLst>
            <pc:docMk/>
            <pc:sldMk cId="1489895929" sldId="339"/>
            <ac:inkMk id="43" creationId="{BEB77547-C98E-184C-9758-0964BC30A983}"/>
          </ac:inkMkLst>
        </pc:inkChg>
        <pc:inkChg chg="mod">
          <ac:chgData name="Zhang Yifan" userId="c9b86b9a-8bad-4e1d-80e2-8f55c3c19e2c" providerId="ADAL" clId="{9D073D8F-04A5-544F-B130-6B5919B2E78E}" dt="2021-10-19T00:55:49.878" v="77"/>
          <ac:inkMkLst>
            <pc:docMk/>
            <pc:sldMk cId="1489895929" sldId="339"/>
            <ac:inkMk id="44" creationId="{D8CF584B-D981-164B-94E8-59EA62F6B176}"/>
          </ac:inkMkLst>
        </pc:inkChg>
        <pc:inkChg chg="mod">
          <ac:chgData name="Zhang Yifan" userId="c9b86b9a-8bad-4e1d-80e2-8f55c3c19e2c" providerId="ADAL" clId="{9D073D8F-04A5-544F-B130-6B5919B2E78E}" dt="2021-10-19T00:55:49.878" v="77"/>
          <ac:inkMkLst>
            <pc:docMk/>
            <pc:sldMk cId="1489895929" sldId="339"/>
            <ac:inkMk id="45" creationId="{97813AEF-AE0B-2349-964C-0FBFF6C2FF2B}"/>
          </ac:inkMkLst>
        </pc:inkChg>
        <pc:inkChg chg="mod">
          <ac:chgData name="Zhang Yifan" userId="c9b86b9a-8bad-4e1d-80e2-8f55c3c19e2c" providerId="ADAL" clId="{9D073D8F-04A5-544F-B130-6B5919B2E78E}" dt="2021-10-19T00:55:49.878" v="77"/>
          <ac:inkMkLst>
            <pc:docMk/>
            <pc:sldMk cId="1489895929" sldId="339"/>
            <ac:inkMk id="47" creationId="{36D76E67-E589-3240-93DF-FD705A779D29}"/>
          </ac:inkMkLst>
        </pc:inkChg>
        <pc:inkChg chg="mod">
          <ac:chgData name="Zhang Yifan" userId="c9b86b9a-8bad-4e1d-80e2-8f55c3c19e2c" providerId="ADAL" clId="{9D073D8F-04A5-544F-B130-6B5919B2E78E}" dt="2021-10-19T00:55:49.878" v="77"/>
          <ac:inkMkLst>
            <pc:docMk/>
            <pc:sldMk cId="1489895929" sldId="339"/>
            <ac:inkMk id="48" creationId="{5A4F347F-556C-D348-A070-A8D0DD450638}"/>
          </ac:inkMkLst>
        </pc:inkChg>
        <pc:inkChg chg="mod">
          <ac:chgData name="Zhang Yifan" userId="c9b86b9a-8bad-4e1d-80e2-8f55c3c19e2c" providerId="ADAL" clId="{9D073D8F-04A5-544F-B130-6B5919B2E78E}" dt="2021-10-19T00:55:49.878" v="77"/>
          <ac:inkMkLst>
            <pc:docMk/>
            <pc:sldMk cId="1489895929" sldId="339"/>
            <ac:inkMk id="49" creationId="{CD9EDE2D-B778-DA45-BEE3-0B2897814EA8}"/>
          </ac:inkMkLst>
        </pc:inkChg>
        <pc:inkChg chg="mod">
          <ac:chgData name="Zhang Yifan" userId="c9b86b9a-8bad-4e1d-80e2-8f55c3c19e2c" providerId="ADAL" clId="{9D073D8F-04A5-544F-B130-6B5919B2E78E}" dt="2021-10-19T00:55:49.878" v="77"/>
          <ac:inkMkLst>
            <pc:docMk/>
            <pc:sldMk cId="1489895929" sldId="339"/>
            <ac:inkMk id="50" creationId="{6F8813E8-8CA9-6B43-87AE-0BB1293D20CF}"/>
          </ac:inkMkLst>
        </pc:inkChg>
        <pc:inkChg chg="mod">
          <ac:chgData name="Zhang Yifan" userId="c9b86b9a-8bad-4e1d-80e2-8f55c3c19e2c" providerId="ADAL" clId="{9D073D8F-04A5-544F-B130-6B5919B2E78E}" dt="2021-10-19T00:55:49.878" v="77"/>
          <ac:inkMkLst>
            <pc:docMk/>
            <pc:sldMk cId="1489895929" sldId="339"/>
            <ac:inkMk id="51" creationId="{9D605022-E924-584E-8890-F1EC3349D639}"/>
          </ac:inkMkLst>
        </pc:inkChg>
        <pc:inkChg chg="mod">
          <ac:chgData name="Zhang Yifan" userId="c9b86b9a-8bad-4e1d-80e2-8f55c3c19e2c" providerId="ADAL" clId="{9D073D8F-04A5-544F-B130-6B5919B2E78E}" dt="2021-10-19T00:55:49.878" v="77"/>
          <ac:inkMkLst>
            <pc:docMk/>
            <pc:sldMk cId="1489895929" sldId="339"/>
            <ac:inkMk id="52" creationId="{35E967F6-D2C6-7F4B-BFAC-3B8EE02CC2EA}"/>
          </ac:inkMkLst>
        </pc:inkChg>
      </pc:sldChg>
      <pc:sldChg chg="addSp delSp modSp">
        <pc:chgData name="Zhang Yifan" userId="c9b86b9a-8bad-4e1d-80e2-8f55c3c19e2c" providerId="ADAL" clId="{9D073D8F-04A5-544F-B130-6B5919B2E78E}" dt="2021-10-19T00:55:50.646" v="78"/>
        <pc:sldMkLst>
          <pc:docMk/>
          <pc:sldMk cId="2731395601" sldId="340"/>
        </pc:sldMkLst>
        <pc:grpChg chg="add del mod">
          <ac:chgData name="Zhang Yifan" userId="c9b86b9a-8bad-4e1d-80e2-8f55c3c19e2c" providerId="ADAL" clId="{9D073D8F-04A5-544F-B130-6B5919B2E78E}" dt="2021-10-19T00:55:15.205" v="69"/>
          <ac:grpSpMkLst>
            <pc:docMk/>
            <pc:sldMk cId="2731395601" sldId="340"/>
            <ac:grpSpMk id="5" creationId="{9F24A2E5-A8F9-E94E-823E-DD3146C1B9E8}"/>
          </ac:grpSpMkLst>
        </pc:grpChg>
        <pc:grpChg chg="add del mod">
          <ac:chgData name="Zhang Yifan" userId="c9b86b9a-8bad-4e1d-80e2-8f55c3c19e2c" providerId="ADAL" clId="{9D073D8F-04A5-544F-B130-6B5919B2E78E}" dt="2021-10-19T00:55:15.205" v="69"/>
          <ac:grpSpMkLst>
            <pc:docMk/>
            <pc:sldMk cId="2731395601" sldId="340"/>
            <ac:grpSpMk id="13" creationId="{4EDAE13A-705C-F64C-AC97-C8CB9C92D1F0}"/>
          </ac:grpSpMkLst>
        </pc:grpChg>
        <pc:grpChg chg="add del mod">
          <ac:chgData name="Zhang Yifan" userId="c9b86b9a-8bad-4e1d-80e2-8f55c3c19e2c" providerId="ADAL" clId="{9D073D8F-04A5-544F-B130-6B5919B2E78E}" dt="2021-10-19T00:55:15.205" v="69"/>
          <ac:grpSpMkLst>
            <pc:docMk/>
            <pc:sldMk cId="2731395601" sldId="340"/>
            <ac:grpSpMk id="21" creationId="{9AEDD547-1A65-BD4C-BAA6-3778FC9D32F8}"/>
          </ac:grpSpMkLst>
        </pc:grpChg>
        <pc:grpChg chg="add mod">
          <ac:chgData name="Zhang Yifan" userId="c9b86b9a-8bad-4e1d-80e2-8f55c3c19e2c" providerId="ADAL" clId="{9D073D8F-04A5-544F-B130-6B5919B2E78E}" dt="2021-10-19T00:55:50.646" v="78"/>
          <ac:grpSpMkLst>
            <pc:docMk/>
            <pc:sldMk cId="2731395601" sldId="340"/>
            <ac:grpSpMk id="27" creationId="{962CEF61-0D57-BB4E-A514-5068E5B1ED2B}"/>
          </ac:grpSpMkLst>
        </pc:grpChg>
        <pc:grpChg chg="add mod">
          <ac:chgData name="Zhang Yifan" userId="c9b86b9a-8bad-4e1d-80e2-8f55c3c19e2c" providerId="ADAL" clId="{9D073D8F-04A5-544F-B130-6B5919B2E78E}" dt="2021-10-19T00:55:50.646" v="78"/>
          <ac:grpSpMkLst>
            <pc:docMk/>
            <pc:sldMk cId="2731395601" sldId="340"/>
            <ac:grpSpMk id="36" creationId="{E79A251D-F7CC-114B-8591-172D696B9936}"/>
          </ac:grpSpMkLst>
        </pc:grpChg>
        <pc:grpChg chg="add mod">
          <ac:chgData name="Zhang Yifan" userId="c9b86b9a-8bad-4e1d-80e2-8f55c3c19e2c" providerId="ADAL" clId="{9D073D8F-04A5-544F-B130-6B5919B2E78E}" dt="2021-10-19T00:55:50.646" v="78"/>
          <ac:grpSpMkLst>
            <pc:docMk/>
            <pc:sldMk cId="2731395601" sldId="340"/>
            <ac:grpSpMk id="42" creationId="{C04A32D6-1519-9944-984A-A95D1CF00652}"/>
          </ac:grpSpMkLst>
        </pc:grpChg>
        <pc:grpChg chg="add mod">
          <ac:chgData name="Zhang Yifan" userId="c9b86b9a-8bad-4e1d-80e2-8f55c3c19e2c" providerId="ADAL" clId="{9D073D8F-04A5-544F-B130-6B5919B2E78E}" dt="2021-10-19T00:55:50.646" v="78"/>
          <ac:grpSpMkLst>
            <pc:docMk/>
            <pc:sldMk cId="2731395601" sldId="340"/>
            <ac:grpSpMk id="46" creationId="{28A66C65-9C30-0346-9704-BF5597E0B75E}"/>
          </ac:grpSpMkLst>
        </pc:grpChg>
        <pc:inkChg chg="mod">
          <ac:chgData name="Zhang Yifan" userId="c9b86b9a-8bad-4e1d-80e2-8f55c3c19e2c" providerId="ADAL" clId="{9D073D8F-04A5-544F-B130-6B5919B2E78E}" dt="2021-10-19T00:55:11.719" v="68"/>
          <ac:inkMkLst>
            <pc:docMk/>
            <pc:sldMk cId="2731395601" sldId="340"/>
            <ac:inkMk id="6" creationId="{89A3A538-4A4B-1C4F-BF6C-48033066974F}"/>
          </ac:inkMkLst>
        </pc:inkChg>
        <pc:inkChg chg="mod">
          <ac:chgData name="Zhang Yifan" userId="c9b86b9a-8bad-4e1d-80e2-8f55c3c19e2c" providerId="ADAL" clId="{9D073D8F-04A5-544F-B130-6B5919B2E78E}" dt="2021-10-19T00:55:11.719" v="68"/>
          <ac:inkMkLst>
            <pc:docMk/>
            <pc:sldMk cId="2731395601" sldId="340"/>
            <ac:inkMk id="7" creationId="{39C29EC1-95AB-AA40-BD2D-358D26889122}"/>
          </ac:inkMkLst>
        </pc:inkChg>
        <pc:inkChg chg="mod">
          <ac:chgData name="Zhang Yifan" userId="c9b86b9a-8bad-4e1d-80e2-8f55c3c19e2c" providerId="ADAL" clId="{9D073D8F-04A5-544F-B130-6B5919B2E78E}" dt="2021-10-19T00:55:11.719" v="68"/>
          <ac:inkMkLst>
            <pc:docMk/>
            <pc:sldMk cId="2731395601" sldId="340"/>
            <ac:inkMk id="8" creationId="{727B38C1-EB1B-0049-8188-02E097E6393C}"/>
          </ac:inkMkLst>
        </pc:inkChg>
        <pc:inkChg chg="mod">
          <ac:chgData name="Zhang Yifan" userId="c9b86b9a-8bad-4e1d-80e2-8f55c3c19e2c" providerId="ADAL" clId="{9D073D8F-04A5-544F-B130-6B5919B2E78E}" dt="2021-10-19T00:55:11.719" v="68"/>
          <ac:inkMkLst>
            <pc:docMk/>
            <pc:sldMk cId="2731395601" sldId="340"/>
            <ac:inkMk id="9" creationId="{03A8F70F-9DCC-074B-9448-5FEC78EAF9DD}"/>
          </ac:inkMkLst>
        </pc:inkChg>
        <pc:inkChg chg="mod">
          <ac:chgData name="Zhang Yifan" userId="c9b86b9a-8bad-4e1d-80e2-8f55c3c19e2c" providerId="ADAL" clId="{9D073D8F-04A5-544F-B130-6B5919B2E78E}" dt="2021-10-19T00:55:11.719" v="68"/>
          <ac:inkMkLst>
            <pc:docMk/>
            <pc:sldMk cId="2731395601" sldId="340"/>
            <ac:inkMk id="10" creationId="{E8D6A919-8B7D-E04C-AA3D-4EEBA478081D}"/>
          </ac:inkMkLst>
        </pc:inkChg>
        <pc:inkChg chg="mod">
          <ac:chgData name="Zhang Yifan" userId="c9b86b9a-8bad-4e1d-80e2-8f55c3c19e2c" providerId="ADAL" clId="{9D073D8F-04A5-544F-B130-6B5919B2E78E}" dt="2021-10-19T00:55:11.719" v="68"/>
          <ac:inkMkLst>
            <pc:docMk/>
            <pc:sldMk cId="2731395601" sldId="340"/>
            <ac:inkMk id="11" creationId="{B98D73E1-67D0-DE49-9977-2E1BB12B94C0}"/>
          </ac:inkMkLst>
        </pc:inkChg>
        <pc:inkChg chg="mod">
          <ac:chgData name="Zhang Yifan" userId="c9b86b9a-8bad-4e1d-80e2-8f55c3c19e2c" providerId="ADAL" clId="{9D073D8F-04A5-544F-B130-6B5919B2E78E}" dt="2021-10-19T00:55:11.719" v="68"/>
          <ac:inkMkLst>
            <pc:docMk/>
            <pc:sldMk cId="2731395601" sldId="340"/>
            <ac:inkMk id="12" creationId="{80522A3E-CBCD-5940-825F-6752F7EA89C9}"/>
          </ac:inkMkLst>
        </pc:inkChg>
        <pc:inkChg chg="mod">
          <ac:chgData name="Zhang Yifan" userId="c9b86b9a-8bad-4e1d-80e2-8f55c3c19e2c" providerId="ADAL" clId="{9D073D8F-04A5-544F-B130-6B5919B2E78E}" dt="2021-10-19T00:55:11.719" v="68"/>
          <ac:inkMkLst>
            <pc:docMk/>
            <pc:sldMk cId="2731395601" sldId="340"/>
            <ac:inkMk id="14" creationId="{26F582B2-3D7F-5342-BDAC-357DA4D7065C}"/>
          </ac:inkMkLst>
        </pc:inkChg>
        <pc:inkChg chg="mod">
          <ac:chgData name="Zhang Yifan" userId="c9b86b9a-8bad-4e1d-80e2-8f55c3c19e2c" providerId="ADAL" clId="{9D073D8F-04A5-544F-B130-6B5919B2E78E}" dt="2021-10-19T00:55:11.719" v="68"/>
          <ac:inkMkLst>
            <pc:docMk/>
            <pc:sldMk cId="2731395601" sldId="340"/>
            <ac:inkMk id="15" creationId="{99146A83-79B1-6841-BE6C-AB67D4917B17}"/>
          </ac:inkMkLst>
        </pc:inkChg>
        <pc:inkChg chg="mod">
          <ac:chgData name="Zhang Yifan" userId="c9b86b9a-8bad-4e1d-80e2-8f55c3c19e2c" providerId="ADAL" clId="{9D073D8F-04A5-544F-B130-6B5919B2E78E}" dt="2021-10-19T00:55:11.719" v="68"/>
          <ac:inkMkLst>
            <pc:docMk/>
            <pc:sldMk cId="2731395601" sldId="340"/>
            <ac:inkMk id="16" creationId="{9CFDE187-0481-2946-A6A8-4701DD30FAAB}"/>
          </ac:inkMkLst>
        </pc:inkChg>
        <pc:inkChg chg="mod">
          <ac:chgData name="Zhang Yifan" userId="c9b86b9a-8bad-4e1d-80e2-8f55c3c19e2c" providerId="ADAL" clId="{9D073D8F-04A5-544F-B130-6B5919B2E78E}" dt="2021-10-19T00:55:11.719" v="68"/>
          <ac:inkMkLst>
            <pc:docMk/>
            <pc:sldMk cId="2731395601" sldId="340"/>
            <ac:inkMk id="17" creationId="{A5869A4F-4C5E-784D-87F1-3D308A6FFE87}"/>
          </ac:inkMkLst>
        </pc:inkChg>
        <pc:inkChg chg="mod">
          <ac:chgData name="Zhang Yifan" userId="c9b86b9a-8bad-4e1d-80e2-8f55c3c19e2c" providerId="ADAL" clId="{9D073D8F-04A5-544F-B130-6B5919B2E78E}" dt="2021-10-19T00:55:11.719" v="68"/>
          <ac:inkMkLst>
            <pc:docMk/>
            <pc:sldMk cId="2731395601" sldId="340"/>
            <ac:inkMk id="18" creationId="{83B772E8-566C-694A-88CC-C1B7BA80B152}"/>
          </ac:inkMkLst>
        </pc:inkChg>
        <pc:inkChg chg="mod">
          <ac:chgData name="Zhang Yifan" userId="c9b86b9a-8bad-4e1d-80e2-8f55c3c19e2c" providerId="ADAL" clId="{9D073D8F-04A5-544F-B130-6B5919B2E78E}" dt="2021-10-19T00:55:11.719" v="68"/>
          <ac:inkMkLst>
            <pc:docMk/>
            <pc:sldMk cId="2731395601" sldId="340"/>
            <ac:inkMk id="19" creationId="{E80A776C-D1B4-9D41-AAA0-F2D207E41E90}"/>
          </ac:inkMkLst>
        </pc:inkChg>
        <pc:inkChg chg="mod">
          <ac:chgData name="Zhang Yifan" userId="c9b86b9a-8bad-4e1d-80e2-8f55c3c19e2c" providerId="ADAL" clId="{9D073D8F-04A5-544F-B130-6B5919B2E78E}" dt="2021-10-19T00:55:11.719" v="68"/>
          <ac:inkMkLst>
            <pc:docMk/>
            <pc:sldMk cId="2731395601" sldId="340"/>
            <ac:inkMk id="20" creationId="{BAC3DC40-66A9-8644-AFE3-23074D5F017C}"/>
          </ac:inkMkLst>
        </pc:inkChg>
        <pc:inkChg chg="mod">
          <ac:chgData name="Zhang Yifan" userId="c9b86b9a-8bad-4e1d-80e2-8f55c3c19e2c" providerId="ADAL" clId="{9D073D8F-04A5-544F-B130-6B5919B2E78E}" dt="2021-10-19T00:55:11.719" v="68"/>
          <ac:inkMkLst>
            <pc:docMk/>
            <pc:sldMk cId="2731395601" sldId="340"/>
            <ac:inkMk id="22" creationId="{8CEF101C-0F85-AC4D-A0EB-D6017FB788D9}"/>
          </ac:inkMkLst>
        </pc:inkChg>
        <pc:inkChg chg="mod">
          <ac:chgData name="Zhang Yifan" userId="c9b86b9a-8bad-4e1d-80e2-8f55c3c19e2c" providerId="ADAL" clId="{9D073D8F-04A5-544F-B130-6B5919B2E78E}" dt="2021-10-19T00:55:11.719" v="68"/>
          <ac:inkMkLst>
            <pc:docMk/>
            <pc:sldMk cId="2731395601" sldId="340"/>
            <ac:inkMk id="23" creationId="{340CC640-F1D1-FF45-8DCD-4EC65122D014}"/>
          </ac:inkMkLst>
        </pc:inkChg>
        <pc:inkChg chg="mod">
          <ac:chgData name="Zhang Yifan" userId="c9b86b9a-8bad-4e1d-80e2-8f55c3c19e2c" providerId="ADAL" clId="{9D073D8F-04A5-544F-B130-6B5919B2E78E}" dt="2021-10-19T00:55:11.719" v="68"/>
          <ac:inkMkLst>
            <pc:docMk/>
            <pc:sldMk cId="2731395601" sldId="340"/>
            <ac:inkMk id="24" creationId="{04B948D5-4188-8146-877C-9D3F06A48639}"/>
          </ac:inkMkLst>
        </pc:inkChg>
        <pc:inkChg chg="mod">
          <ac:chgData name="Zhang Yifan" userId="c9b86b9a-8bad-4e1d-80e2-8f55c3c19e2c" providerId="ADAL" clId="{9D073D8F-04A5-544F-B130-6B5919B2E78E}" dt="2021-10-19T00:55:11.719" v="68"/>
          <ac:inkMkLst>
            <pc:docMk/>
            <pc:sldMk cId="2731395601" sldId="340"/>
            <ac:inkMk id="25" creationId="{8C75C715-24A4-4442-96F5-76F14027EE67}"/>
          </ac:inkMkLst>
        </pc:inkChg>
        <pc:inkChg chg="mod">
          <ac:chgData name="Zhang Yifan" userId="c9b86b9a-8bad-4e1d-80e2-8f55c3c19e2c" providerId="ADAL" clId="{9D073D8F-04A5-544F-B130-6B5919B2E78E}" dt="2021-10-19T00:55:11.719" v="68"/>
          <ac:inkMkLst>
            <pc:docMk/>
            <pc:sldMk cId="2731395601" sldId="340"/>
            <ac:inkMk id="26" creationId="{BBB3D8DA-DA69-F447-9010-490D4AD41E01}"/>
          </ac:inkMkLst>
        </pc:inkChg>
        <pc:inkChg chg="mod">
          <ac:chgData name="Zhang Yifan" userId="c9b86b9a-8bad-4e1d-80e2-8f55c3c19e2c" providerId="ADAL" clId="{9D073D8F-04A5-544F-B130-6B5919B2E78E}" dt="2021-10-19T00:55:50.646" v="78"/>
          <ac:inkMkLst>
            <pc:docMk/>
            <pc:sldMk cId="2731395601" sldId="340"/>
            <ac:inkMk id="28" creationId="{66E38A8C-F8AE-9647-AE38-CDEA2D3B18B7}"/>
          </ac:inkMkLst>
        </pc:inkChg>
        <pc:inkChg chg="mod">
          <ac:chgData name="Zhang Yifan" userId="c9b86b9a-8bad-4e1d-80e2-8f55c3c19e2c" providerId="ADAL" clId="{9D073D8F-04A5-544F-B130-6B5919B2E78E}" dt="2021-10-19T00:55:50.646" v="78"/>
          <ac:inkMkLst>
            <pc:docMk/>
            <pc:sldMk cId="2731395601" sldId="340"/>
            <ac:inkMk id="29" creationId="{C144D4D9-A955-4B4B-929D-60771C7BF4D1}"/>
          </ac:inkMkLst>
        </pc:inkChg>
        <pc:inkChg chg="mod">
          <ac:chgData name="Zhang Yifan" userId="c9b86b9a-8bad-4e1d-80e2-8f55c3c19e2c" providerId="ADAL" clId="{9D073D8F-04A5-544F-B130-6B5919B2E78E}" dt="2021-10-19T00:55:50.646" v="78"/>
          <ac:inkMkLst>
            <pc:docMk/>
            <pc:sldMk cId="2731395601" sldId="340"/>
            <ac:inkMk id="30" creationId="{3CBE0221-163A-A64C-B70D-20298C3E8B7B}"/>
          </ac:inkMkLst>
        </pc:inkChg>
        <pc:inkChg chg="mod">
          <ac:chgData name="Zhang Yifan" userId="c9b86b9a-8bad-4e1d-80e2-8f55c3c19e2c" providerId="ADAL" clId="{9D073D8F-04A5-544F-B130-6B5919B2E78E}" dt="2021-10-19T00:55:50.646" v="78"/>
          <ac:inkMkLst>
            <pc:docMk/>
            <pc:sldMk cId="2731395601" sldId="340"/>
            <ac:inkMk id="31" creationId="{01B37436-3B8D-934F-886E-CBDF189BFDC3}"/>
          </ac:inkMkLst>
        </pc:inkChg>
        <pc:inkChg chg="mod">
          <ac:chgData name="Zhang Yifan" userId="c9b86b9a-8bad-4e1d-80e2-8f55c3c19e2c" providerId="ADAL" clId="{9D073D8F-04A5-544F-B130-6B5919B2E78E}" dt="2021-10-19T00:55:50.646" v="78"/>
          <ac:inkMkLst>
            <pc:docMk/>
            <pc:sldMk cId="2731395601" sldId="340"/>
            <ac:inkMk id="32" creationId="{BD50859C-7421-6E41-896D-5DDDDDAB1A53}"/>
          </ac:inkMkLst>
        </pc:inkChg>
        <pc:inkChg chg="mod">
          <ac:chgData name="Zhang Yifan" userId="c9b86b9a-8bad-4e1d-80e2-8f55c3c19e2c" providerId="ADAL" clId="{9D073D8F-04A5-544F-B130-6B5919B2E78E}" dt="2021-10-19T00:55:50.646" v="78"/>
          <ac:inkMkLst>
            <pc:docMk/>
            <pc:sldMk cId="2731395601" sldId="340"/>
            <ac:inkMk id="33" creationId="{A8A09F69-6233-334A-BA0F-380A1BB6C580}"/>
          </ac:inkMkLst>
        </pc:inkChg>
        <pc:inkChg chg="mod">
          <ac:chgData name="Zhang Yifan" userId="c9b86b9a-8bad-4e1d-80e2-8f55c3c19e2c" providerId="ADAL" clId="{9D073D8F-04A5-544F-B130-6B5919B2E78E}" dt="2021-10-19T00:55:50.646" v="78"/>
          <ac:inkMkLst>
            <pc:docMk/>
            <pc:sldMk cId="2731395601" sldId="340"/>
            <ac:inkMk id="34" creationId="{C7469541-99DC-FE4A-BCA5-CFD034CE3666}"/>
          </ac:inkMkLst>
        </pc:inkChg>
        <pc:inkChg chg="mod">
          <ac:chgData name="Zhang Yifan" userId="c9b86b9a-8bad-4e1d-80e2-8f55c3c19e2c" providerId="ADAL" clId="{9D073D8F-04A5-544F-B130-6B5919B2E78E}" dt="2021-10-19T00:55:50.646" v="78"/>
          <ac:inkMkLst>
            <pc:docMk/>
            <pc:sldMk cId="2731395601" sldId="340"/>
            <ac:inkMk id="35" creationId="{7C6031F3-6C64-ED45-B7DB-C69410A8CB38}"/>
          </ac:inkMkLst>
        </pc:inkChg>
        <pc:inkChg chg="mod">
          <ac:chgData name="Zhang Yifan" userId="c9b86b9a-8bad-4e1d-80e2-8f55c3c19e2c" providerId="ADAL" clId="{9D073D8F-04A5-544F-B130-6B5919B2E78E}" dt="2021-10-19T00:55:50.646" v="78"/>
          <ac:inkMkLst>
            <pc:docMk/>
            <pc:sldMk cId="2731395601" sldId="340"/>
            <ac:inkMk id="37" creationId="{BB30A994-980A-BD46-8EA2-0280B7541E6D}"/>
          </ac:inkMkLst>
        </pc:inkChg>
        <pc:inkChg chg="mod">
          <ac:chgData name="Zhang Yifan" userId="c9b86b9a-8bad-4e1d-80e2-8f55c3c19e2c" providerId="ADAL" clId="{9D073D8F-04A5-544F-B130-6B5919B2E78E}" dt="2021-10-19T00:55:50.646" v="78"/>
          <ac:inkMkLst>
            <pc:docMk/>
            <pc:sldMk cId="2731395601" sldId="340"/>
            <ac:inkMk id="38" creationId="{155E53B6-E01B-E840-BBAF-9350D261A462}"/>
          </ac:inkMkLst>
        </pc:inkChg>
        <pc:inkChg chg="mod">
          <ac:chgData name="Zhang Yifan" userId="c9b86b9a-8bad-4e1d-80e2-8f55c3c19e2c" providerId="ADAL" clId="{9D073D8F-04A5-544F-B130-6B5919B2E78E}" dt="2021-10-19T00:55:50.646" v="78"/>
          <ac:inkMkLst>
            <pc:docMk/>
            <pc:sldMk cId="2731395601" sldId="340"/>
            <ac:inkMk id="39" creationId="{0C4C4B9D-9F78-2D46-B6F2-468C64DFFC4B}"/>
          </ac:inkMkLst>
        </pc:inkChg>
        <pc:inkChg chg="mod">
          <ac:chgData name="Zhang Yifan" userId="c9b86b9a-8bad-4e1d-80e2-8f55c3c19e2c" providerId="ADAL" clId="{9D073D8F-04A5-544F-B130-6B5919B2E78E}" dt="2021-10-19T00:55:50.646" v="78"/>
          <ac:inkMkLst>
            <pc:docMk/>
            <pc:sldMk cId="2731395601" sldId="340"/>
            <ac:inkMk id="40" creationId="{C37D2545-2F76-6C41-8660-BFA14258BF58}"/>
          </ac:inkMkLst>
        </pc:inkChg>
        <pc:inkChg chg="mod">
          <ac:chgData name="Zhang Yifan" userId="c9b86b9a-8bad-4e1d-80e2-8f55c3c19e2c" providerId="ADAL" clId="{9D073D8F-04A5-544F-B130-6B5919B2E78E}" dt="2021-10-19T00:55:50.646" v="78"/>
          <ac:inkMkLst>
            <pc:docMk/>
            <pc:sldMk cId="2731395601" sldId="340"/>
            <ac:inkMk id="41" creationId="{E56E5AB7-A242-724B-86D9-E26A2D7D299A}"/>
          </ac:inkMkLst>
        </pc:inkChg>
        <pc:inkChg chg="mod">
          <ac:chgData name="Zhang Yifan" userId="c9b86b9a-8bad-4e1d-80e2-8f55c3c19e2c" providerId="ADAL" clId="{9D073D8F-04A5-544F-B130-6B5919B2E78E}" dt="2021-10-19T00:55:50.646" v="78"/>
          <ac:inkMkLst>
            <pc:docMk/>
            <pc:sldMk cId="2731395601" sldId="340"/>
            <ac:inkMk id="43" creationId="{404F0635-9FE4-9347-AB42-D01909A0F0B5}"/>
          </ac:inkMkLst>
        </pc:inkChg>
        <pc:inkChg chg="mod">
          <ac:chgData name="Zhang Yifan" userId="c9b86b9a-8bad-4e1d-80e2-8f55c3c19e2c" providerId="ADAL" clId="{9D073D8F-04A5-544F-B130-6B5919B2E78E}" dt="2021-10-19T00:55:50.646" v="78"/>
          <ac:inkMkLst>
            <pc:docMk/>
            <pc:sldMk cId="2731395601" sldId="340"/>
            <ac:inkMk id="44" creationId="{7A9430D2-A7B8-7B4D-A5EC-7B5F4BF0DAF4}"/>
          </ac:inkMkLst>
        </pc:inkChg>
        <pc:inkChg chg="mod">
          <ac:chgData name="Zhang Yifan" userId="c9b86b9a-8bad-4e1d-80e2-8f55c3c19e2c" providerId="ADAL" clId="{9D073D8F-04A5-544F-B130-6B5919B2E78E}" dt="2021-10-19T00:55:50.646" v="78"/>
          <ac:inkMkLst>
            <pc:docMk/>
            <pc:sldMk cId="2731395601" sldId="340"/>
            <ac:inkMk id="45" creationId="{19A11719-2CF6-624F-993B-4E2077E6AFA5}"/>
          </ac:inkMkLst>
        </pc:inkChg>
        <pc:inkChg chg="mod">
          <ac:chgData name="Zhang Yifan" userId="c9b86b9a-8bad-4e1d-80e2-8f55c3c19e2c" providerId="ADAL" clId="{9D073D8F-04A5-544F-B130-6B5919B2E78E}" dt="2021-10-19T00:55:50.646" v="78"/>
          <ac:inkMkLst>
            <pc:docMk/>
            <pc:sldMk cId="2731395601" sldId="340"/>
            <ac:inkMk id="47" creationId="{5B1E5D00-1464-7944-BDA3-A09C21B2DDE8}"/>
          </ac:inkMkLst>
        </pc:inkChg>
        <pc:inkChg chg="mod">
          <ac:chgData name="Zhang Yifan" userId="c9b86b9a-8bad-4e1d-80e2-8f55c3c19e2c" providerId="ADAL" clId="{9D073D8F-04A5-544F-B130-6B5919B2E78E}" dt="2021-10-19T00:55:50.646" v="78"/>
          <ac:inkMkLst>
            <pc:docMk/>
            <pc:sldMk cId="2731395601" sldId="340"/>
            <ac:inkMk id="48" creationId="{9267E1E3-F174-C04F-BF09-4E9B315C90EE}"/>
          </ac:inkMkLst>
        </pc:inkChg>
        <pc:inkChg chg="mod">
          <ac:chgData name="Zhang Yifan" userId="c9b86b9a-8bad-4e1d-80e2-8f55c3c19e2c" providerId="ADAL" clId="{9D073D8F-04A5-544F-B130-6B5919B2E78E}" dt="2021-10-19T00:55:50.646" v="78"/>
          <ac:inkMkLst>
            <pc:docMk/>
            <pc:sldMk cId="2731395601" sldId="340"/>
            <ac:inkMk id="49" creationId="{B14D64DD-5287-5C42-97E8-BA13066ED70C}"/>
          </ac:inkMkLst>
        </pc:inkChg>
        <pc:inkChg chg="mod">
          <ac:chgData name="Zhang Yifan" userId="c9b86b9a-8bad-4e1d-80e2-8f55c3c19e2c" providerId="ADAL" clId="{9D073D8F-04A5-544F-B130-6B5919B2E78E}" dt="2021-10-19T00:55:50.646" v="78"/>
          <ac:inkMkLst>
            <pc:docMk/>
            <pc:sldMk cId="2731395601" sldId="340"/>
            <ac:inkMk id="50" creationId="{BBB01A97-32AA-234D-B44F-C4B1DC232F3D}"/>
          </ac:inkMkLst>
        </pc:inkChg>
        <pc:inkChg chg="mod">
          <ac:chgData name="Zhang Yifan" userId="c9b86b9a-8bad-4e1d-80e2-8f55c3c19e2c" providerId="ADAL" clId="{9D073D8F-04A5-544F-B130-6B5919B2E78E}" dt="2021-10-19T00:55:50.646" v="78"/>
          <ac:inkMkLst>
            <pc:docMk/>
            <pc:sldMk cId="2731395601" sldId="340"/>
            <ac:inkMk id="51" creationId="{00A7E613-629A-7146-8C19-B4C075CB39C5}"/>
          </ac:inkMkLst>
        </pc:inkChg>
        <pc:inkChg chg="mod">
          <ac:chgData name="Zhang Yifan" userId="c9b86b9a-8bad-4e1d-80e2-8f55c3c19e2c" providerId="ADAL" clId="{9D073D8F-04A5-544F-B130-6B5919B2E78E}" dt="2021-10-19T00:55:50.646" v="78"/>
          <ac:inkMkLst>
            <pc:docMk/>
            <pc:sldMk cId="2731395601" sldId="340"/>
            <ac:inkMk id="52" creationId="{0BF66F9F-5FAF-1646-BAD5-EABBD9B89970}"/>
          </ac:inkMkLst>
        </pc:inkChg>
      </pc:sldChg>
      <pc:sldChg chg="addSp modSp mod">
        <pc:chgData name="Zhang Yifan" userId="c9b86b9a-8bad-4e1d-80e2-8f55c3c19e2c" providerId="ADAL" clId="{9D073D8F-04A5-544F-B130-6B5919B2E78E}" dt="2021-10-19T00:55:54.693" v="80" actId="1076"/>
        <pc:sldMkLst>
          <pc:docMk/>
          <pc:sldMk cId="451553388" sldId="341"/>
        </pc:sldMkLst>
        <pc:grpChg chg="add mod">
          <ac:chgData name="Zhang Yifan" userId="c9b86b9a-8bad-4e1d-80e2-8f55c3c19e2c" providerId="ADAL" clId="{9D073D8F-04A5-544F-B130-6B5919B2E78E}" dt="2021-10-19T00:55:54.693" v="80" actId="1076"/>
          <ac:grpSpMkLst>
            <pc:docMk/>
            <pc:sldMk cId="451553388" sldId="341"/>
            <ac:grpSpMk id="5" creationId="{569AA1BD-E552-8448-9FB8-15A1E20D032B}"/>
          </ac:grpSpMkLst>
        </pc:grpChg>
        <pc:grpChg chg="add mod">
          <ac:chgData name="Zhang Yifan" userId="c9b86b9a-8bad-4e1d-80e2-8f55c3c19e2c" providerId="ADAL" clId="{9D073D8F-04A5-544F-B130-6B5919B2E78E}" dt="2021-10-19T00:55:54.693" v="80" actId="1076"/>
          <ac:grpSpMkLst>
            <pc:docMk/>
            <pc:sldMk cId="451553388" sldId="341"/>
            <ac:grpSpMk id="14" creationId="{9158F3FF-20C0-E847-B9E3-DCFCF845E8E3}"/>
          </ac:grpSpMkLst>
        </pc:grpChg>
        <pc:grpChg chg="add mod">
          <ac:chgData name="Zhang Yifan" userId="c9b86b9a-8bad-4e1d-80e2-8f55c3c19e2c" providerId="ADAL" clId="{9D073D8F-04A5-544F-B130-6B5919B2E78E}" dt="2021-10-19T00:55:54.693" v="80" actId="1076"/>
          <ac:grpSpMkLst>
            <pc:docMk/>
            <pc:sldMk cId="451553388" sldId="341"/>
            <ac:grpSpMk id="20" creationId="{DD0538C5-7EE1-2A4F-B8DD-A4F0394C71FD}"/>
          </ac:grpSpMkLst>
        </pc:grpChg>
        <pc:grpChg chg="add mod">
          <ac:chgData name="Zhang Yifan" userId="c9b86b9a-8bad-4e1d-80e2-8f55c3c19e2c" providerId="ADAL" clId="{9D073D8F-04A5-544F-B130-6B5919B2E78E}" dt="2021-10-19T00:55:54.693" v="80" actId="1076"/>
          <ac:grpSpMkLst>
            <pc:docMk/>
            <pc:sldMk cId="451553388" sldId="341"/>
            <ac:grpSpMk id="24" creationId="{F7029CA5-4FA5-654E-BA64-36A2ED75A3AF}"/>
          </ac:grpSpMkLst>
        </pc:grpChg>
        <pc:inkChg chg="mod">
          <ac:chgData name="Zhang Yifan" userId="c9b86b9a-8bad-4e1d-80e2-8f55c3c19e2c" providerId="ADAL" clId="{9D073D8F-04A5-544F-B130-6B5919B2E78E}" dt="2021-10-19T00:55:51.666" v="79"/>
          <ac:inkMkLst>
            <pc:docMk/>
            <pc:sldMk cId="451553388" sldId="341"/>
            <ac:inkMk id="6" creationId="{8EC944AC-7BEE-2248-9B54-8F62CDEF3936}"/>
          </ac:inkMkLst>
        </pc:inkChg>
        <pc:inkChg chg="mod">
          <ac:chgData name="Zhang Yifan" userId="c9b86b9a-8bad-4e1d-80e2-8f55c3c19e2c" providerId="ADAL" clId="{9D073D8F-04A5-544F-B130-6B5919B2E78E}" dt="2021-10-19T00:55:51.666" v="79"/>
          <ac:inkMkLst>
            <pc:docMk/>
            <pc:sldMk cId="451553388" sldId="341"/>
            <ac:inkMk id="7" creationId="{0FD36190-014F-914C-88D4-12DF84A43540}"/>
          </ac:inkMkLst>
        </pc:inkChg>
        <pc:inkChg chg="mod">
          <ac:chgData name="Zhang Yifan" userId="c9b86b9a-8bad-4e1d-80e2-8f55c3c19e2c" providerId="ADAL" clId="{9D073D8F-04A5-544F-B130-6B5919B2E78E}" dt="2021-10-19T00:55:51.666" v="79"/>
          <ac:inkMkLst>
            <pc:docMk/>
            <pc:sldMk cId="451553388" sldId="341"/>
            <ac:inkMk id="8" creationId="{EFDC8C6A-F3D5-2A43-8C60-48BE10FCA50E}"/>
          </ac:inkMkLst>
        </pc:inkChg>
        <pc:inkChg chg="mod">
          <ac:chgData name="Zhang Yifan" userId="c9b86b9a-8bad-4e1d-80e2-8f55c3c19e2c" providerId="ADAL" clId="{9D073D8F-04A5-544F-B130-6B5919B2E78E}" dt="2021-10-19T00:55:51.666" v="79"/>
          <ac:inkMkLst>
            <pc:docMk/>
            <pc:sldMk cId="451553388" sldId="341"/>
            <ac:inkMk id="9" creationId="{CAA663DA-0806-4C40-BAAD-A30C5DE56A11}"/>
          </ac:inkMkLst>
        </pc:inkChg>
        <pc:inkChg chg="mod">
          <ac:chgData name="Zhang Yifan" userId="c9b86b9a-8bad-4e1d-80e2-8f55c3c19e2c" providerId="ADAL" clId="{9D073D8F-04A5-544F-B130-6B5919B2E78E}" dt="2021-10-19T00:55:51.666" v="79"/>
          <ac:inkMkLst>
            <pc:docMk/>
            <pc:sldMk cId="451553388" sldId="341"/>
            <ac:inkMk id="10" creationId="{780265BC-21FC-BE4C-8AAA-BFDA0CF90C74}"/>
          </ac:inkMkLst>
        </pc:inkChg>
        <pc:inkChg chg="mod">
          <ac:chgData name="Zhang Yifan" userId="c9b86b9a-8bad-4e1d-80e2-8f55c3c19e2c" providerId="ADAL" clId="{9D073D8F-04A5-544F-B130-6B5919B2E78E}" dt="2021-10-19T00:55:51.666" v="79"/>
          <ac:inkMkLst>
            <pc:docMk/>
            <pc:sldMk cId="451553388" sldId="341"/>
            <ac:inkMk id="11" creationId="{A55029C2-47ED-5947-9472-52EDF48DE8B4}"/>
          </ac:inkMkLst>
        </pc:inkChg>
        <pc:inkChg chg="mod">
          <ac:chgData name="Zhang Yifan" userId="c9b86b9a-8bad-4e1d-80e2-8f55c3c19e2c" providerId="ADAL" clId="{9D073D8F-04A5-544F-B130-6B5919B2E78E}" dt="2021-10-19T00:55:51.666" v="79"/>
          <ac:inkMkLst>
            <pc:docMk/>
            <pc:sldMk cId="451553388" sldId="341"/>
            <ac:inkMk id="12" creationId="{E860D13A-5CBD-D341-B1F4-F2261A109E6A}"/>
          </ac:inkMkLst>
        </pc:inkChg>
        <pc:inkChg chg="mod">
          <ac:chgData name="Zhang Yifan" userId="c9b86b9a-8bad-4e1d-80e2-8f55c3c19e2c" providerId="ADAL" clId="{9D073D8F-04A5-544F-B130-6B5919B2E78E}" dt="2021-10-19T00:55:51.666" v="79"/>
          <ac:inkMkLst>
            <pc:docMk/>
            <pc:sldMk cId="451553388" sldId="341"/>
            <ac:inkMk id="13" creationId="{47C34543-BDAC-FC4B-A9CE-93040E06CB41}"/>
          </ac:inkMkLst>
        </pc:inkChg>
        <pc:inkChg chg="mod">
          <ac:chgData name="Zhang Yifan" userId="c9b86b9a-8bad-4e1d-80e2-8f55c3c19e2c" providerId="ADAL" clId="{9D073D8F-04A5-544F-B130-6B5919B2E78E}" dt="2021-10-19T00:55:51.666" v="79"/>
          <ac:inkMkLst>
            <pc:docMk/>
            <pc:sldMk cId="451553388" sldId="341"/>
            <ac:inkMk id="15" creationId="{071E55BF-C678-3143-8101-EBE89E596EC8}"/>
          </ac:inkMkLst>
        </pc:inkChg>
        <pc:inkChg chg="mod">
          <ac:chgData name="Zhang Yifan" userId="c9b86b9a-8bad-4e1d-80e2-8f55c3c19e2c" providerId="ADAL" clId="{9D073D8F-04A5-544F-B130-6B5919B2E78E}" dt="2021-10-19T00:55:51.666" v="79"/>
          <ac:inkMkLst>
            <pc:docMk/>
            <pc:sldMk cId="451553388" sldId="341"/>
            <ac:inkMk id="16" creationId="{81F4B3B4-B3FE-9A44-9BA8-1A9B6252FD93}"/>
          </ac:inkMkLst>
        </pc:inkChg>
        <pc:inkChg chg="mod">
          <ac:chgData name="Zhang Yifan" userId="c9b86b9a-8bad-4e1d-80e2-8f55c3c19e2c" providerId="ADAL" clId="{9D073D8F-04A5-544F-B130-6B5919B2E78E}" dt="2021-10-19T00:55:51.666" v="79"/>
          <ac:inkMkLst>
            <pc:docMk/>
            <pc:sldMk cId="451553388" sldId="341"/>
            <ac:inkMk id="17" creationId="{4E51B08B-C354-354B-8352-460ADFC86087}"/>
          </ac:inkMkLst>
        </pc:inkChg>
        <pc:inkChg chg="mod">
          <ac:chgData name="Zhang Yifan" userId="c9b86b9a-8bad-4e1d-80e2-8f55c3c19e2c" providerId="ADAL" clId="{9D073D8F-04A5-544F-B130-6B5919B2E78E}" dt="2021-10-19T00:55:51.666" v="79"/>
          <ac:inkMkLst>
            <pc:docMk/>
            <pc:sldMk cId="451553388" sldId="341"/>
            <ac:inkMk id="18" creationId="{69B893E6-4743-3246-A668-53018ACFF41E}"/>
          </ac:inkMkLst>
        </pc:inkChg>
        <pc:inkChg chg="mod">
          <ac:chgData name="Zhang Yifan" userId="c9b86b9a-8bad-4e1d-80e2-8f55c3c19e2c" providerId="ADAL" clId="{9D073D8F-04A5-544F-B130-6B5919B2E78E}" dt="2021-10-19T00:55:51.666" v="79"/>
          <ac:inkMkLst>
            <pc:docMk/>
            <pc:sldMk cId="451553388" sldId="341"/>
            <ac:inkMk id="19" creationId="{7B998C7A-E9E6-9443-8FB2-52F09537DA5E}"/>
          </ac:inkMkLst>
        </pc:inkChg>
        <pc:inkChg chg="mod">
          <ac:chgData name="Zhang Yifan" userId="c9b86b9a-8bad-4e1d-80e2-8f55c3c19e2c" providerId="ADAL" clId="{9D073D8F-04A5-544F-B130-6B5919B2E78E}" dt="2021-10-19T00:55:51.666" v="79"/>
          <ac:inkMkLst>
            <pc:docMk/>
            <pc:sldMk cId="451553388" sldId="341"/>
            <ac:inkMk id="21" creationId="{F23B4535-12C5-D94A-916C-860774C102DB}"/>
          </ac:inkMkLst>
        </pc:inkChg>
        <pc:inkChg chg="mod">
          <ac:chgData name="Zhang Yifan" userId="c9b86b9a-8bad-4e1d-80e2-8f55c3c19e2c" providerId="ADAL" clId="{9D073D8F-04A5-544F-B130-6B5919B2E78E}" dt="2021-10-19T00:55:51.666" v="79"/>
          <ac:inkMkLst>
            <pc:docMk/>
            <pc:sldMk cId="451553388" sldId="341"/>
            <ac:inkMk id="22" creationId="{740AC45F-0185-2146-802D-7A53EB7DE948}"/>
          </ac:inkMkLst>
        </pc:inkChg>
        <pc:inkChg chg="mod">
          <ac:chgData name="Zhang Yifan" userId="c9b86b9a-8bad-4e1d-80e2-8f55c3c19e2c" providerId="ADAL" clId="{9D073D8F-04A5-544F-B130-6B5919B2E78E}" dt="2021-10-19T00:55:51.666" v="79"/>
          <ac:inkMkLst>
            <pc:docMk/>
            <pc:sldMk cId="451553388" sldId="341"/>
            <ac:inkMk id="23" creationId="{EEE2D1F1-EE14-3645-AECC-89DAFDA27176}"/>
          </ac:inkMkLst>
        </pc:inkChg>
        <pc:inkChg chg="mod">
          <ac:chgData name="Zhang Yifan" userId="c9b86b9a-8bad-4e1d-80e2-8f55c3c19e2c" providerId="ADAL" clId="{9D073D8F-04A5-544F-B130-6B5919B2E78E}" dt="2021-10-19T00:55:51.666" v="79"/>
          <ac:inkMkLst>
            <pc:docMk/>
            <pc:sldMk cId="451553388" sldId="341"/>
            <ac:inkMk id="25" creationId="{821CE9B3-5951-594E-B94F-2407911BA47B}"/>
          </ac:inkMkLst>
        </pc:inkChg>
        <pc:inkChg chg="mod">
          <ac:chgData name="Zhang Yifan" userId="c9b86b9a-8bad-4e1d-80e2-8f55c3c19e2c" providerId="ADAL" clId="{9D073D8F-04A5-544F-B130-6B5919B2E78E}" dt="2021-10-19T00:55:51.666" v="79"/>
          <ac:inkMkLst>
            <pc:docMk/>
            <pc:sldMk cId="451553388" sldId="341"/>
            <ac:inkMk id="26" creationId="{94722D97-1680-004B-80AF-A26C17148B48}"/>
          </ac:inkMkLst>
        </pc:inkChg>
        <pc:inkChg chg="mod">
          <ac:chgData name="Zhang Yifan" userId="c9b86b9a-8bad-4e1d-80e2-8f55c3c19e2c" providerId="ADAL" clId="{9D073D8F-04A5-544F-B130-6B5919B2E78E}" dt="2021-10-19T00:55:51.666" v="79"/>
          <ac:inkMkLst>
            <pc:docMk/>
            <pc:sldMk cId="451553388" sldId="341"/>
            <ac:inkMk id="27" creationId="{31D46E0B-6BDB-2247-B711-68404243FE74}"/>
          </ac:inkMkLst>
        </pc:inkChg>
        <pc:inkChg chg="mod">
          <ac:chgData name="Zhang Yifan" userId="c9b86b9a-8bad-4e1d-80e2-8f55c3c19e2c" providerId="ADAL" clId="{9D073D8F-04A5-544F-B130-6B5919B2E78E}" dt="2021-10-19T00:55:51.666" v="79"/>
          <ac:inkMkLst>
            <pc:docMk/>
            <pc:sldMk cId="451553388" sldId="341"/>
            <ac:inkMk id="28" creationId="{E81B801D-B246-E843-9262-D0ED73D7D8E1}"/>
          </ac:inkMkLst>
        </pc:inkChg>
        <pc:inkChg chg="mod">
          <ac:chgData name="Zhang Yifan" userId="c9b86b9a-8bad-4e1d-80e2-8f55c3c19e2c" providerId="ADAL" clId="{9D073D8F-04A5-544F-B130-6B5919B2E78E}" dt="2021-10-19T00:55:51.666" v="79"/>
          <ac:inkMkLst>
            <pc:docMk/>
            <pc:sldMk cId="451553388" sldId="341"/>
            <ac:inkMk id="29" creationId="{F0C99077-C6C3-3642-AFBC-1100C7A63042}"/>
          </ac:inkMkLst>
        </pc:inkChg>
        <pc:inkChg chg="mod">
          <ac:chgData name="Zhang Yifan" userId="c9b86b9a-8bad-4e1d-80e2-8f55c3c19e2c" providerId="ADAL" clId="{9D073D8F-04A5-544F-B130-6B5919B2E78E}" dt="2021-10-19T00:55:51.666" v="79"/>
          <ac:inkMkLst>
            <pc:docMk/>
            <pc:sldMk cId="451553388" sldId="341"/>
            <ac:inkMk id="30" creationId="{E322A3DD-E5C8-7E49-8F7B-64AE7DE79350}"/>
          </ac:inkMkLst>
        </pc:inkChg>
      </pc:sldChg>
      <pc:sldChg chg="addSp modSp">
        <pc:chgData name="Zhang Yifan" userId="c9b86b9a-8bad-4e1d-80e2-8f55c3c19e2c" providerId="ADAL" clId="{9D073D8F-04A5-544F-B130-6B5919B2E78E}" dt="2021-10-19T00:55:56.706" v="81"/>
        <pc:sldMkLst>
          <pc:docMk/>
          <pc:sldMk cId="3583360898" sldId="342"/>
        </pc:sldMkLst>
        <pc:grpChg chg="add mod">
          <ac:chgData name="Zhang Yifan" userId="c9b86b9a-8bad-4e1d-80e2-8f55c3c19e2c" providerId="ADAL" clId="{9D073D8F-04A5-544F-B130-6B5919B2E78E}" dt="2021-10-19T00:55:56.706" v="81"/>
          <ac:grpSpMkLst>
            <pc:docMk/>
            <pc:sldMk cId="3583360898" sldId="342"/>
            <ac:grpSpMk id="6" creationId="{5387B943-12BA-934E-994D-B7D60C98BF6A}"/>
          </ac:grpSpMkLst>
        </pc:grpChg>
        <pc:grpChg chg="add mod">
          <ac:chgData name="Zhang Yifan" userId="c9b86b9a-8bad-4e1d-80e2-8f55c3c19e2c" providerId="ADAL" clId="{9D073D8F-04A5-544F-B130-6B5919B2E78E}" dt="2021-10-19T00:55:56.706" v="81"/>
          <ac:grpSpMkLst>
            <pc:docMk/>
            <pc:sldMk cId="3583360898" sldId="342"/>
            <ac:grpSpMk id="15" creationId="{CF020EE2-7A28-054A-A41F-0ACE3CAFBE5A}"/>
          </ac:grpSpMkLst>
        </pc:grpChg>
        <pc:grpChg chg="add mod">
          <ac:chgData name="Zhang Yifan" userId="c9b86b9a-8bad-4e1d-80e2-8f55c3c19e2c" providerId="ADAL" clId="{9D073D8F-04A5-544F-B130-6B5919B2E78E}" dt="2021-10-19T00:55:56.706" v="81"/>
          <ac:grpSpMkLst>
            <pc:docMk/>
            <pc:sldMk cId="3583360898" sldId="342"/>
            <ac:grpSpMk id="21" creationId="{71DFC4C0-E348-0E46-9D6E-7D00F3F0D54A}"/>
          </ac:grpSpMkLst>
        </pc:grpChg>
        <pc:grpChg chg="add mod">
          <ac:chgData name="Zhang Yifan" userId="c9b86b9a-8bad-4e1d-80e2-8f55c3c19e2c" providerId="ADAL" clId="{9D073D8F-04A5-544F-B130-6B5919B2E78E}" dt="2021-10-19T00:55:56.706" v="81"/>
          <ac:grpSpMkLst>
            <pc:docMk/>
            <pc:sldMk cId="3583360898" sldId="342"/>
            <ac:grpSpMk id="25" creationId="{8BD70A76-77BC-4E4D-BAEF-152B4D64CFE9}"/>
          </ac:grpSpMkLst>
        </pc:grpChg>
        <pc:inkChg chg="mod">
          <ac:chgData name="Zhang Yifan" userId="c9b86b9a-8bad-4e1d-80e2-8f55c3c19e2c" providerId="ADAL" clId="{9D073D8F-04A5-544F-B130-6B5919B2E78E}" dt="2021-10-19T00:55:56.706" v="81"/>
          <ac:inkMkLst>
            <pc:docMk/>
            <pc:sldMk cId="3583360898" sldId="342"/>
            <ac:inkMk id="7" creationId="{A29804D4-FE81-D043-BEE8-B8082FD2A1F7}"/>
          </ac:inkMkLst>
        </pc:inkChg>
        <pc:inkChg chg="mod">
          <ac:chgData name="Zhang Yifan" userId="c9b86b9a-8bad-4e1d-80e2-8f55c3c19e2c" providerId="ADAL" clId="{9D073D8F-04A5-544F-B130-6B5919B2E78E}" dt="2021-10-19T00:55:56.706" v="81"/>
          <ac:inkMkLst>
            <pc:docMk/>
            <pc:sldMk cId="3583360898" sldId="342"/>
            <ac:inkMk id="8" creationId="{F7A94AF1-D2E6-D040-998B-6AC90C78C0AC}"/>
          </ac:inkMkLst>
        </pc:inkChg>
        <pc:inkChg chg="mod">
          <ac:chgData name="Zhang Yifan" userId="c9b86b9a-8bad-4e1d-80e2-8f55c3c19e2c" providerId="ADAL" clId="{9D073D8F-04A5-544F-B130-6B5919B2E78E}" dt="2021-10-19T00:55:56.706" v="81"/>
          <ac:inkMkLst>
            <pc:docMk/>
            <pc:sldMk cId="3583360898" sldId="342"/>
            <ac:inkMk id="9" creationId="{E2C7B74C-F2F7-5A4C-A680-983FBE285FB4}"/>
          </ac:inkMkLst>
        </pc:inkChg>
        <pc:inkChg chg="mod">
          <ac:chgData name="Zhang Yifan" userId="c9b86b9a-8bad-4e1d-80e2-8f55c3c19e2c" providerId="ADAL" clId="{9D073D8F-04A5-544F-B130-6B5919B2E78E}" dt="2021-10-19T00:55:56.706" v="81"/>
          <ac:inkMkLst>
            <pc:docMk/>
            <pc:sldMk cId="3583360898" sldId="342"/>
            <ac:inkMk id="10" creationId="{B29967E0-D6C7-C54B-A610-CD477182483A}"/>
          </ac:inkMkLst>
        </pc:inkChg>
        <pc:inkChg chg="mod">
          <ac:chgData name="Zhang Yifan" userId="c9b86b9a-8bad-4e1d-80e2-8f55c3c19e2c" providerId="ADAL" clId="{9D073D8F-04A5-544F-B130-6B5919B2E78E}" dt="2021-10-19T00:55:56.706" v="81"/>
          <ac:inkMkLst>
            <pc:docMk/>
            <pc:sldMk cId="3583360898" sldId="342"/>
            <ac:inkMk id="11" creationId="{717E17B5-2CEC-DB42-9425-3F9ADC83D982}"/>
          </ac:inkMkLst>
        </pc:inkChg>
        <pc:inkChg chg="mod">
          <ac:chgData name="Zhang Yifan" userId="c9b86b9a-8bad-4e1d-80e2-8f55c3c19e2c" providerId="ADAL" clId="{9D073D8F-04A5-544F-B130-6B5919B2E78E}" dt="2021-10-19T00:55:56.706" v="81"/>
          <ac:inkMkLst>
            <pc:docMk/>
            <pc:sldMk cId="3583360898" sldId="342"/>
            <ac:inkMk id="12" creationId="{448F2D64-0E97-CF4B-9378-CAF9EC3A29E1}"/>
          </ac:inkMkLst>
        </pc:inkChg>
        <pc:inkChg chg="mod">
          <ac:chgData name="Zhang Yifan" userId="c9b86b9a-8bad-4e1d-80e2-8f55c3c19e2c" providerId="ADAL" clId="{9D073D8F-04A5-544F-B130-6B5919B2E78E}" dt="2021-10-19T00:55:56.706" v="81"/>
          <ac:inkMkLst>
            <pc:docMk/>
            <pc:sldMk cId="3583360898" sldId="342"/>
            <ac:inkMk id="13" creationId="{F3E806EC-7738-A043-AB47-0747F790890F}"/>
          </ac:inkMkLst>
        </pc:inkChg>
        <pc:inkChg chg="mod">
          <ac:chgData name="Zhang Yifan" userId="c9b86b9a-8bad-4e1d-80e2-8f55c3c19e2c" providerId="ADAL" clId="{9D073D8F-04A5-544F-B130-6B5919B2E78E}" dt="2021-10-19T00:55:56.706" v="81"/>
          <ac:inkMkLst>
            <pc:docMk/>
            <pc:sldMk cId="3583360898" sldId="342"/>
            <ac:inkMk id="14" creationId="{76818050-E2C1-5D43-9E73-3141D359C441}"/>
          </ac:inkMkLst>
        </pc:inkChg>
        <pc:inkChg chg="mod">
          <ac:chgData name="Zhang Yifan" userId="c9b86b9a-8bad-4e1d-80e2-8f55c3c19e2c" providerId="ADAL" clId="{9D073D8F-04A5-544F-B130-6B5919B2E78E}" dt="2021-10-19T00:55:56.706" v="81"/>
          <ac:inkMkLst>
            <pc:docMk/>
            <pc:sldMk cId="3583360898" sldId="342"/>
            <ac:inkMk id="16" creationId="{4E8BE8FC-1601-2146-B0AA-EA3C2E813011}"/>
          </ac:inkMkLst>
        </pc:inkChg>
        <pc:inkChg chg="mod">
          <ac:chgData name="Zhang Yifan" userId="c9b86b9a-8bad-4e1d-80e2-8f55c3c19e2c" providerId="ADAL" clId="{9D073D8F-04A5-544F-B130-6B5919B2E78E}" dt="2021-10-19T00:55:56.706" v="81"/>
          <ac:inkMkLst>
            <pc:docMk/>
            <pc:sldMk cId="3583360898" sldId="342"/>
            <ac:inkMk id="17" creationId="{9DF8BA12-E066-4740-8307-819FB8CEAF76}"/>
          </ac:inkMkLst>
        </pc:inkChg>
        <pc:inkChg chg="mod">
          <ac:chgData name="Zhang Yifan" userId="c9b86b9a-8bad-4e1d-80e2-8f55c3c19e2c" providerId="ADAL" clId="{9D073D8F-04A5-544F-B130-6B5919B2E78E}" dt="2021-10-19T00:55:56.706" v="81"/>
          <ac:inkMkLst>
            <pc:docMk/>
            <pc:sldMk cId="3583360898" sldId="342"/>
            <ac:inkMk id="18" creationId="{334CB3EF-578A-9149-95DC-064AA19B372A}"/>
          </ac:inkMkLst>
        </pc:inkChg>
        <pc:inkChg chg="mod">
          <ac:chgData name="Zhang Yifan" userId="c9b86b9a-8bad-4e1d-80e2-8f55c3c19e2c" providerId="ADAL" clId="{9D073D8F-04A5-544F-B130-6B5919B2E78E}" dt="2021-10-19T00:55:56.706" v="81"/>
          <ac:inkMkLst>
            <pc:docMk/>
            <pc:sldMk cId="3583360898" sldId="342"/>
            <ac:inkMk id="19" creationId="{A3354C71-6A3D-CF40-9130-FCAAAA618369}"/>
          </ac:inkMkLst>
        </pc:inkChg>
        <pc:inkChg chg="mod">
          <ac:chgData name="Zhang Yifan" userId="c9b86b9a-8bad-4e1d-80e2-8f55c3c19e2c" providerId="ADAL" clId="{9D073D8F-04A5-544F-B130-6B5919B2E78E}" dt="2021-10-19T00:55:56.706" v="81"/>
          <ac:inkMkLst>
            <pc:docMk/>
            <pc:sldMk cId="3583360898" sldId="342"/>
            <ac:inkMk id="20" creationId="{00DDA7AF-BB76-1042-89E4-34606C035D48}"/>
          </ac:inkMkLst>
        </pc:inkChg>
        <pc:inkChg chg="mod">
          <ac:chgData name="Zhang Yifan" userId="c9b86b9a-8bad-4e1d-80e2-8f55c3c19e2c" providerId="ADAL" clId="{9D073D8F-04A5-544F-B130-6B5919B2E78E}" dt="2021-10-19T00:55:56.706" v="81"/>
          <ac:inkMkLst>
            <pc:docMk/>
            <pc:sldMk cId="3583360898" sldId="342"/>
            <ac:inkMk id="22" creationId="{3C6E3206-1397-704B-869F-6BA065E4331C}"/>
          </ac:inkMkLst>
        </pc:inkChg>
        <pc:inkChg chg="mod">
          <ac:chgData name="Zhang Yifan" userId="c9b86b9a-8bad-4e1d-80e2-8f55c3c19e2c" providerId="ADAL" clId="{9D073D8F-04A5-544F-B130-6B5919B2E78E}" dt="2021-10-19T00:55:56.706" v="81"/>
          <ac:inkMkLst>
            <pc:docMk/>
            <pc:sldMk cId="3583360898" sldId="342"/>
            <ac:inkMk id="23" creationId="{264F52CE-DA50-4145-B6B2-EC851C6669E7}"/>
          </ac:inkMkLst>
        </pc:inkChg>
        <pc:inkChg chg="mod">
          <ac:chgData name="Zhang Yifan" userId="c9b86b9a-8bad-4e1d-80e2-8f55c3c19e2c" providerId="ADAL" clId="{9D073D8F-04A5-544F-B130-6B5919B2E78E}" dt="2021-10-19T00:55:56.706" v="81"/>
          <ac:inkMkLst>
            <pc:docMk/>
            <pc:sldMk cId="3583360898" sldId="342"/>
            <ac:inkMk id="24" creationId="{3BE9C4AA-3144-484E-8F99-375E226BA6AB}"/>
          </ac:inkMkLst>
        </pc:inkChg>
        <pc:inkChg chg="mod">
          <ac:chgData name="Zhang Yifan" userId="c9b86b9a-8bad-4e1d-80e2-8f55c3c19e2c" providerId="ADAL" clId="{9D073D8F-04A5-544F-B130-6B5919B2E78E}" dt="2021-10-19T00:55:56.706" v="81"/>
          <ac:inkMkLst>
            <pc:docMk/>
            <pc:sldMk cId="3583360898" sldId="342"/>
            <ac:inkMk id="26" creationId="{3D1E21DA-0837-4240-A6E3-E1B8A957DFE8}"/>
          </ac:inkMkLst>
        </pc:inkChg>
        <pc:inkChg chg="mod">
          <ac:chgData name="Zhang Yifan" userId="c9b86b9a-8bad-4e1d-80e2-8f55c3c19e2c" providerId="ADAL" clId="{9D073D8F-04A5-544F-B130-6B5919B2E78E}" dt="2021-10-19T00:55:56.706" v="81"/>
          <ac:inkMkLst>
            <pc:docMk/>
            <pc:sldMk cId="3583360898" sldId="342"/>
            <ac:inkMk id="27" creationId="{118E5E17-F8DD-2549-8CB9-298EDE7E4BA4}"/>
          </ac:inkMkLst>
        </pc:inkChg>
        <pc:inkChg chg="mod">
          <ac:chgData name="Zhang Yifan" userId="c9b86b9a-8bad-4e1d-80e2-8f55c3c19e2c" providerId="ADAL" clId="{9D073D8F-04A5-544F-B130-6B5919B2E78E}" dt="2021-10-19T00:55:56.706" v="81"/>
          <ac:inkMkLst>
            <pc:docMk/>
            <pc:sldMk cId="3583360898" sldId="342"/>
            <ac:inkMk id="28" creationId="{3A8C909A-B451-BA44-9CE2-0F2DF53988DD}"/>
          </ac:inkMkLst>
        </pc:inkChg>
        <pc:inkChg chg="mod">
          <ac:chgData name="Zhang Yifan" userId="c9b86b9a-8bad-4e1d-80e2-8f55c3c19e2c" providerId="ADAL" clId="{9D073D8F-04A5-544F-B130-6B5919B2E78E}" dt="2021-10-19T00:55:56.706" v="81"/>
          <ac:inkMkLst>
            <pc:docMk/>
            <pc:sldMk cId="3583360898" sldId="342"/>
            <ac:inkMk id="29" creationId="{54332828-02BC-3B43-A23D-33A8E9AF54C6}"/>
          </ac:inkMkLst>
        </pc:inkChg>
        <pc:inkChg chg="mod">
          <ac:chgData name="Zhang Yifan" userId="c9b86b9a-8bad-4e1d-80e2-8f55c3c19e2c" providerId="ADAL" clId="{9D073D8F-04A5-544F-B130-6B5919B2E78E}" dt="2021-10-19T00:55:56.706" v="81"/>
          <ac:inkMkLst>
            <pc:docMk/>
            <pc:sldMk cId="3583360898" sldId="342"/>
            <ac:inkMk id="30" creationId="{81472EA0-77DD-DA45-A4CA-5D71E13ED032}"/>
          </ac:inkMkLst>
        </pc:inkChg>
        <pc:inkChg chg="mod">
          <ac:chgData name="Zhang Yifan" userId="c9b86b9a-8bad-4e1d-80e2-8f55c3c19e2c" providerId="ADAL" clId="{9D073D8F-04A5-544F-B130-6B5919B2E78E}" dt="2021-10-19T00:55:56.706" v="81"/>
          <ac:inkMkLst>
            <pc:docMk/>
            <pc:sldMk cId="3583360898" sldId="342"/>
            <ac:inkMk id="31" creationId="{E0F6ED6F-314D-684D-9090-5D83FEB1E2DF}"/>
          </ac:inkMkLst>
        </pc:inkChg>
      </pc:sldChg>
      <pc:sldChg chg="delSp modSp add mod">
        <pc:chgData name="Zhang Yifan" userId="c9b86b9a-8bad-4e1d-80e2-8f55c3c19e2c" providerId="ADAL" clId="{9D073D8F-04A5-544F-B130-6B5919B2E78E}" dt="2021-10-19T00:30:42.587" v="27" actId="1076"/>
        <pc:sldMkLst>
          <pc:docMk/>
          <pc:sldMk cId="830438552" sldId="361"/>
        </pc:sldMkLst>
        <pc:spChg chg="mod">
          <ac:chgData name="Zhang Yifan" userId="c9b86b9a-8bad-4e1d-80e2-8f55c3c19e2c" providerId="ADAL" clId="{9D073D8F-04A5-544F-B130-6B5919B2E78E}" dt="2021-10-19T00:30:32.321" v="24" actId="27636"/>
          <ac:spMkLst>
            <pc:docMk/>
            <pc:sldMk cId="830438552" sldId="361"/>
            <ac:spMk id="3" creationId="{9FDC6403-E42E-A04A-BF06-B0CD3E13B036}"/>
          </ac:spMkLst>
        </pc:spChg>
        <pc:picChg chg="del">
          <ac:chgData name="Zhang Yifan" userId="c9b86b9a-8bad-4e1d-80e2-8f55c3c19e2c" providerId="ADAL" clId="{9D073D8F-04A5-544F-B130-6B5919B2E78E}" dt="2021-10-19T00:30:37.846" v="26" actId="478"/>
          <ac:picMkLst>
            <pc:docMk/>
            <pc:sldMk cId="830438552" sldId="361"/>
            <ac:picMk id="15" creationId="{16FFC8AF-13B7-2F4E-82FF-391DC525EBBC}"/>
          </ac:picMkLst>
        </pc:picChg>
        <pc:picChg chg="mod">
          <ac:chgData name="Zhang Yifan" userId="c9b86b9a-8bad-4e1d-80e2-8f55c3c19e2c" providerId="ADAL" clId="{9D073D8F-04A5-544F-B130-6B5919B2E78E}" dt="2021-10-19T00:30:42.587" v="27" actId="1076"/>
          <ac:picMkLst>
            <pc:docMk/>
            <pc:sldMk cId="830438552" sldId="361"/>
            <ac:picMk id="16" creationId="{85054529-B26E-CB41-B806-25C517E5B7AB}"/>
          </ac:picMkLst>
        </pc:picChg>
      </pc:sldChg>
      <pc:sldChg chg="addSp delSp modSp add mod">
        <pc:chgData name="Zhang Yifan" userId="c9b86b9a-8bad-4e1d-80e2-8f55c3c19e2c" providerId="ADAL" clId="{9D073D8F-04A5-544F-B130-6B5919B2E78E}" dt="2021-10-19T00:46:12.147" v="63" actId="1076"/>
        <pc:sldMkLst>
          <pc:docMk/>
          <pc:sldMk cId="2935422185" sldId="363"/>
        </pc:sldMkLst>
        <pc:spChg chg="del">
          <ac:chgData name="Zhang Yifan" userId="c9b86b9a-8bad-4e1d-80e2-8f55c3c19e2c" providerId="ADAL" clId="{9D073D8F-04A5-544F-B130-6B5919B2E78E}" dt="2021-10-19T00:45:59.483" v="59" actId="478"/>
          <ac:spMkLst>
            <pc:docMk/>
            <pc:sldMk cId="2935422185" sldId="363"/>
            <ac:spMk id="4" creationId="{5629EA0A-D59C-514C-BF3D-5F93240D125E}"/>
          </ac:spMkLst>
        </pc:spChg>
        <pc:spChg chg="del">
          <ac:chgData name="Zhang Yifan" userId="c9b86b9a-8bad-4e1d-80e2-8f55c3c19e2c" providerId="ADAL" clId="{9D073D8F-04A5-544F-B130-6B5919B2E78E}" dt="2021-10-19T00:45:59.483" v="59" actId="478"/>
          <ac:spMkLst>
            <pc:docMk/>
            <pc:sldMk cId="2935422185" sldId="363"/>
            <ac:spMk id="5" creationId="{7F0F09CE-C95A-E246-BC4C-3FC97F99D651}"/>
          </ac:spMkLst>
        </pc:spChg>
        <pc:spChg chg="del">
          <ac:chgData name="Zhang Yifan" userId="c9b86b9a-8bad-4e1d-80e2-8f55c3c19e2c" providerId="ADAL" clId="{9D073D8F-04A5-544F-B130-6B5919B2E78E}" dt="2021-10-19T00:45:59.483" v="59" actId="478"/>
          <ac:spMkLst>
            <pc:docMk/>
            <pc:sldMk cId="2935422185" sldId="363"/>
            <ac:spMk id="6" creationId="{A239EE46-DA49-0B47-A24A-129569640013}"/>
          </ac:spMkLst>
        </pc:spChg>
        <pc:spChg chg="del">
          <ac:chgData name="Zhang Yifan" userId="c9b86b9a-8bad-4e1d-80e2-8f55c3c19e2c" providerId="ADAL" clId="{9D073D8F-04A5-544F-B130-6B5919B2E78E}" dt="2021-10-19T00:45:59.483" v="59" actId="478"/>
          <ac:spMkLst>
            <pc:docMk/>
            <pc:sldMk cId="2935422185" sldId="363"/>
            <ac:spMk id="7" creationId="{9E588C75-7DBB-9041-AFEF-710548776157}"/>
          </ac:spMkLst>
        </pc:spChg>
        <pc:spChg chg="del">
          <ac:chgData name="Zhang Yifan" userId="c9b86b9a-8bad-4e1d-80e2-8f55c3c19e2c" providerId="ADAL" clId="{9D073D8F-04A5-544F-B130-6B5919B2E78E}" dt="2021-10-19T00:45:59.483" v="59" actId="478"/>
          <ac:spMkLst>
            <pc:docMk/>
            <pc:sldMk cId="2935422185" sldId="363"/>
            <ac:spMk id="8" creationId="{8B1F7FA2-1A1C-C045-B8EF-64F6E94EE3A3}"/>
          </ac:spMkLst>
        </pc:spChg>
        <pc:spChg chg="del">
          <ac:chgData name="Zhang Yifan" userId="c9b86b9a-8bad-4e1d-80e2-8f55c3c19e2c" providerId="ADAL" clId="{9D073D8F-04A5-544F-B130-6B5919B2E78E}" dt="2021-10-19T00:45:59.483" v="59" actId="478"/>
          <ac:spMkLst>
            <pc:docMk/>
            <pc:sldMk cId="2935422185" sldId="363"/>
            <ac:spMk id="9" creationId="{452BD6F1-C7CA-2240-85E4-641787B5EECF}"/>
          </ac:spMkLst>
        </pc:spChg>
        <pc:spChg chg="del">
          <ac:chgData name="Zhang Yifan" userId="c9b86b9a-8bad-4e1d-80e2-8f55c3c19e2c" providerId="ADAL" clId="{9D073D8F-04A5-544F-B130-6B5919B2E78E}" dt="2021-10-19T00:45:59.483" v="59" actId="478"/>
          <ac:spMkLst>
            <pc:docMk/>
            <pc:sldMk cId="2935422185" sldId="363"/>
            <ac:spMk id="10" creationId="{1754C159-1173-A846-8D82-49E863DD6998}"/>
          </ac:spMkLst>
        </pc:spChg>
        <pc:spChg chg="del">
          <ac:chgData name="Zhang Yifan" userId="c9b86b9a-8bad-4e1d-80e2-8f55c3c19e2c" providerId="ADAL" clId="{9D073D8F-04A5-544F-B130-6B5919B2E78E}" dt="2021-10-19T00:45:59.483" v="59" actId="478"/>
          <ac:spMkLst>
            <pc:docMk/>
            <pc:sldMk cId="2935422185" sldId="363"/>
            <ac:spMk id="11" creationId="{BAF3940A-1308-E044-A6A0-6700895D8562}"/>
          </ac:spMkLst>
        </pc:spChg>
        <pc:spChg chg="del">
          <ac:chgData name="Zhang Yifan" userId="c9b86b9a-8bad-4e1d-80e2-8f55c3c19e2c" providerId="ADAL" clId="{9D073D8F-04A5-544F-B130-6B5919B2E78E}" dt="2021-10-19T00:45:59.483" v="59" actId="478"/>
          <ac:spMkLst>
            <pc:docMk/>
            <pc:sldMk cId="2935422185" sldId="363"/>
            <ac:spMk id="12" creationId="{064A33D3-9001-8C43-9749-AE16E2230561}"/>
          </ac:spMkLst>
        </pc:spChg>
        <pc:spChg chg="del">
          <ac:chgData name="Zhang Yifan" userId="c9b86b9a-8bad-4e1d-80e2-8f55c3c19e2c" providerId="ADAL" clId="{9D073D8F-04A5-544F-B130-6B5919B2E78E}" dt="2021-10-19T00:45:59.483" v="59" actId="478"/>
          <ac:spMkLst>
            <pc:docMk/>
            <pc:sldMk cId="2935422185" sldId="363"/>
            <ac:spMk id="13" creationId="{AA684C70-1C4A-9946-A175-FAF23B927CFB}"/>
          </ac:spMkLst>
        </pc:spChg>
        <pc:spChg chg="del">
          <ac:chgData name="Zhang Yifan" userId="c9b86b9a-8bad-4e1d-80e2-8f55c3c19e2c" providerId="ADAL" clId="{9D073D8F-04A5-544F-B130-6B5919B2E78E}" dt="2021-10-19T00:45:59.483" v="59" actId="478"/>
          <ac:spMkLst>
            <pc:docMk/>
            <pc:sldMk cId="2935422185" sldId="363"/>
            <ac:spMk id="14" creationId="{A7C91481-BE39-C24B-98BD-6BAC544339AD}"/>
          </ac:spMkLst>
        </pc:spChg>
        <pc:spChg chg="del">
          <ac:chgData name="Zhang Yifan" userId="c9b86b9a-8bad-4e1d-80e2-8f55c3c19e2c" providerId="ADAL" clId="{9D073D8F-04A5-544F-B130-6B5919B2E78E}" dt="2021-10-19T00:45:59.483" v="59" actId="478"/>
          <ac:spMkLst>
            <pc:docMk/>
            <pc:sldMk cId="2935422185" sldId="363"/>
            <ac:spMk id="15" creationId="{5C340C8B-2E2B-CA4B-89ED-C9CF5247355D}"/>
          </ac:spMkLst>
        </pc:spChg>
        <pc:spChg chg="del">
          <ac:chgData name="Zhang Yifan" userId="c9b86b9a-8bad-4e1d-80e2-8f55c3c19e2c" providerId="ADAL" clId="{9D073D8F-04A5-544F-B130-6B5919B2E78E}" dt="2021-10-19T00:45:59.483" v="59" actId="478"/>
          <ac:spMkLst>
            <pc:docMk/>
            <pc:sldMk cId="2935422185" sldId="363"/>
            <ac:spMk id="16" creationId="{41858A12-2BF8-874E-BCDA-639249323B04}"/>
          </ac:spMkLst>
        </pc:spChg>
        <pc:spChg chg="del">
          <ac:chgData name="Zhang Yifan" userId="c9b86b9a-8bad-4e1d-80e2-8f55c3c19e2c" providerId="ADAL" clId="{9D073D8F-04A5-544F-B130-6B5919B2E78E}" dt="2021-10-19T00:45:59.483" v="59" actId="478"/>
          <ac:spMkLst>
            <pc:docMk/>
            <pc:sldMk cId="2935422185" sldId="363"/>
            <ac:spMk id="17" creationId="{EA45E322-4FC9-6B40-8CE5-9CD120D81BC0}"/>
          </ac:spMkLst>
        </pc:spChg>
        <pc:spChg chg="del">
          <ac:chgData name="Zhang Yifan" userId="c9b86b9a-8bad-4e1d-80e2-8f55c3c19e2c" providerId="ADAL" clId="{9D073D8F-04A5-544F-B130-6B5919B2E78E}" dt="2021-10-19T00:45:59.483" v="59" actId="478"/>
          <ac:spMkLst>
            <pc:docMk/>
            <pc:sldMk cId="2935422185" sldId="363"/>
            <ac:spMk id="18" creationId="{295B03B1-7AA1-8743-BB17-331D7F16947E}"/>
          </ac:spMkLst>
        </pc:spChg>
        <pc:spChg chg="del">
          <ac:chgData name="Zhang Yifan" userId="c9b86b9a-8bad-4e1d-80e2-8f55c3c19e2c" providerId="ADAL" clId="{9D073D8F-04A5-544F-B130-6B5919B2E78E}" dt="2021-10-19T00:45:59.483" v="59" actId="478"/>
          <ac:spMkLst>
            <pc:docMk/>
            <pc:sldMk cId="2935422185" sldId="363"/>
            <ac:spMk id="19" creationId="{9851E86D-D493-7346-9444-67AEDE394366}"/>
          </ac:spMkLst>
        </pc:spChg>
        <pc:spChg chg="del">
          <ac:chgData name="Zhang Yifan" userId="c9b86b9a-8bad-4e1d-80e2-8f55c3c19e2c" providerId="ADAL" clId="{9D073D8F-04A5-544F-B130-6B5919B2E78E}" dt="2021-10-19T00:42:51.518" v="57" actId="478"/>
          <ac:spMkLst>
            <pc:docMk/>
            <pc:sldMk cId="2935422185" sldId="363"/>
            <ac:spMk id="20" creationId="{03A91E8F-2409-8B4B-8B76-29E02A71BA72}"/>
          </ac:spMkLst>
        </pc:spChg>
        <pc:spChg chg="del">
          <ac:chgData name="Zhang Yifan" userId="c9b86b9a-8bad-4e1d-80e2-8f55c3c19e2c" providerId="ADAL" clId="{9D073D8F-04A5-544F-B130-6B5919B2E78E}" dt="2021-10-19T00:42:51.518" v="57" actId="478"/>
          <ac:spMkLst>
            <pc:docMk/>
            <pc:sldMk cId="2935422185" sldId="363"/>
            <ac:spMk id="21" creationId="{BC88F06A-BDE2-8547-AF25-D8D2EF3DF855}"/>
          </ac:spMkLst>
        </pc:spChg>
        <pc:spChg chg="del">
          <ac:chgData name="Zhang Yifan" userId="c9b86b9a-8bad-4e1d-80e2-8f55c3c19e2c" providerId="ADAL" clId="{9D073D8F-04A5-544F-B130-6B5919B2E78E}" dt="2021-10-19T00:42:51.518" v="57" actId="478"/>
          <ac:spMkLst>
            <pc:docMk/>
            <pc:sldMk cId="2935422185" sldId="363"/>
            <ac:spMk id="22" creationId="{4AF2ED61-0C89-9E43-8695-C8783121A1F7}"/>
          </ac:spMkLst>
        </pc:spChg>
        <pc:spChg chg="del">
          <ac:chgData name="Zhang Yifan" userId="c9b86b9a-8bad-4e1d-80e2-8f55c3c19e2c" providerId="ADAL" clId="{9D073D8F-04A5-544F-B130-6B5919B2E78E}" dt="2021-10-19T00:42:51.518" v="57" actId="478"/>
          <ac:spMkLst>
            <pc:docMk/>
            <pc:sldMk cId="2935422185" sldId="363"/>
            <ac:spMk id="23" creationId="{6AAAAD4F-D955-8F4E-8EA0-4FB87F55AD4D}"/>
          </ac:spMkLst>
        </pc:spChg>
        <pc:spChg chg="del">
          <ac:chgData name="Zhang Yifan" userId="c9b86b9a-8bad-4e1d-80e2-8f55c3c19e2c" providerId="ADAL" clId="{9D073D8F-04A5-544F-B130-6B5919B2E78E}" dt="2021-10-19T00:42:51.518" v="57" actId="478"/>
          <ac:spMkLst>
            <pc:docMk/>
            <pc:sldMk cId="2935422185" sldId="363"/>
            <ac:spMk id="24" creationId="{8E8109AE-A34A-FB49-A900-B36E989EBC84}"/>
          </ac:spMkLst>
        </pc:spChg>
        <pc:spChg chg="del">
          <ac:chgData name="Zhang Yifan" userId="c9b86b9a-8bad-4e1d-80e2-8f55c3c19e2c" providerId="ADAL" clId="{9D073D8F-04A5-544F-B130-6B5919B2E78E}" dt="2021-10-19T00:42:51.518" v="57" actId="478"/>
          <ac:spMkLst>
            <pc:docMk/>
            <pc:sldMk cId="2935422185" sldId="363"/>
            <ac:spMk id="25" creationId="{04697E20-A232-E248-9121-CDCEC425FA8E}"/>
          </ac:spMkLst>
        </pc:spChg>
        <pc:spChg chg="del">
          <ac:chgData name="Zhang Yifan" userId="c9b86b9a-8bad-4e1d-80e2-8f55c3c19e2c" providerId="ADAL" clId="{9D073D8F-04A5-544F-B130-6B5919B2E78E}" dt="2021-10-19T00:42:51.518" v="57" actId="478"/>
          <ac:spMkLst>
            <pc:docMk/>
            <pc:sldMk cId="2935422185" sldId="363"/>
            <ac:spMk id="26" creationId="{2F218535-9382-2743-8862-AA40A10964DF}"/>
          </ac:spMkLst>
        </pc:spChg>
        <pc:spChg chg="del">
          <ac:chgData name="Zhang Yifan" userId="c9b86b9a-8bad-4e1d-80e2-8f55c3c19e2c" providerId="ADAL" clId="{9D073D8F-04A5-544F-B130-6B5919B2E78E}" dt="2021-10-19T00:42:51.518" v="57" actId="478"/>
          <ac:spMkLst>
            <pc:docMk/>
            <pc:sldMk cId="2935422185" sldId="363"/>
            <ac:spMk id="27" creationId="{52C22D62-C648-B44B-9800-5005EEB147F3}"/>
          </ac:spMkLst>
        </pc:spChg>
        <pc:spChg chg="del">
          <ac:chgData name="Zhang Yifan" userId="c9b86b9a-8bad-4e1d-80e2-8f55c3c19e2c" providerId="ADAL" clId="{9D073D8F-04A5-544F-B130-6B5919B2E78E}" dt="2021-10-19T00:42:51.518" v="57" actId="478"/>
          <ac:spMkLst>
            <pc:docMk/>
            <pc:sldMk cId="2935422185" sldId="363"/>
            <ac:spMk id="28" creationId="{4702CD9A-702D-DB43-8ACF-4BBA9BEB6E2A}"/>
          </ac:spMkLst>
        </pc:spChg>
        <pc:spChg chg="del">
          <ac:chgData name="Zhang Yifan" userId="c9b86b9a-8bad-4e1d-80e2-8f55c3c19e2c" providerId="ADAL" clId="{9D073D8F-04A5-544F-B130-6B5919B2E78E}" dt="2021-10-19T00:42:51.518" v="57" actId="478"/>
          <ac:spMkLst>
            <pc:docMk/>
            <pc:sldMk cId="2935422185" sldId="363"/>
            <ac:spMk id="29" creationId="{0D98DCC9-41E1-CA4B-9BE7-000F9E744374}"/>
          </ac:spMkLst>
        </pc:spChg>
        <pc:spChg chg="del">
          <ac:chgData name="Zhang Yifan" userId="c9b86b9a-8bad-4e1d-80e2-8f55c3c19e2c" providerId="ADAL" clId="{9D073D8F-04A5-544F-B130-6B5919B2E78E}" dt="2021-10-19T00:42:51.518" v="57" actId="478"/>
          <ac:spMkLst>
            <pc:docMk/>
            <pc:sldMk cId="2935422185" sldId="363"/>
            <ac:spMk id="30" creationId="{CD8CEBC1-1636-F444-AAAB-A4ACAB721036}"/>
          </ac:spMkLst>
        </pc:spChg>
        <pc:spChg chg="del">
          <ac:chgData name="Zhang Yifan" userId="c9b86b9a-8bad-4e1d-80e2-8f55c3c19e2c" providerId="ADAL" clId="{9D073D8F-04A5-544F-B130-6B5919B2E78E}" dt="2021-10-19T00:42:51.518" v="57" actId="478"/>
          <ac:spMkLst>
            <pc:docMk/>
            <pc:sldMk cId="2935422185" sldId="363"/>
            <ac:spMk id="31" creationId="{9B23784B-1F18-7F4B-AD02-CD92A9D3A650}"/>
          </ac:spMkLst>
        </pc:spChg>
        <pc:spChg chg="del">
          <ac:chgData name="Zhang Yifan" userId="c9b86b9a-8bad-4e1d-80e2-8f55c3c19e2c" providerId="ADAL" clId="{9D073D8F-04A5-544F-B130-6B5919B2E78E}" dt="2021-10-19T00:42:51.518" v="57" actId="478"/>
          <ac:spMkLst>
            <pc:docMk/>
            <pc:sldMk cId="2935422185" sldId="363"/>
            <ac:spMk id="32" creationId="{8E6676D0-7751-BE42-A492-5674F6D8B71F}"/>
          </ac:spMkLst>
        </pc:spChg>
        <pc:spChg chg="del">
          <ac:chgData name="Zhang Yifan" userId="c9b86b9a-8bad-4e1d-80e2-8f55c3c19e2c" providerId="ADAL" clId="{9D073D8F-04A5-544F-B130-6B5919B2E78E}" dt="2021-10-19T00:42:51.518" v="57" actId="478"/>
          <ac:spMkLst>
            <pc:docMk/>
            <pc:sldMk cId="2935422185" sldId="363"/>
            <ac:spMk id="33" creationId="{A039C9D5-B5AA-9E47-B5BF-E7014039FB92}"/>
          </ac:spMkLst>
        </pc:spChg>
        <pc:spChg chg="del">
          <ac:chgData name="Zhang Yifan" userId="c9b86b9a-8bad-4e1d-80e2-8f55c3c19e2c" providerId="ADAL" clId="{9D073D8F-04A5-544F-B130-6B5919B2E78E}" dt="2021-10-19T00:42:51.518" v="57" actId="478"/>
          <ac:spMkLst>
            <pc:docMk/>
            <pc:sldMk cId="2935422185" sldId="363"/>
            <ac:spMk id="34" creationId="{F3292EC2-C769-BE48-B8D7-8C6D7415724A}"/>
          </ac:spMkLst>
        </pc:spChg>
        <pc:spChg chg="add mod">
          <ac:chgData name="Zhang Yifan" userId="c9b86b9a-8bad-4e1d-80e2-8f55c3c19e2c" providerId="ADAL" clId="{9D073D8F-04A5-544F-B130-6B5919B2E78E}" dt="2021-10-19T00:42:51.863" v="58"/>
          <ac:spMkLst>
            <pc:docMk/>
            <pc:sldMk cId="2935422185" sldId="363"/>
            <ac:spMk id="38" creationId="{5E54827D-5F29-8E40-8103-0F48BAD061AE}"/>
          </ac:spMkLst>
        </pc:spChg>
        <pc:spChg chg="add mod">
          <ac:chgData name="Zhang Yifan" userId="c9b86b9a-8bad-4e1d-80e2-8f55c3c19e2c" providerId="ADAL" clId="{9D073D8F-04A5-544F-B130-6B5919B2E78E}" dt="2021-10-19T00:42:51.863" v="58"/>
          <ac:spMkLst>
            <pc:docMk/>
            <pc:sldMk cId="2935422185" sldId="363"/>
            <ac:spMk id="39" creationId="{65F31DED-FACF-8849-A82A-59D0931790F1}"/>
          </ac:spMkLst>
        </pc:spChg>
        <pc:spChg chg="add mod">
          <ac:chgData name="Zhang Yifan" userId="c9b86b9a-8bad-4e1d-80e2-8f55c3c19e2c" providerId="ADAL" clId="{9D073D8F-04A5-544F-B130-6B5919B2E78E}" dt="2021-10-19T00:42:51.863" v="58"/>
          <ac:spMkLst>
            <pc:docMk/>
            <pc:sldMk cId="2935422185" sldId="363"/>
            <ac:spMk id="40" creationId="{5AFE827D-668F-7747-BDF0-97C435A60A67}"/>
          </ac:spMkLst>
        </pc:spChg>
        <pc:spChg chg="add mod">
          <ac:chgData name="Zhang Yifan" userId="c9b86b9a-8bad-4e1d-80e2-8f55c3c19e2c" providerId="ADAL" clId="{9D073D8F-04A5-544F-B130-6B5919B2E78E}" dt="2021-10-19T00:42:51.863" v="58"/>
          <ac:spMkLst>
            <pc:docMk/>
            <pc:sldMk cId="2935422185" sldId="363"/>
            <ac:spMk id="41" creationId="{04807F35-374B-6941-A141-67F2F23F1E59}"/>
          </ac:spMkLst>
        </pc:spChg>
        <pc:spChg chg="add mod">
          <ac:chgData name="Zhang Yifan" userId="c9b86b9a-8bad-4e1d-80e2-8f55c3c19e2c" providerId="ADAL" clId="{9D073D8F-04A5-544F-B130-6B5919B2E78E}" dt="2021-10-19T00:42:51.863" v="58"/>
          <ac:spMkLst>
            <pc:docMk/>
            <pc:sldMk cId="2935422185" sldId="363"/>
            <ac:spMk id="42" creationId="{503C5FC4-DEB1-AA42-B633-F92693C4FA83}"/>
          </ac:spMkLst>
        </pc:spChg>
        <pc:spChg chg="add mod">
          <ac:chgData name="Zhang Yifan" userId="c9b86b9a-8bad-4e1d-80e2-8f55c3c19e2c" providerId="ADAL" clId="{9D073D8F-04A5-544F-B130-6B5919B2E78E}" dt="2021-10-19T00:42:51.863" v="58"/>
          <ac:spMkLst>
            <pc:docMk/>
            <pc:sldMk cId="2935422185" sldId="363"/>
            <ac:spMk id="43" creationId="{C4A22E59-84B1-B542-9591-EE1646AF0646}"/>
          </ac:spMkLst>
        </pc:spChg>
        <pc:spChg chg="add mod">
          <ac:chgData name="Zhang Yifan" userId="c9b86b9a-8bad-4e1d-80e2-8f55c3c19e2c" providerId="ADAL" clId="{9D073D8F-04A5-544F-B130-6B5919B2E78E}" dt="2021-10-19T00:42:51.863" v="58"/>
          <ac:spMkLst>
            <pc:docMk/>
            <pc:sldMk cId="2935422185" sldId="363"/>
            <ac:spMk id="44" creationId="{AD319806-335F-7E45-950E-9EBA56C68AA8}"/>
          </ac:spMkLst>
        </pc:spChg>
        <pc:spChg chg="add mod">
          <ac:chgData name="Zhang Yifan" userId="c9b86b9a-8bad-4e1d-80e2-8f55c3c19e2c" providerId="ADAL" clId="{9D073D8F-04A5-544F-B130-6B5919B2E78E}" dt="2021-10-19T00:42:51.863" v="58"/>
          <ac:spMkLst>
            <pc:docMk/>
            <pc:sldMk cId="2935422185" sldId="363"/>
            <ac:spMk id="45" creationId="{46DD2CB4-97AD-AD47-B1B0-4E45F5FC2D58}"/>
          </ac:spMkLst>
        </pc:spChg>
        <pc:spChg chg="add mod">
          <ac:chgData name="Zhang Yifan" userId="c9b86b9a-8bad-4e1d-80e2-8f55c3c19e2c" providerId="ADAL" clId="{9D073D8F-04A5-544F-B130-6B5919B2E78E}" dt="2021-10-19T00:42:51.863" v="58"/>
          <ac:spMkLst>
            <pc:docMk/>
            <pc:sldMk cId="2935422185" sldId="363"/>
            <ac:spMk id="46" creationId="{15560E9E-65F1-3847-9E63-783BCF2C4CCF}"/>
          </ac:spMkLst>
        </pc:spChg>
        <pc:spChg chg="add mod">
          <ac:chgData name="Zhang Yifan" userId="c9b86b9a-8bad-4e1d-80e2-8f55c3c19e2c" providerId="ADAL" clId="{9D073D8F-04A5-544F-B130-6B5919B2E78E}" dt="2021-10-19T00:42:51.863" v="58"/>
          <ac:spMkLst>
            <pc:docMk/>
            <pc:sldMk cId="2935422185" sldId="363"/>
            <ac:spMk id="47" creationId="{D906B4F8-AF1F-3442-AA25-99E4E5DF2E89}"/>
          </ac:spMkLst>
        </pc:spChg>
        <pc:spChg chg="add mod">
          <ac:chgData name="Zhang Yifan" userId="c9b86b9a-8bad-4e1d-80e2-8f55c3c19e2c" providerId="ADAL" clId="{9D073D8F-04A5-544F-B130-6B5919B2E78E}" dt="2021-10-19T00:42:51.863" v="58"/>
          <ac:spMkLst>
            <pc:docMk/>
            <pc:sldMk cId="2935422185" sldId="363"/>
            <ac:spMk id="48" creationId="{6045BE91-E5B2-2C4B-865A-DC3DC408AE42}"/>
          </ac:spMkLst>
        </pc:spChg>
        <pc:spChg chg="add mod">
          <ac:chgData name="Zhang Yifan" userId="c9b86b9a-8bad-4e1d-80e2-8f55c3c19e2c" providerId="ADAL" clId="{9D073D8F-04A5-544F-B130-6B5919B2E78E}" dt="2021-10-19T00:42:51.863" v="58"/>
          <ac:spMkLst>
            <pc:docMk/>
            <pc:sldMk cId="2935422185" sldId="363"/>
            <ac:spMk id="49" creationId="{AFAC8B92-D3C3-784E-B9FD-43E3EA1069CB}"/>
          </ac:spMkLst>
        </pc:spChg>
        <pc:spChg chg="add mod">
          <ac:chgData name="Zhang Yifan" userId="c9b86b9a-8bad-4e1d-80e2-8f55c3c19e2c" providerId="ADAL" clId="{9D073D8F-04A5-544F-B130-6B5919B2E78E}" dt="2021-10-19T00:42:51.863" v="58"/>
          <ac:spMkLst>
            <pc:docMk/>
            <pc:sldMk cId="2935422185" sldId="363"/>
            <ac:spMk id="50" creationId="{2D98B266-8CC7-4E42-B8E1-96055AC35810}"/>
          </ac:spMkLst>
        </pc:spChg>
        <pc:spChg chg="add mod">
          <ac:chgData name="Zhang Yifan" userId="c9b86b9a-8bad-4e1d-80e2-8f55c3c19e2c" providerId="ADAL" clId="{9D073D8F-04A5-544F-B130-6B5919B2E78E}" dt="2021-10-19T00:42:51.863" v="58"/>
          <ac:spMkLst>
            <pc:docMk/>
            <pc:sldMk cId="2935422185" sldId="363"/>
            <ac:spMk id="51" creationId="{FB2DD95D-8F8B-9345-A210-C6FB854C9552}"/>
          </ac:spMkLst>
        </pc:spChg>
        <pc:spChg chg="add mod">
          <ac:chgData name="Zhang Yifan" userId="c9b86b9a-8bad-4e1d-80e2-8f55c3c19e2c" providerId="ADAL" clId="{9D073D8F-04A5-544F-B130-6B5919B2E78E}" dt="2021-10-19T00:42:51.863" v="58"/>
          <ac:spMkLst>
            <pc:docMk/>
            <pc:sldMk cId="2935422185" sldId="363"/>
            <ac:spMk id="52" creationId="{EEA0504E-7D2B-7941-A807-56B5BFACADF1}"/>
          </ac:spMkLst>
        </pc:spChg>
        <pc:spChg chg="add mod">
          <ac:chgData name="Zhang Yifan" userId="c9b86b9a-8bad-4e1d-80e2-8f55c3c19e2c" providerId="ADAL" clId="{9D073D8F-04A5-544F-B130-6B5919B2E78E}" dt="2021-10-19T00:45:59.922" v="60"/>
          <ac:spMkLst>
            <pc:docMk/>
            <pc:sldMk cId="2935422185" sldId="363"/>
            <ac:spMk id="93" creationId="{CA28C83B-B401-C64B-A6FD-7CE271AB430B}"/>
          </ac:spMkLst>
        </pc:spChg>
        <pc:spChg chg="add mod">
          <ac:chgData name="Zhang Yifan" userId="c9b86b9a-8bad-4e1d-80e2-8f55c3c19e2c" providerId="ADAL" clId="{9D073D8F-04A5-544F-B130-6B5919B2E78E}" dt="2021-10-19T00:45:59.922" v="60"/>
          <ac:spMkLst>
            <pc:docMk/>
            <pc:sldMk cId="2935422185" sldId="363"/>
            <ac:spMk id="94" creationId="{21335D54-5294-474F-94AB-06AFD9847C85}"/>
          </ac:spMkLst>
        </pc:spChg>
        <pc:spChg chg="add mod">
          <ac:chgData name="Zhang Yifan" userId="c9b86b9a-8bad-4e1d-80e2-8f55c3c19e2c" providerId="ADAL" clId="{9D073D8F-04A5-544F-B130-6B5919B2E78E}" dt="2021-10-19T00:45:59.922" v="60"/>
          <ac:spMkLst>
            <pc:docMk/>
            <pc:sldMk cId="2935422185" sldId="363"/>
            <ac:spMk id="95" creationId="{ABA0C852-167A-ED42-B44F-50B9C130C4E7}"/>
          </ac:spMkLst>
        </pc:spChg>
        <pc:spChg chg="add mod">
          <ac:chgData name="Zhang Yifan" userId="c9b86b9a-8bad-4e1d-80e2-8f55c3c19e2c" providerId="ADAL" clId="{9D073D8F-04A5-544F-B130-6B5919B2E78E}" dt="2021-10-19T00:45:59.922" v="60"/>
          <ac:spMkLst>
            <pc:docMk/>
            <pc:sldMk cId="2935422185" sldId="363"/>
            <ac:spMk id="96" creationId="{7EF1FAC2-FE96-374A-99FD-6F7A84A6C7BD}"/>
          </ac:spMkLst>
        </pc:spChg>
        <pc:spChg chg="add mod">
          <ac:chgData name="Zhang Yifan" userId="c9b86b9a-8bad-4e1d-80e2-8f55c3c19e2c" providerId="ADAL" clId="{9D073D8F-04A5-544F-B130-6B5919B2E78E}" dt="2021-10-19T00:45:59.922" v="60"/>
          <ac:spMkLst>
            <pc:docMk/>
            <pc:sldMk cId="2935422185" sldId="363"/>
            <ac:spMk id="97" creationId="{CA2679B4-29E1-864A-B9BE-3768FF959625}"/>
          </ac:spMkLst>
        </pc:spChg>
        <pc:spChg chg="add mod">
          <ac:chgData name="Zhang Yifan" userId="c9b86b9a-8bad-4e1d-80e2-8f55c3c19e2c" providerId="ADAL" clId="{9D073D8F-04A5-544F-B130-6B5919B2E78E}" dt="2021-10-19T00:45:59.922" v="60"/>
          <ac:spMkLst>
            <pc:docMk/>
            <pc:sldMk cId="2935422185" sldId="363"/>
            <ac:spMk id="98" creationId="{E73B7B66-A24E-B249-B775-8155A7C7DE5C}"/>
          </ac:spMkLst>
        </pc:spChg>
        <pc:spChg chg="add mod">
          <ac:chgData name="Zhang Yifan" userId="c9b86b9a-8bad-4e1d-80e2-8f55c3c19e2c" providerId="ADAL" clId="{9D073D8F-04A5-544F-B130-6B5919B2E78E}" dt="2021-10-19T00:45:59.922" v="60"/>
          <ac:spMkLst>
            <pc:docMk/>
            <pc:sldMk cId="2935422185" sldId="363"/>
            <ac:spMk id="99" creationId="{F65F9D4C-03E0-0440-AA26-D4D4F48E1A47}"/>
          </ac:spMkLst>
        </pc:spChg>
        <pc:spChg chg="add mod">
          <ac:chgData name="Zhang Yifan" userId="c9b86b9a-8bad-4e1d-80e2-8f55c3c19e2c" providerId="ADAL" clId="{9D073D8F-04A5-544F-B130-6B5919B2E78E}" dt="2021-10-19T00:45:59.922" v="60"/>
          <ac:spMkLst>
            <pc:docMk/>
            <pc:sldMk cId="2935422185" sldId="363"/>
            <ac:spMk id="100" creationId="{D11794C5-6AED-F44C-817B-C79BB2EC4D1C}"/>
          </ac:spMkLst>
        </pc:spChg>
        <pc:spChg chg="add mod">
          <ac:chgData name="Zhang Yifan" userId="c9b86b9a-8bad-4e1d-80e2-8f55c3c19e2c" providerId="ADAL" clId="{9D073D8F-04A5-544F-B130-6B5919B2E78E}" dt="2021-10-19T00:45:59.922" v="60"/>
          <ac:spMkLst>
            <pc:docMk/>
            <pc:sldMk cId="2935422185" sldId="363"/>
            <ac:spMk id="101" creationId="{E0CBF214-57F5-D242-B00D-2610A9DAA477}"/>
          </ac:spMkLst>
        </pc:spChg>
        <pc:spChg chg="add mod">
          <ac:chgData name="Zhang Yifan" userId="c9b86b9a-8bad-4e1d-80e2-8f55c3c19e2c" providerId="ADAL" clId="{9D073D8F-04A5-544F-B130-6B5919B2E78E}" dt="2021-10-19T00:45:59.922" v="60"/>
          <ac:spMkLst>
            <pc:docMk/>
            <pc:sldMk cId="2935422185" sldId="363"/>
            <ac:spMk id="102" creationId="{12EB8E2D-2C59-3D44-89F1-6E0DFD55A05C}"/>
          </ac:spMkLst>
        </pc:spChg>
        <pc:spChg chg="add mod">
          <ac:chgData name="Zhang Yifan" userId="c9b86b9a-8bad-4e1d-80e2-8f55c3c19e2c" providerId="ADAL" clId="{9D073D8F-04A5-544F-B130-6B5919B2E78E}" dt="2021-10-19T00:45:59.922" v="60"/>
          <ac:spMkLst>
            <pc:docMk/>
            <pc:sldMk cId="2935422185" sldId="363"/>
            <ac:spMk id="103" creationId="{208395B8-F3A7-CF42-ADDB-9A1596E09517}"/>
          </ac:spMkLst>
        </pc:spChg>
        <pc:spChg chg="add mod">
          <ac:chgData name="Zhang Yifan" userId="c9b86b9a-8bad-4e1d-80e2-8f55c3c19e2c" providerId="ADAL" clId="{9D073D8F-04A5-544F-B130-6B5919B2E78E}" dt="2021-10-19T00:45:59.922" v="60"/>
          <ac:spMkLst>
            <pc:docMk/>
            <pc:sldMk cId="2935422185" sldId="363"/>
            <ac:spMk id="104" creationId="{7F732ABD-8E19-1F4C-A3CA-A09965EC43C9}"/>
          </ac:spMkLst>
        </pc:spChg>
        <pc:spChg chg="add mod">
          <ac:chgData name="Zhang Yifan" userId="c9b86b9a-8bad-4e1d-80e2-8f55c3c19e2c" providerId="ADAL" clId="{9D073D8F-04A5-544F-B130-6B5919B2E78E}" dt="2021-10-19T00:45:59.922" v="60"/>
          <ac:spMkLst>
            <pc:docMk/>
            <pc:sldMk cId="2935422185" sldId="363"/>
            <ac:spMk id="105" creationId="{F761C39A-64DF-F64D-9492-D801A17C8BAA}"/>
          </ac:spMkLst>
        </pc:spChg>
        <pc:spChg chg="add mod">
          <ac:chgData name="Zhang Yifan" userId="c9b86b9a-8bad-4e1d-80e2-8f55c3c19e2c" providerId="ADAL" clId="{9D073D8F-04A5-544F-B130-6B5919B2E78E}" dt="2021-10-19T00:45:59.922" v="60"/>
          <ac:spMkLst>
            <pc:docMk/>
            <pc:sldMk cId="2935422185" sldId="363"/>
            <ac:spMk id="106" creationId="{AD8FF7BE-69CC-A84D-9895-F477D5ABEA25}"/>
          </ac:spMkLst>
        </pc:spChg>
        <pc:spChg chg="add mod">
          <ac:chgData name="Zhang Yifan" userId="c9b86b9a-8bad-4e1d-80e2-8f55c3c19e2c" providerId="ADAL" clId="{9D073D8F-04A5-544F-B130-6B5919B2E78E}" dt="2021-10-19T00:45:59.922" v="60"/>
          <ac:spMkLst>
            <pc:docMk/>
            <pc:sldMk cId="2935422185" sldId="363"/>
            <ac:spMk id="107" creationId="{2C5DC524-6B3B-6B49-BFF0-3A627CF82CB8}"/>
          </ac:spMkLst>
        </pc:spChg>
        <pc:spChg chg="add mod">
          <ac:chgData name="Zhang Yifan" userId="c9b86b9a-8bad-4e1d-80e2-8f55c3c19e2c" providerId="ADAL" clId="{9D073D8F-04A5-544F-B130-6B5919B2E78E}" dt="2021-10-19T00:45:59.922" v="60"/>
          <ac:spMkLst>
            <pc:docMk/>
            <pc:sldMk cId="2935422185" sldId="363"/>
            <ac:spMk id="108" creationId="{EE52A7C7-2AB9-4C4F-B8C0-3DDC46BAE3E4}"/>
          </ac:spMkLst>
        </pc:spChg>
        <pc:grpChg chg="add mod">
          <ac:chgData name="Zhang Yifan" userId="c9b86b9a-8bad-4e1d-80e2-8f55c3c19e2c" providerId="ADAL" clId="{9D073D8F-04A5-544F-B130-6B5919B2E78E}" dt="2021-10-19T00:42:51.863" v="58"/>
          <ac:grpSpMkLst>
            <pc:docMk/>
            <pc:sldMk cId="2935422185" sldId="363"/>
            <ac:grpSpMk id="53" creationId="{F58036C1-C85A-324D-8020-59B92F50F1AA}"/>
          </ac:grpSpMkLst>
        </pc:grpChg>
        <pc:grpChg chg="add mod">
          <ac:chgData name="Zhang Yifan" userId="c9b86b9a-8bad-4e1d-80e2-8f55c3c19e2c" providerId="ADAL" clId="{9D073D8F-04A5-544F-B130-6B5919B2E78E}" dt="2021-10-19T00:42:51.863" v="58"/>
          <ac:grpSpMkLst>
            <pc:docMk/>
            <pc:sldMk cId="2935422185" sldId="363"/>
            <ac:grpSpMk id="58" creationId="{265D228A-347F-B146-B077-0EE95255B148}"/>
          </ac:grpSpMkLst>
        </pc:grpChg>
        <pc:grpChg chg="add mod">
          <ac:chgData name="Zhang Yifan" userId="c9b86b9a-8bad-4e1d-80e2-8f55c3c19e2c" providerId="ADAL" clId="{9D073D8F-04A5-544F-B130-6B5919B2E78E}" dt="2021-10-19T00:42:51.863" v="58"/>
          <ac:grpSpMkLst>
            <pc:docMk/>
            <pc:sldMk cId="2935422185" sldId="363"/>
            <ac:grpSpMk id="62" creationId="{4DC3AA29-24C9-D74E-8CE4-A6A9CC47A41D}"/>
          </ac:grpSpMkLst>
        </pc:grpChg>
        <pc:grpChg chg="add mod">
          <ac:chgData name="Zhang Yifan" userId="c9b86b9a-8bad-4e1d-80e2-8f55c3c19e2c" providerId="ADAL" clId="{9D073D8F-04A5-544F-B130-6B5919B2E78E}" dt="2021-10-19T00:42:51.863" v="58"/>
          <ac:grpSpMkLst>
            <pc:docMk/>
            <pc:sldMk cId="2935422185" sldId="363"/>
            <ac:grpSpMk id="70" creationId="{CE28876B-8FE7-D246-BCA2-12A75328E592}"/>
          </ac:grpSpMkLst>
        </pc:grpChg>
        <pc:grpChg chg="add mod">
          <ac:chgData name="Zhang Yifan" userId="c9b86b9a-8bad-4e1d-80e2-8f55c3c19e2c" providerId="ADAL" clId="{9D073D8F-04A5-544F-B130-6B5919B2E78E}" dt="2021-10-19T00:42:51.863" v="58"/>
          <ac:grpSpMkLst>
            <pc:docMk/>
            <pc:sldMk cId="2935422185" sldId="363"/>
            <ac:grpSpMk id="73" creationId="{FA2677D8-7A90-A945-84F4-D02F6AA39437}"/>
          </ac:grpSpMkLst>
        </pc:grpChg>
        <pc:grpChg chg="add mod">
          <ac:chgData name="Zhang Yifan" userId="c9b86b9a-8bad-4e1d-80e2-8f55c3c19e2c" providerId="ADAL" clId="{9D073D8F-04A5-544F-B130-6B5919B2E78E}" dt="2021-10-19T00:42:51.863" v="58"/>
          <ac:grpSpMkLst>
            <pc:docMk/>
            <pc:sldMk cId="2935422185" sldId="363"/>
            <ac:grpSpMk id="78" creationId="{3FB50C47-734D-DD43-AA70-A0A9EE65E0E0}"/>
          </ac:grpSpMkLst>
        </pc:grpChg>
        <pc:grpChg chg="add mod">
          <ac:chgData name="Zhang Yifan" userId="c9b86b9a-8bad-4e1d-80e2-8f55c3c19e2c" providerId="ADAL" clId="{9D073D8F-04A5-544F-B130-6B5919B2E78E}" dt="2021-10-19T00:42:51.863" v="58"/>
          <ac:grpSpMkLst>
            <pc:docMk/>
            <pc:sldMk cId="2935422185" sldId="363"/>
            <ac:grpSpMk id="83" creationId="{E2299C8B-3F30-8640-BD62-6EB2A948DA52}"/>
          </ac:grpSpMkLst>
        </pc:grpChg>
        <pc:grpChg chg="add mod">
          <ac:chgData name="Zhang Yifan" userId="c9b86b9a-8bad-4e1d-80e2-8f55c3c19e2c" providerId="ADAL" clId="{9D073D8F-04A5-544F-B130-6B5919B2E78E}" dt="2021-10-19T00:42:51.863" v="58"/>
          <ac:grpSpMkLst>
            <pc:docMk/>
            <pc:sldMk cId="2935422185" sldId="363"/>
            <ac:grpSpMk id="88" creationId="{3F563EBC-E95D-7C4A-979A-184E9A2F7CC5}"/>
          </ac:grpSpMkLst>
        </pc:grpChg>
        <pc:grpChg chg="add mod">
          <ac:chgData name="Zhang Yifan" userId="c9b86b9a-8bad-4e1d-80e2-8f55c3c19e2c" providerId="ADAL" clId="{9D073D8F-04A5-544F-B130-6B5919B2E78E}" dt="2021-10-19T00:45:59.922" v="60"/>
          <ac:grpSpMkLst>
            <pc:docMk/>
            <pc:sldMk cId="2935422185" sldId="363"/>
            <ac:grpSpMk id="110" creationId="{9C8AF14C-5F5D-8342-9698-1F275CCF370F}"/>
          </ac:grpSpMkLst>
        </pc:grpChg>
        <pc:grpChg chg="add mod">
          <ac:chgData name="Zhang Yifan" userId="c9b86b9a-8bad-4e1d-80e2-8f55c3c19e2c" providerId="ADAL" clId="{9D073D8F-04A5-544F-B130-6B5919B2E78E}" dt="2021-10-19T00:45:59.922" v="60"/>
          <ac:grpSpMkLst>
            <pc:docMk/>
            <pc:sldMk cId="2935422185" sldId="363"/>
            <ac:grpSpMk id="114" creationId="{814AFB04-E6D8-7E41-9E80-9E4FE699A10E}"/>
          </ac:grpSpMkLst>
        </pc:grpChg>
        <pc:grpChg chg="add mod">
          <ac:chgData name="Zhang Yifan" userId="c9b86b9a-8bad-4e1d-80e2-8f55c3c19e2c" providerId="ADAL" clId="{9D073D8F-04A5-544F-B130-6B5919B2E78E}" dt="2021-10-19T00:45:59.922" v="60"/>
          <ac:grpSpMkLst>
            <pc:docMk/>
            <pc:sldMk cId="2935422185" sldId="363"/>
            <ac:grpSpMk id="122" creationId="{E2A114D9-8A39-E644-B8C0-78A83C7F14F2}"/>
          </ac:grpSpMkLst>
        </pc:grpChg>
        <pc:grpChg chg="add mod">
          <ac:chgData name="Zhang Yifan" userId="c9b86b9a-8bad-4e1d-80e2-8f55c3c19e2c" providerId="ADAL" clId="{9D073D8F-04A5-544F-B130-6B5919B2E78E}" dt="2021-10-19T00:45:59.922" v="60"/>
          <ac:grpSpMkLst>
            <pc:docMk/>
            <pc:sldMk cId="2935422185" sldId="363"/>
            <ac:grpSpMk id="131" creationId="{BFF55FDE-48E6-7846-BC47-6BAF4700C1F4}"/>
          </ac:grpSpMkLst>
        </pc:grpChg>
        <pc:grpChg chg="add mod">
          <ac:chgData name="Zhang Yifan" userId="c9b86b9a-8bad-4e1d-80e2-8f55c3c19e2c" providerId="ADAL" clId="{9D073D8F-04A5-544F-B130-6B5919B2E78E}" dt="2021-10-19T00:45:59.922" v="60"/>
          <ac:grpSpMkLst>
            <pc:docMk/>
            <pc:sldMk cId="2935422185" sldId="363"/>
            <ac:grpSpMk id="135" creationId="{C80AC24C-A8F5-0F4A-A088-8C34A675FAF8}"/>
          </ac:grpSpMkLst>
        </pc:grpChg>
        <pc:grpChg chg="add mod">
          <ac:chgData name="Zhang Yifan" userId="c9b86b9a-8bad-4e1d-80e2-8f55c3c19e2c" providerId="ADAL" clId="{9D073D8F-04A5-544F-B130-6B5919B2E78E}" dt="2021-10-19T00:45:59.922" v="60"/>
          <ac:grpSpMkLst>
            <pc:docMk/>
            <pc:sldMk cId="2935422185" sldId="363"/>
            <ac:grpSpMk id="146" creationId="{50F34F89-3457-1B4A-8624-FE3581F5244D}"/>
          </ac:grpSpMkLst>
        </pc:grpChg>
        <pc:grpChg chg="mod">
          <ac:chgData name="Zhang Yifan" userId="c9b86b9a-8bad-4e1d-80e2-8f55c3c19e2c" providerId="ADAL" clId="{9D073D8F-04A5-544F-B130-6B5919B2E78E}" dt="2021-10-19T00:45:59.922" v="60"/>
          <ac:grpSpMkLst>
            <pc:docMk/>
            <pc:sldMk cId="2935422185" sldId="363"/>
            <ac:grpSpMk id="147" creationId="{189CF58C-6756-8A49-AE05-1BB4F7D4BF86}"/>
          </ac:grpSpMkLst>
        </pc:grpChg>
        <pc:grpChg chg="add mod">
          <ac:chgData name="Zhang Yifan" userId="c9b86b9a-8bad-4e1d-80e2-8f55c3c19e2c" providerId="ADAL" clId="{9D073D8F-04A5-544F-B130-6B5919B2E78E}" dt="2021-10-19T00:45:59.922" v="60"/>
          <ac:grpSpMkLst>
            <pc:docMk/>
            <pc:sldMk cId="2935422185" sldId="363"/>
            <ac:grpSpMk id="155" creationId="{8F311386-D3FB-AB45-9856-444D35962F9B}"/>
          </ac:grpSpMkLst>
        </pc:grpChg>
        <pc:grpChg chg="add mod">
          <ac:chgData name="Zhang Yifan" userId="c9b86b9a-8bad-4e1d-80e2-8f55c3c19e2c" providerId="ADAL" clId="{9D073D8F-04A5-544F-B130-6B5919B2E78E}" dt="2021-10-19T00:45:59.922" v="60"/>
          <ac:grpSpMkLst>
            <pc:docMk/>
            <pc:sldMk cId="2935422185" sldId="363"/>
            <ac:grpSpMk id="159" creationId="{01BBA2A9-4B3C-9842-87E9-6918C3E4A668}"/>
          </ac:grpSpMkLst>
        </pc:grpChg>
        <pc:grpChg chg="add mod">
          <ac:chgData name="Zhang Yifan" userId="c9b86b9a-8bad-4e1d-80e2-8f55c3c19e2c" providerId="ADAL" clId="{9D073D8F-04A5-544F-B130-6B5919B2E78E}" dt="2021-10-19T00:45:59.922" v="60"/>
          <ac:grpSpMkLst>
            <pc:docMk/>
            <pc:sldMk cId="2935422185" sldId="363"/>
            <ac:grpSpMk id="166" creationId="{E498C3C9-D5EA-F34A-9A0C-0DEDEE0A0275}"/>
          </ac:grpSpMkLst>
        </pc:grpChg>
        <pc:picChg chg="del">
          <ac:chgData name="Zhang Yifan" userId="c9b86b9a-8bad-4e1d-80e2-8f55c3c19e2c" providerId="ADAL" clId="{9D073D8F-04A5-544F-B130-6B5919B2E78E}" dt="2021-10-19T00:41:58.884" v="49" actId="478"/>
          <ac:picMkLst>
            <pc:docMk/>
            <pc:sldMk cId="2935422185" sldId="363"/>
            <ac:picMk id="35" creationId="{EDCA8CB6-D14D-6141-889A-AE8AF2052ED7}"/>
          </ac:picMkLst>
        </pc:picChg>
        <pc:picChg chg="add mod">
          <ac:chgData name="Zhang Yifan" userId="c9b86b9a-8bad-4e1d-80e2-8f55c3c19e2c" providerId="ADAL" clId="{9D073D8F-04A5-544F-B130-6B5919B2E78E}" dt="2021-10-19T00:46:12.147" v="63" actId="1076"/>
          <ac:picMkLst>
            <pc:docMk/>
            <pc:sldMk cId="2935422185" sldId="363"/>
            <ac:picMk id="36" creationId="{DAA27B27-A331-0E4F-BF1B-DA782EB00F02}"/>
          </ac:picMkLst>
        </pc:picChg>
        <pc:inkChg chg="mod">
          <ac:chgData name="Zhang Yifan" userId="c9b86b9a-8bad-4e1d-80e2-8f55c3c19e2c" providerId="ADAL" clId="{9D073D8F-04A5-544F-B130-6B5919B2E78E}" dt="2021-10-19T00:42:51.863" v="58"/>
          <ac:inkMkLst>
            <pc:docMk/>
            <pc:sldMk cId="2935422185" sldId="363"/>
            <ac:inkMk id="54" creationId="{627A28DD-5388-4E4E-ABCD-4BB374148F7E}"/>
          </ac:inkMkLst>
        </pc:inkChg>
        <pc:inkChg chg="mod">
          <ac:chgData name="Zhang Yifan" userId="c9b86b9a-8bad-4e1d-80e2-8f55c3c19e2c" providerId="ADAL" clId="{9D073D8F-04A5-544F-B130-6B5919B2E78E}" dt="2021-10-19T00:42:51.863" v="58"/>
          <ac:inkMkLst>
            <pc:docMk/>
            <pc:sldMk cId="2935422185" sldId="363"/>
            <ac:inkMk id="55" creationId="{10D9C35F-1B80-3048-86CB-847D3A5DD1FA}"/>
          </ac:inkMkLst>
        </pc:inkChg>
        <pc:inkChg chg="mod">
          <ac:chgData name="Zhang Yifan" userId="c9b86b9a-8bad-4e1d-80e2-8f55c3c19e2c" providerId="ADAL" clId="{9D073D8F-04A5-544F-B130-6B5919B2E78E}" dt="2021-10-19T00:42:51.863" v="58"/>
          <ac:inkMkLst>
            <pc:docMk/>
            <pc:sldMk cId="2935422185" sldId="363"/>
            <ac:inkMk id="56" creationId="{B0C6E608-59DA-D04B-A2F3-585ABD96B390}"/>
          </ac:inkMkLst>
        </pc:inkChg>
        <pc:inkChg chg="mod">
          <ac:chgData name="Zhang Yifan" userId="c9b86b9a-8bad-4e1d-80e2-8f55c3c19e2c" providerId="ADAL" clId="{9D073D8F-04A5-544F-B130-6B5919B2E78E}" dt="2021-10-19T00:42:51.863" v="58"/>
          <ac:inkMkLst>
            <pc:docMk/>
            <pc:sldMk cId="2935422185" sldId="363"/>
            <ac:inkMk id="57" creationId="{2D0DD62D-54C6-E045-B497-D5F647AAB302}"/>
          </ac:inkMkLst>
        </pc:inkChg>
        <pc:inkChg chg="mod">
          <ac:chgData name="Zhang Yifan" userId="c9b86b9a-8bad-4e1d-80e2-8f55c3c19e2c" providerId="ADAL" clId="{9D073D8F-04A5-544F-B130-6B5919B2E78E}" dt="2021-10-19T00:42:51.863" v="58"/>
          <ac:inkMkLst>
            <pc:docMk/>
            <pc:sldMk cId="2935422185" sldId="363"/>
            <ac:inkMk id="59" creationId="{4B7C90E1-F1C4-7448-B0D5-1DE5D595675D}"/>
          </ac:inkMkLst>
        </pc:inkChg>
        <pc:inkChg chg="mod">
          <ac:chgData name="Zhang Yifan" userId="c9b86b9a-8bad-4e1d-80e2-8f55c3c19e2c" providerId="ADAL" clId="{9D073D8F-04A5-544F-B130-6B5919B2E78E}" dt="2021-10-19T00:42:51.863" v="58"/>
          <ac:inkMkLst>
            <pc:docMk/>
            <pc:sldMk cId="2935422185" sldId="363"/>
            <ac:inkMk id="60" creationId="{D2EDD6B2-A75C-1F47-8546-693BB37F3358}"/>
          </ac:inkMkLst>
        </pc:inkChg>
        <pc:inkChg chg="mod">
          <ac:chgData name="Zhang Yifan" userId="c9b86b9a-8bad-4e1d-80e2-8f55c3c19e2c" providerId="ADAL" clId="{9D073D8F-04A5-544F-B130-6B5919B2E78E}" dt="2021-10-19T00:42:51.863" v="58"/>
          <ac:inkMkLst>
            <pc:docMk/>
            <pc:sldMk cId="2935422185" sldId="363"/>
            <ac:inkMk id="61" creationId="{4157ECFF-85E1-3641-B698-4CFB6BD6ED0C}"/>
          </ac:inkMkLst>
        </pc:inkChg>
        <pc:inkChg chg="mod">
          <ac:chgData name="Zhang Yifan" userId="c9b86b9a-8bad-4e1d-80e2-8f55c3c19e2c" providerId="ADAL" clId="{9D073D8F-04A5-544F-B130-6B5919B2E78E}" dt="2021-10-19T00:42:51.863" v="58"/>
          <ac:inkMkLst>
            <pc:docMk/>
            <pc:sldMk cId="2935422185" sldId="363"/>
            <ac:inkMk id="63" creationId="{782FACB5-EC4C-EA43-9471-EB18F732290E}"/>
          </ac:inkMkLst>
        </pc:inkChg>
        <pc:inkChg chg="mod">
          <ac:chgData name="Zhang Yifan" userId="c9b86b9a-8bad-4e1d-80e2-8f55c3c19e2c" providerId="ADAL" clId="{9D073D8F-04A5-544F-B130-6B5919B2E78E}" dt="2021-10-19T00:42:51.863" v="58"/>
          <ac:inkMkLst>
            <pc:docMk/>
            <pc:sldMk cId="2935422185" sldId="363"/>
            <ac:inkMk id="64" creationId="{330DBF02-64C8-B34E-8638-87E129738FD7}"/>
          </ac:inkMkLst>
        </pc:inkChg>
        <pc:inkChg chg="mod">
          <ac:chgData name="Zhang Yifan" userId="c9b86b9a-8bad-4e1d-80e2-8f55c3c19e2c" providerId="ADAL" clId="{9D073D8F-04A5-544F-B130-6B5919B2E78E}" dt="2021-10-19T00:42:51.863" v="58"/>
          <ac:inkMkLst>
            <pc:docMk/>
            <pc:sldMk cId="2935422185" sldId="363"/>
            <ac:inkMk id="65" creationId="{C384B65D-1497-F74A-AE09-F4622DC1A94F}"/>
          </ac:inkMkLst>
        </pc:inkChg>
        <pc:inkChg chg="mod">
          <ac:chgData name="Zhang Yifan" userId="c9b86b9a-8bad-4e1d-80e2-8f55c3c19e2c" providerId="ADAL" clId="{9D073D8F-04A5-544F-B130-6B5919B2E78E}" dt="2021-10-19T00:42:51.863" v="58"/>
          <ac:inkMkLst>
            <pc:docMk/>
            <pc:sldMk cId="2935422185" sldId="363"/>
            <ac:inkMk id="66" creationId="{914FA096-DE26-F44B-B694-3859416D4D48}"/>
          </ac:inkMkLst>
        </pc:inkChg>
        <pc:inkChg chg="mod">
          <ac:chgData name="Zhang Yifan" userId="c9b86b9a-8bad-4e1d-80e2-8f55c3c19e2c" providerId="ADAL" clId="{9D073D8F-04A5-544F-B130-6B5919B2E78E}" dt="2021-10-19T00:42:51.863" v="58"/>
          <ac:inkMkLst>
            <pc:docMk/>
            <pc:sldMk cId="2935422185" sldId="363"/>
            <ac:inkMk id="67" creationId="{4FE38CD7-E264-DD45-A981-6D13CF2DD196}"/>
          </ac:inkMkLst>
        </pc:inkChg>
        <pc:inkChg chg="mod">
          <ac:chgData name="Zhang Yifan" userId="c9b86b9a-8bad-4e1d-80e2-8f55c3c19e2c" providerId="ADAL" clId="{9D073D8F-04A5-544F-B130-6B5919B2E78E}" dt="2021-10-19T00:42:51.863" v="58"/>
          <ac:inkMkLst>
            <pc:docMk/>
            <pc:sldMk cId="2935422185" sldId="363"/>
            <ac:inkMk id="68" creationId="{D1DE88D0-FF0D-3748-919C-4FFECCE7779F}"/>
          </ac:inkMkLst>
        </pc:inkChg>
        <pc:inkChg chg="mod">
          <ac:chgData name="Zhang Yifan" userId="c9b86b9a-8bad-4e1d-80e2-8f55c3c19e2c" providerId="ADAL" clId="{9D073D8F-04A5-544F-B130-6B5919B2E78E}" dt="2021-10-19T00:42:51.863" v="58"/>
          <ac:inkMkLst>
            <pc:docMk/>
            <pc:sldMk cId="2935422185" sldId="363"/>
            <ac:inkMk id="69" creationId="{E26DFE8D-A4B2-5140-A35E-55D9EB7E78B1}"/>
          </ac:inkMkLst>
        </pc:inkChg>
        <pc:inkChg chg="mod">
          <ac:chgData name="Zhang Yifan" userId="c9b86b9a-8bad-4e1d-80e2-8f55c3c19e2c" providerId="ADAL" clId="{9D073D8F-04A5-544F-B130-6B5919B2E78E}" dt="2021-10-19T00:42:51.863" v="58"/>
          <ac:inkMkLst>
            <pc:docMk/>
            <pc:sldMk cId="2935422185" sldId="363"/>
            <ac:inkMk id="71" creationId="{A84B9DAD-E460-774C-8FA6-0DEEF9FEE422}"/>
          </ac:inkMkLst>
        </pc:inkChg>
        <pc:inkChg chg="mod">
          <ac:chgData name="Zhang Yifan" userId="c9b86b9a-8bad-4e1d-80e2-8f55c3c19e2c" providerId="ADAL" clId="{9D073D8F-04A5-544F-B130-6B5919B2E78E}" dt="2021-10-19T00:42:51.863" v="58"/>
          <ac:inkMkLst>
            <pc:docMk/>
            <pc:sldMk cId="2935422185" sldId="363"/>
            <ac:inkMk id="72" creationId="{1CE0F869-2693-0A4C-855D-0DA28D8D07A8}"/>
          </ac:inkMkLst>
        </pc:inkChg>
        <pc:inkChg chg="mod">
          <ac:chgData name="Zhang Yifan" userId="c9b86b9a-8bad-4e1d-80e2-8f55c3c19e2c" providerId="ADAL" clId="{9D073D8F-04A5-544F-B130-6B5919B2E78E}" dt="2021-10-19T00:42:51.863" v="58"/>
          <ac:inkMkLst>
            <pc:docMk/>
            <pc:sldMk cId="2935422185" sldId="363"/>
            <ac:inkMk id="74" creationId="{B58E8221-FC98-5E4D-8914-2E21608C94CB}"/>
          </ac:inkMkLst>
        </pc:inkChg>
        <pc:inkChg chg="mod">
          <ac:chgData name="Zhang Yifan" userId="c9b86b9a-8bad-4e1d-80e2-8f55c3c19e2c" providerId="ADAL" clId="{9D073D8F-04A5-544F-B130-6B5919B2E78E}" dt="2021-10-19T00:42:51.863" v="58"/>
          <ac:inkMkLst>
            <pc:docMk/>
            <pc:sldMk cId="2935422185" sldId="363"/>
            <ac:inkMk id="75" creationId="{2D074610-07B1-0F4E-9BC3-7D5ED0C77EC6}"/>
          </ac:inkMkLst>
        </pc:inkChg>
        <pc:inkChg chg="mod">
          <ac:chgData name="Zhang Yifan" userId="c9b86b9a-8bad-4e1d-80e2-8f55c3c19e2c" providerId="ADAL" clId="{9D073D8F-04A5-544F-B130-6B5919B2E78E}" dt="2021-10-19T00:42:51.863" v="58"/>
          <ac:inkMkLst>
            <pc:docMk/>
            <pc:sldMk cId="2935422185" sldId="363"/>
            <ac:inkMk id="76" creationId="{9984FDA1-FF63-C84F-9394-EB336AF91F37}"/>
          </ac:inkMkLst>
        </pc:inkChg>
        <pc:inkChg chg="mod">
          <ac:chgData name="Zhang Yifan" userId="c9b86b9a-8bad-4e1d-80e2-8f55c3c19e2c" providerId="ADAL" clId="{9D073D8F-04A5-544F-B130-6B5919B2E78E}" dt="2021-10-19T00:42:51.863" v="58"/>
          <ac:inkMkLst>
            <pc:docMk/>
            <pc:sldMk cId="2935422185" sldId="363"/>
            <ac:inkMk id="77" creationId="{DD9D41EB-8CB9-0147-B651-B46693073BD0}"/>
          </ac:inkMkLst>
        </pc:inkChg>
        <pc:inkChg chg="mod">
          <ac:chgData name="Zhang Yifan" userId="c9b86b9a-8bad-4e1d-80e2-8f55c3c19e2c" providerId="ADAL" clId="{9D073D8F-04A5-544F-B130-6B5919B2E78E}" dt="2021-10-19T00:42:51.863" v="58"/>
          <ac:inkMkLst>
            <pc:docMk/>
            <pc:sldMk cId="2935422185" sldId="363"/>
            <ac:inkMk id="79" creationId="{EDEFA6CF-1CCC-9D48-8F67-5FBD9AC1AA1B}"/>
          </ac:inkMkLst>
        </pc:inkChg>
        <pc:inkChg chg="mod">
          <ac:chgData name="Zhang Yifan" userId="c9b86b9a-8bad-4e1d-80e2-8f55c3c19e2c" providerId="ADAL" clId="{9D073D8F-04A5-544F-B130-6B5919B2E78E}" dt="2021-10-19T00:42:51.863" v="58"/>
          <ac:inkMkLst>
            <pc:docMk/>
            <pc:sldMk cId="2935422185" sldId="363"/>
            <ac:inkMk id="80" creationId="{6ACCC4F3-664D-E146-A3A5-D55BE2B54F28}"/>
          </ac:inkMkLst>
        </pc:inkChg>
        <pc:inkChg chg="mod">
          <ac:chgData name="Zhang Yifan" userId="c9b86b9a-8bad-4e1d-80e2-8f55c3c19e2c" providerId="ADAL" clId="{9D073D8F-04A5-544F-B130-6B5919B2E78E}" dt="2021-10-19T00:42:51.863" v="58"/>
          <ac:inkMkLst>
            <pc:docMk/>
            <pc:sldMk cId="2935422185" sldId="363"/>
            <ac:inkMk id="81" creationId="{C9BF7794-6BFC-2B4D-AFF7-B7F3541564CD}"/>
          </ac:inkMkLst>
        </pc:inkChg>
        <pc:inkChg chg="mod">
          <ac:chgData name="Zhang Yifan" userId="c9b86b9a-8bad-4e1d-80e2-8f55c3c19e2c" providerId="ADAL" clId="{9D073D8F-04A5-544F-B130-6B5919B2E78E}" dt="2021-10-19T00:42:51.863" v="58"/>
          <ac:inkMkLst>
            <pc:docMk/>
            <pc:sldMk cId="2935422185" sldId="363"/>
            <ac:inkMk id="82" creationId="{479C838E-E661-D443-B2E6-F0CDF6BB7389}"/>
          </ac:inkMkLst>
        </pc:inkChg>
        <pc:inkChg chg="mod">
          <ac:chgData name="Zhang Yifan" userId="c9b86b9a-8bad-4e1d-80e2-8f55c3c19e2c" providerId="ADAL" clId="{9D073D8F-04A5-544F-B130-6B5919B2E78E}" dt="2021-10-19T00:42:51.863" v="58"/>
          <ac:inkMkLst>
            <pc:docMk/>
            <pc:sldMk cId="2935422185" sldId="363"/>
            <ac:inkMk id="84" creationId="{56070F53-199D-8346-9E63-835376E41EF6}"/>
          </ac:inkMkLst>
        </pc:inkChg>
        <pc:inkChg chg="mod">
          <ac:chgData name="Zhang Yifan" userId="c9b86b9a-8bad-4e1d-80e2-8f55c3c19e2c" providerId="ADAL" clId="{9D073D8F-04A5-544F-B130-6B5919B2E78E}" dt="2021-10-19T00:42:51.863" v="58"/>
          <ac:inkMkLst>
            <pc:docMk/>
            <pc:sldMk cId="2935422185" sldId="363"/>
            <ac:inkMk id="85" creationId="{51DA0090-E8F9-C544-B042-1EE5494247C9}"/>
          </ac:inkMkLst>
        </pc:inkChg>
        <pc:inkChg chg="mod">
          <ac:chgData name="Zhang Yifan" userId="c9b86b9a-8bad-4e1d-80e2-8f55c3c19e2c" providerId="ADAL" clId="{9D073D8F-04A5-544F-B130-6B5919B2E78E}" dt="2021-10-19T00:42:51.863" v="58"/>
          <ac:inkMkLst>
            <pc:docMk/>
            <pc:sldMk cId="2935422185" sldId="363"/>
            <ac:inkMk id="86" creationId="{AF1A29B8-03C5-B54C-96CA-B5EAA1A4E9FF}"/>
          </ac:inkMkLst>
        </pc:inkChg>
        <pc:inkChg chg="mod">
          <ac:chgData name="Zhang Yifan" userId="c9b86b9a-8bad-4e1d-80e2-8f55c3c19e2c" providerId="ADAL" clId="{9D073D8F-04A5-544F-B130-6B5919B2E78E}" dt="2021-10-19T00:42:51.863" v="58"/>
          <ac:inkMkLst>
            <pc:docMk/>
            <pc:sldMk cId="2935422185" sldId="363"/>
            <ac:inkMk id="87" creationId="{331AC7AC-E414-D34D-A9CE-A7DF4A5C5DF5}"/>
          </ac:inkMkLst>
        </pc:inkChg>
        <pc:inkChg chg="mod">
          <ac:chgData name="Zhang Yifan" userId="c9b86b9a-8bad-4e1d-80e2-8f55c3c19e2c" providerId="ADAL" clId="{9D073D8F-04A5-544F-B130-6B5919B2E78E}" dt="2021-10-19T00:42:51.863" v="58"/>
          <ac:inkMkLst>
            <pc:docMk/>
            <pc:sldMk cId="2935422185" sldId="363"/>
            <ac:inkMk id="89" creationId="{05089077-2558-0D4D-9C0A-016DF89AF6C5}"/>
          </ac:inkMkLst>
        </pc:inkChg>
        <pc:inkChg chg="mod">
          <ac:chgData name="Zhang Yifan" userId="c9b86b9a-8bad-4e1d-80e2-8f55c3c19e2c" providerId="ADAL" clId="{9D073D8F-04A5-544F-B130-6B5919B2E78E}" dt="2021-10-19T00:42:51.863" v="58"/>
          <ac:inkMkLst>
            <pc:docMk/>
            <pc:sldMk cId="2935422185" sldId="363"/>
            <ac:inkMk id="90" creationId="{486F133A-089E-F248-AE17-5C7932366B20}"/>
          </ac:inkMkLst>
        </pc:inkChg>
        <pc:inkChg chg="mod">
          <ac:chgData name="Zhang Yifan" userId="c9b86b9a-8bad-4e1d-80e2-8f55c3c19e2c" providerId="ADAL" clId="{9D073D8F-04A5-544F-B130-6B5919B2E78E}" dt="2021-10-19T00:42:51.863" v="58"/>
          <ac:inkMkLst>
            <pc:docMk/>
            <pc:sldMk cId="2935422185" sldId="363"/>
            <ac:inkMk id="91" creationId="{A2D8E557-4A28-D246-8607-579C882A4127}"/>
          </ac:inkMkLst>
        </pc:inkChg>
        <pc:inkChg chg="mod">
          <ac:chgData name="Zhang Yifan" userId="c9b86b9a-8bad-4e1d-80e2-8f55c3c19e2c" providerId="ADAL" clId="{9D073D8F-04A5-544F-B130-6B5919B2E78E}" dt="2021-10-19T00:42:51.863" v="58"/>
          <ac:inkMkLst>
            <pc:docMk/>
            <pc:sldMk cId="2935422185" sldId="363"/>
            <ac:inkMk id="92" creationId="{D6B6922A-8720-C748-B71C-32462FA332E6}"/>
          </ac:inkMkLst>
        </pc:inkChg>
        <pc:inkChg chg="add mod">
          <ac:chgData name="Zhang Yifan" userId="c9b86b9a-8bad-4e1d-80e2-8f55c3c19e2c" providerId="ADAL" clId="{9D073D8F-04A5-544F-B130-6B5919B2E78E}" dt="2021-10-19T00:45:59.922" v="60"/>
          <ac:inkMkLst>
            <pc:docMk/>
            <pc:sldMk cId="2935422185" sldId="363"/>
            <ac:inkMk id="109" creationId="{28D5A556-DC65-FB46-932C-DFCA9BBCCBC8}"/>
          </ac:inkMkLst>
        </pc:inkChg>
        <pc:inkChg chg="mod">
          <ac:chgData name="Zhang Yifan" userId="c9b86b9a-8bad-4e1d-80e2-8f55c3c19e2c" providerId="ADAL" clId="{9D073D8F-04A5-544F-B130-6B5919B2E78E}" dt="2021-10-19T00:45:59.922" v="60"/>
          <ac:inkMkLst>
            <pc:docMk/>
            <pc:sldMk cId="2935422185" sldId="363"/>
            <ac:inkMk id="111" creationId="{BC79C0F1-A7FE-FD4E-B00B-84E19FC5BF10}"/>
          </ac:inkMkLst>
        </pc:inkChg>
        <pc:inkChg chg="mod">
          <ac:chgData name="Zhang Yifan" userId="c9b86b9a-8bad-4e1d-80e2-8f55c3c19e2c" providerId="ADAL" clId="{9D073D8F-04A5-544F-B130-6B5919B2E78E}" dt="2021-10-19T00:45:59.922" v="60"/>
          <ac:inkMkLst>
            <pc:docMk/>
            <pc:sldMk cId="2935422185" sldId="363"/>
            <ac:inkMk id="112" creationId="{C960402E-242D-5143-818A-ECF73C138E87}"/>
          </ac:inkMkLst>
        </pc:inkChg>
        <pc:inkChg chg="mod">
          <ac:chgData name="Zhang Yifan" userId="c9b86b9a-8bad-4e1d-80e2-8f55c3c19e2c" providerId="ADAL" clId="{9D073D8F-04A5-544F-B130-6B5919B2E78E}" dt="2021-10-19T00:45:59.922" v="60"/>
          <ac:inkMkLst>
            <pc:docMk/>
            <pc:sldMk cId="2935422185" sldId="363"/>
            <ac:inkMk id="113" creationId="{2D6FCE38-379D-3241-8364-73D7886FDC8D}"/>
          </ac:inkMkLst>
        </pc:inkChg>
        <pc:inkChg chg="mod">
          <ac:chgData name="Zhang Yifan" userId="c9b86b9a-8bad-4e1d-80e2-8f55c3c19e2c" providerId="ADAL" clId="{9D073D8F-04A5-544F-B130-6B5919B2E78E}" dt="2021-10-19T00:45:59.922" v="60"/>
          <ac:inkMkLst>
            <pc:docMk/>
            <pc:sldMk cId="2935422185" sldId="363"/>
            <ac:inkMk id="115" creationId="{01E38C1D-2AAF-2C4D-8633-99E0E8C3E91B}"/>
          </ac:inkMkLst>
        </pc:inkChg>
        <pc:inkChg chg="mod">
          <ac:chgData name="Zhang Yifan" userId="c9b86b9a-8bad-4e1d-80e2-8f55c3c19e2c" providerId="ADAL" clId="{9D073D8F-04A5-544F-B130-6B5919B2E78E}" dt="2021-10-19T00:45:59.922" v="60"/>
          <ac:inkMkLst>
            <pc:docMk/>
            <pc:sldMk cId="2935422185" sldId="363"/>
            <ac:inkMk id="116" creationId="{8515F89C-99FD-9F4A-AE46-D337A714A84F}"/>
          </ac:inkMkLst>
        </pc:inkChg>
        <pc:inkChg chg="mod">
          <ac:chgData name="Zhang Yifan" userId="c9b86b9a-8bad-4e1d-80e2-8f55c3c19e2c" providerId="ADAL" clId="{9D073D8F-04A5-544F-B130-6B5919B2E78E}" dt="2021-10-19T00:45:59.922" v="60"/>
          <ac:inkMkLst>
            <pc:docMk/>
            <pc:sldMk cId="2935422185" sldId="363"/>
            <ac:inkMk id="117" creationId="{AC4DA012-A8E6-7E40-AFC7-4BD4924EB362}"/>
          </ac:inkMkLst>
        </pc:inkChg>
        <pc:inkChg chg="mod">
          <ac:chgData name="Zhang Yifan" userId="c9b86b9a-8bad-4e1d-80e2-8f55c3c19e2c" providerId="ADAL" clId="{9D073D8F-04A5-544F-B130-6B5919B2E78E}" dt="2021-10-19T00:45:59.922" v="60"/>
          <ac:inkMkLst>
            <pc:docMk/>
            <pc:sldMk cId="2935422185" sldId="363"/>
            <ac:inkMk id="118" creationId="{2A1B82AE-0B56-3C45-BB29-D672156942A7}"/>
          </ac:inkMkLst>
        </pc:inkChg>
        <pc:inkChg chg="mod">
          <ac:chgData name="Zhang Yifan" userId="c9b86b9a-8bad-4e1d-80e2-8f55c3c19e2c" providerId="ADAL" clId="{9D073D8F-04A5-544F-B130-6B5919B2E78E}" dt="2021-10-19T00:45:59.922" v="60"/>
          <ac:inkMkLst>
            <pc:docMk/>
            <pc:sldMk cId="2935422185" sldId="363"/>
            <ac:inkMk id="119" creationId="{6EF48F39-A7B2-5946-A707-D9893FEB0C22}"/>
          </ac:inkMkLst>
        </pc:inkChg>
        <pc:inkChg chg="mod">
          <ac:chgData name="Zhang Yifan" userId="c9b86b9a-8bad-4e1d-80e2-8f55c3c19e2c" providerId="ADAL" clId="{9D073D8F-04A5-544F-B130-6B5919B2E78E}" dt="2021-10-19T00:45:59.922" v="60"/>
          <ac:inkMkLst>
            <pc:docMk/>
            <pc:sldMk cId="2935422185" sldId="363"/>
            <ac:inkMk id="120" creationId="{24EB1980-F325-D549-B23D-237588349156}"/>
          </ac:inkMkLst>
        </pc:inkChg>
        <pc:inkChg chg="mod">
          <ac:chgData name="Zhang Yifan" userId="c9b86b9a-8bad-4e1d-80e2-8f55c3c19e2c" providerId="ADAL" clId="{9D073D8F-04A5-544F-B130-6B5919B2E78E}" dt="2021-10-19T00:45:59.922" v="60"/>
          <ac:inkMkLst>
            <pc:docMk/>
            <pc:sldMk cId="2935422185" sldId="363"/>
            <ac:inkMk id="121" creationId="{1E43668A-2CAD-6743-A92B-E96A6E02694B}"/>
          </ac:inkMkLst>
        </pc:inkChg>
        <pc:inkChg chg="mod">
          <ac:chgData name="Zhang Yifan" userId="c9b86b9a-8bad-4e1d-80e2-8f55c3c19e2c" providerId="ADAL" clId="{9D073D8F-04A5-544F-B130-6B5919B2E78E}" dt="2021-10-19T00:45:59.922" v="60"/>
          <ac:inkMkLst>
            <pc:docMk/>
            <pc:sldMk cId="2935422185" sldId="363"/>
            <ac:inkMk id="123" creationId="{59B1C0D1-EBD0-A740-AF26-6FF1512E893A}"/>
          </ac:inkMkLst>
        </pc:inkChg>
        <pc:inkChg chg="mod">
          <ac:chgData name="Zhang Yifan" userId="c9b86b9a-8bad-4e1d-80e2-8f55c3c19e2c" providerId="ADAL" clId="{9D073D8F-04A5-544F-B130-6B5919B2E78E}" dt="2021-10-19T00:45:59.922" v="60"/>
          <ac:inkMkLst>
            <pc:docMk/>
            <pc:sldMk cId="2935422185" sldId="363"/>
            <ac:inkMk id="124" creationId="{E7FBABCD-07AD-C24D-8570-9366D546CDC2}"/>
          </ac:inkMkLst>
        </pc:inkChg>
        <pc:inkChg chg="mod">
          <ac:chgData name="Zhang Yifan" userId="c9b86b9a-8bad-4e1d-80e2-8f55c3c19e2c" providerId="ADAL" clId="{9D073D8F-04A5-544F-B130-6B5919B2E78E}" dt="2021-10-19T00:45:59.922" v="60"/>
          <ac:inkMkLst>
            <pc:docMk/>
            <pc:sldMk cId="2935422185" sldId="363"/>
            <ac:inkMk id="125" creationId="{26E6E176-CB98-DF4D-989D-85A75A053E4C}"/>
          </ac:inkMkLst>
        </pc:inkChg>
        <pc:inkChg chg="mod">
          <ac:chgData name="Zhang Yifan" userId="c9b86b9a-8bad-4e1d-80e2-8f55c3c19e2c" providerId="ADAL" clId="{9D073D8F-04A5-544F-B130-6B5919B2E78E}" dt="2021-10-19T00:45:59.922" v="60"/>
          <ac:inkMkLst>
            <pc:docMk/>
            <pc:sldMk cId="2935422185" sldId="363"/>
            <ac:inkMk id="126" creationId="{774BD4A5-95A2-A643-A698-7465ECE200FA}"/>
          </ac:inkMkLst>
        </pc:inkChg>
        <pc:inkChg chg="mod">
          <ac:chgData name="Zhang Yifan" userId="c9b86b9a-8bad-4e1d-80e2-8f55c3c19e2c" providerId="ADAL" clId="{9D073D8F-04A5-544F-B130-6B5919B2E78E}" dt="2021-10-19T00:45:59.922" v="60"/>
          <ac:inkMkLst>
            <pc:docMk/>
            <pc:sldMk cId="2935422185" sldId="363"/>
            <ac:inkMk id="127" creationId="{7C7538C7-819C-8345-98F6-A7E95514230B}"/>
          </ac:inkMkLst>
        </pc:inkChg>
        <pc:inkChg chg="mod">
          <ac:chgData name="Zhang Yifan" userId="c9b86b9a-8bad-4e1d-80e2-8f55c3c19e2c" providerId="ADAL" clId="{9D073D8F-04A5-544F-B130-6B5919B2E78E}" dt="2021-10-19T00:45:59.922" v="60"/>
          <ac:inkMkLst>
            <pc:docMk/>
            <pc:sldMk cId="2935422185" sldId="363"/>
            <ac:inkMk id="128" creationId="{75303567-80B7-4C40-9AFF-E078834C6C17}"/>
          </ac:inkMkLst>
        </pc:inkChg>
        <pc:inkChg chg="mod">
          <ac:chgData name="Zhang Yifan" userId="c9b86b9a-8bad-4e1d-80e2-8f55c3c19e2c" providerId="ADAL" clId="{9D073D8F-04A5-544F-B130-6B5919B2E78E}" dt="2021-10-19T00:45:59.922" v="60"/>
          <ac:inkMkLst>
            <pc:docMk/>
            <pc:sldMk cId="2935422185" sldId="363"/>
            <ac:inkMk id="129" creationId="{81531E90-930C-4343-8CD9-3A319A9E62D0}"/>
          </ac:inkMkLst>
        </pc:inkChg>
        <pc:inkChg chg="mod">
          <ac:chgData name="Zhang Yifan" userId="c9b86b9a-8bad-4e1d-80e2-8f55c3c19e2c" providerId="ADAL" clId="{9D073D8F-04A5-544F-B130-6B5919B2E78E}" dt="2021-10-19T00:45:59.922" v="60"/>
          <ac:inkMkLst>
            <pc:docMk/>
            <pc:sldMk cId="2935422185" sldId="363"/>
            <ac:inkMk id="130" creationId="{EF874A58-4CC9-5943-849F-F126564235D4}"/>
          </ac:inkMkLst>
        </pc:inkChg>
        <pc:inkChg chg="mod">
          <ac:chgData name="Zhang Yifan" userId="c9b86b9a-8bad-4e1d-80e2-8f55c3c19e2c" providerId="ADAL" clId="{9D073D8F-04A5-544F-B130-6B5919B2E78E}" dt="2021-10-19T00:45:59.922" v="60"/>
          <ac:inkMkLst>
            <pc:docMk/>
            <pc:sldMk cId="2935422185" sldId="363"/>
            <ac:inkMk id="132" creationId="{C141687D-FC55-454D-AE5C-66746D2A3F05}"/>
          </ac:inkMkLst>
        </pc:inkChg>
        <pc:inkChg chg="mod">
          <ac:chgData name="Zhang Yifan" userId="c9b86b9a-8bad-4e1d-80e2-8f55c3c19e2c" providerId="ADAL" clId="{9D073D8F-04A5-544F-B130-6B5919B2E78E}" dt="2021-10-19T00:45:59.922" v="60"/>
          <ac:inkMkLst>
            <pc:docMk/>
            <pc:sldMk cId="2935422185" sldId="363"/>
            <ac:inkMk id="133" creationId="{3738D38D-8FAF-3E4C-9666-68F28F3C32BA}"/>
          </ac:inkMkLst>
        </pc:inkChg>
        <pc:inkChg chg="mod">
          <ac:chgData name="Zhang Yifan" userId="c9b86b9a-8bad-4e1d-80e2-8f55c3c19e2c" providerId="ADAL" clId="{9D073D8F-04A5-544F-B130-6B5919B2E78E}" dt="2021-10-19T00:45:59.922" v="60"/>
          <ac:inkMkLst>
            <pc:docMk/>
            <pc:sldMk cId="2935422185" sldId="363"/>
            <ac:inkMk id="134" creationId="{09FFDFB0-0C6F-AF4F-BEE1-382EA7BFBDD9}"/>
          </ac:inkMkLst>
        </pc:inkChg>
        <pc:inkChg chg="mod">
          <ac:chgData name="Zhang Yifan" userId="c9b86b9a-8bad-4e1d-80e2-8f55c3c19e2c" providerId="ADAL" clId="{9D073D8F-04A5-544F-B130-6B5919B2E78E}" dt="2021-10-19T00:45:59.922" v="60"/>
          <ac:inkMkLst>
            <pc:docMk/>
            <pc:sldMk cId="2935422185" sldId="363"/>
            <ac:inkMk id="136" creationId="{44A23D7F-DDE4-6943-8916-D3FC46D9E16D}"/>
          </ac:inkMkLst>
        </pc:inkChg>
        <pc:inkChg chg="mod">
          <ac:chgData name="Zhang Yifan" userId="c9b86b9a-8bad-4e1d-80e2-8f55c3c19e2c" providerId="ADAL" clId="{9D073D8F-04A5-544F-B130-6B5919B2E78E}" dt="2021-10-19T00:45:59.922" v="60"/>
          <ac:inkMkLst>
            <pc:docMk/>
            <pc:sldMk cId="2935422185" sldId="363"/>
            <ac:inkMk id="137" creationId="{9A3EDC47-A42C-0147-A774-D3977DC80479}"/>
          </ac:inkMkLst>
        </pc:inkChg>
        <pc:inkChg chg="mod">
          <ac:chgData name="Zhang Yifan" userId="c9b86b9a-8bad-4e1d-80e2-8f55c3c19e2c" providerId="ADAL" clId="{9D073D8F-04A5-544F-B130-6B5919B2E78E}" dt="2021-10-19T00:45:59.922" v="60"/>
          <ac:inkMkLst>
            <pc:docMk/>
            <pc:sldMk cId="2935422185" sldId="363"/>
            <ac:inkMk id="138" creationId="{6ED3A08D-CA24-9B4B-A0E6-3F374CB1DBE4}"/>
          </ac:inkMkLst>
        </pc:inkChg>
        <pc:inkChg chg="mod">
          <ac:chgData name="Zhang Yifan" userId="c9b86b9a-8bad-4e1d-80e2-8f55c3c19e2c" providerId="ADAL" clId="{9D073D8F-04A5-544F-B130-6B5919B2E78E}" dt="2021-10-19T00:45:59.922" v="60"/>
          <ac:inkMkLst>
            <pc:docMk/>
            <pc:sldMk cId="2935422185" sldId="363"/>
            <ac:inkMk id="139" creationId="{7487D947-3C22-504C-8A82-955C6C681410}"/>
          </ac:inkMkLst>
        </pc:inkChg>
        <pc:inkChg chg="mod">
          <ac:chgData name="Zhang Yifan" userId="c9b86b9a-8bad-4e1d-80e2-8f55c3c19e2c" providerId="ADAL" clId="{9D073D8F-04A5-544F-B130-6B5919B2E78E}" dt="2021-10-19T00:45:59.922" v="60"/>
          <ac:inkMkLst>
            <pc:docMk/>
            <pc:sldMk cId="2935422185" sldId="363"/>
            <ac:inkMk id="140" creationId="{CE3336D7-A1A4-A546-9C9A-9098AF81DAD8}"/>
          </ac:inkMkLst>
        </pc:inkChg>
        <pc:inkChg chg="mod">
          <ac:chgData name="Zhang Yifan" userId="c9b86b9a-8bad-4e1d-80e2-8f55c3c19e2c" providerId="ADAL" clId="{9D073D8F-04A5-544F-B130-6B5919B2E78E}" dt="2021-10-19T00:45:59.922" v="60"/>
          <ac:inkMkLst>
            <pc:docMk/>
            <pc:sldMk cId="2935422185" sldId="363"/>
            <ac:inkMk id="141" creationId="{12216095-3062-E348-8B39-E9CBB51D2501}"/>
          </ac:inkMkLst>
        </pc:inkChg>
        <pc:inkChg chg="mod">
          <ac:chgData name="Zhang Yifan" userId="c9b86b9a-8bad-4e1d-80e2-8f55c3c19e2c" providerId="ADAL" clId="{9D073D8F-04A5-544F-B130-6B5919B2E78E}" dt="2021-10-19T00:45:59.922" v="60"/>
          <ac:inkMkLst>
            <pc:docMk/>
            <pc:sldMk cId="2935422185" sldId="363"/>
            <ac:inkMk id="142" creationId="{2CDF5E7D-BCAD-8D4C-96A1-7A15A278E33A}"/>
          </ac:inkMkLst>
        </pc:inkChg>
        <pc:inkChg chg="mod">
          <ac:chgData name="Zhang Yifan" userId="c9b86b9a-8bad-4e1d-80e2-8f55c3c19e2c" providerId="ADAL" clId="{9D073D8F-04A5-544F-B130-6B5919B2E78E}" dt="2021-10-19T00:45:59.922" v="60"/>
          <ac:inkMkLst>
            <pc:docMk/>
            <pc:sldMk cId="2935422185" sldId="363"/>
            <ac:inkMk id="143" creationId="{8130F08C-3A40-FD45-994E-27EF8F3CDCE2}"/>
          </ac:inkMkLst>
        </pc:inkChg>
        <pc:inkChg chg="add mod">
          <ac:chgData name="Zhang Yifan" userId="c9b86b9a-8bad-4e1d-80e2-8f55c3c19e2c" providerId="ADAL" clId="{9D073D8F-04A5-544F-B130-6B5919B2E78E}" dt="2021-10-19T00:45:59.922" v="60"/>
          <ac:inkMkLst>
            <pc:docMk/>
            <pc:sldMk cId="2935422185" sldId="363"/>
            <ac:inkMk id="144" creationId="{0BF57C1C-8DA0-0D49-8C6C-12DB5E4CCB7A}"/>
          </ac:inkMkLst>
        </pc:inkChg>
        <pc:inkChg chg="add mod">
          <ac:chgData name="Zhang Yifan" userId="c9b86b9a-8bad-4e1d-80e2-8f55c3c19e2c" providerId="ADAL" clId="{9D073D8F-04A5-544F-B130-6B5919B2E78E}" dt="2021-10-19T00:45:59.922" v="60"/>
          <ac:inkMkLst>
            <pc:docMk/>
            <pc:sldMk cId="2935422185" sldId="363"/>
            <ac:inkMk id="145" creationId="{BEDE127E-B78C-BB4D-897F-460FC39358B8}"/>
          </ac:inkMkLst>
        </pc:inkChg>
        <pc:inkChg chg="mod">
          <ac:chgData name="Zhang Yifan" userId="c9b86b9a-8bad-4e1d-80e2-8f55c3c19e2c" providerId="ADAL" clId="{9D073D8F-04A5-544F-B130-6B5919B2E78E}" dt="2021-10-19T00:45:59.922" v="60"/>
          <ac:inkMkLst>
            <pc:docMk/>
            <pc:sldMk cId="2935422185" sldId="363"/>
            <ac:inkMk id="148" creationId="{E121D22D-6AA7-BF44-8FF5-4209406890DE}"/>
          </ac:inkMkLst>
        </pc:inkChg>
        <pc:inkChg chg="mod">
          <ac:chgData name="Zhang Yifan" userId="c9b86b9a-8bad-4e1d-80e2-8f55c3c19e2c" providerId="ADAL" clId="{9D073D8F-04A5-544F-B130-6B5919B2E78E}" dt="2021-10-19T00:45:59.922" v="60"/>
          <ac:inkMkLst>
            <pc:docMk/>
            <pc:sldMk cId="2935422185" sldId="363"/>
            <ac:inkMk id="149" creationId="{2F45024C-4B73-0541-A858-325DDD926B72}"/>
          </ac:inkMkLst>
        </pc:inkChg>
        <pc:inkChg chg="mod">
          <ac:chgData name="Zhang Yifan" userId="c9b86b9a-8bad-4e1d-80e2-8f55c3c19e2c" providerId="ADAL" clId="{9D073D8F-04A5-544F-B130-6B5919B2E78E}" dt="2021-10-19T00:45:59.922" v="60"/>
          <ac:inkMkLst>
            <pc:docMk/>
            <pc:sldMk cId="2935422185" sldId="363"/>
            <ac:inkMk id="150" creationId="{159FD76D-B36F-B242-AF14-1F6967CE3AA5}"/>
          </ac:inkMkLst>
        </pc:inkChg>
        <pc:inkChg chg="mod">
          <ac:chgData name="Zhang Yifan" userId="c9b86b9a-8bad-4e1d-80e2-8f55c3c19e2c" providerId="ADAL" clId="{9D073D8F-04A5-544F-B130-6B5919B2E78E}" dt="2021-10-19T00:45:59.922" v="60"/>
          <ac:inkMkLst>
            <pc:docMk/>
            <pc:sldMk cId="2935422185" sldId="363"/>
            <ac:inkMk id="151" creationId="{2FE45C74-014C-BE41-B958-5B718E158E79}"/>
          </ac:inkMkLst>
        </pc:inkChg>
        <pc:inkChg chg="mod">
          <ac:chgData name="Zhang Yifan" userId="c9b86b9a-8bad-4e1d-80e2-8f55c3c19e2c" providerId="ADAL" clId="{9D073D8F-04A5-544F-B130-6B5919B2E78E}" dt="2021-10-19T00:45:59.922" v="60"/>
          <ac:inkMkLst>
            <pc:docMk/>
            <pc:sldMk cId="2935422185" sldId="363"/>
            <ac:inkMk id="152" creationId="{8F9C9A74-61E1-4246-AFCA-5428077EBD30}"/>
          </ac:inkMkLst>
        </pc:inkChg>
        <pc:inkChg chg="mod">
          <ac:chgData name="Zhang Yifan" userId="c9b86b9a-8bad-4e1d-80e2-8f55c3c19e2c" providerId="ADAL" clId="{9D073D8F-04A5-544F-B130-6B5919B2E78E}" dt="2021-10-19T00:45:59.922" v="60"/>
          <ac:inkMkLst>
            <pc:docMk/>
            <pc:sldMk cId="2935422185" sldId="363"/>
            <ac:inkMk id="153" creationId="{FCF8189E-42F5-7145-96C1-22B22A3426F1}"/>
          </ac:inkMkLst>
        </pc:inkChg>
        <pc:inkChg chg="add mod">
          <ac:chgData name="Zhang Yifan" userId="c9b86b9a-8bad-4e1d-80e2-8f55c3c19e2c" providerId="ADAL" clId="{9D073D8F-04A5-544F-B130-6B5919B2E78E}" dt="2021-10-19T00:45:59.922" v="60"/>
          <ac:inkMkLst>
            <pc:docMk/>
            <pc:sldMk cId="2935422185" sldId="363"/>
            <ac:inkMk id="154" creationId="{BFC75644-C7DC-5545-B1FD-42A846706B42}"/>
          </ac:inkMkLst>
        </pc:inkChg>
        <pc:inkChg chg="mod">
          <ac:chgData name="Zhang Yifan" userId="c9b86b9a-8bad-4e1d-80e2-8f55c3c19e2c" providerId="ADAL" clId="{9D073D8F-04A5-544F-B130-6B5919B2E78E}" dt="2021-10-19T00:45:59.922" v="60"/>
          <ac:inkMkLst>
            <pc:docMk/>
            <pc:sldMk cId="2935422185" sldId="363"/>
            <ac:inkMk id="156" creationId="{FAFB7E45-8E9C-8348-982D-94117D8B36ED}"/>
          </ac:inkMkLst>
        </pc:inkChg>
        <pc:inkChg chg="mod">
          <ac:chgData name="Zhang Yifan" userId="c9b86b9a-8bad-4e1d-80e2-8f55c3c19e2c" providerId="ADAL" clId="{9D073D8F-04A5-544F-B130-6B5919B2E78E}" dt="2021-10-19T00:45:59.922" v="60"/>
          <ac:inkMkLst>
            <pc:docMk/>
            <pc:sldMk cId="2935422185" sldId="363"/>
            <ac:inkMk id="157" creationId="{55312A98-C169-9A40-A4ED-08B66019A692}"/>
          </ac:inkMkLst>
        </pc:inkChg>
        <pc:inkChg chg="mod">
          <ac:chgData name="Zhang Yifan" userId="c9b86b9a-8bad-4e1d-80e2-8f55c3c19e2c" providerId="ADAL" clId="{9D073D8F-04A5-544F-B130-6B5919B2E78E}" dt="2021-10-19T00:45:59.922" v="60"/>
          <ac:inkMkLst>
            <pc:docMk/>
            <pc:sldMk cId="2935422185" sldId="363"/>
            <ac:inkMk id="158" creationId="{C0A02EED-66C5-154F-AD49-A3CEDC44A63B}"/>
          </ac:inkMkLst>
        </pc:inkChg>
        <pc:inkChg chg="mod">
          <ac:chgData name="Zhang Yifan" userId="c9b86b9a-8bad-4e1d-80e2-8f55c3c19e2c" providerId="ADAL" clId="{9D073D8F-04A5-544F-B130-6B5919B2E78E}" dt="2021-10-19T00:45:59.922" v="60"/>
          <ac:inkMkLst>
            <pc:docMk/>
            <pc:sldMk cId="2935422185" sldId="363"/>
            <ac:inkMk id="160" creationId="{419171D9-9171-E940-BD33-CD14B20C5DB8}"/>
          </ac:inkMkLst>
        </pc:inkChg>
        <pc:inkChg chg="mod">
          <ac:chgData name="Zhang Yifan" userId="c9b86b9a-8bad-4e1d-80e2-8f55c3c19e2c" providerId="ADAL" clId="{9D073D8F-04A5-544F-B130-6B5919B2E78E}" dt="2021-10-19T00:45:59.922" v="60"/>
          <ac:inkMkLst>
            <pc:docMk/>
            <pc:sldMk cId="2935422185" sldId="363"/>
            <ac:inkMk id="161" creationId="{13F303CC-3CE4-A84C-9DC3-56FD945C894B}"/>
          </ac:inkMkLst>
        </pc:inkChg>
        <pc:inkChg chg="mod">
          <ac:chgData name="Zhang Yifan" userId="c9b86b9a-8bad-4e1d-80e2-8f55c3c19e2c" providerId="ADAL" clId="{9D073D8F-04A5-544F-B130-6B5919B2E78E}" dt="2021-10-19T00:45:59.922" v="60"/>
          <ac:inkMkLst>
            <pc:docMk/>
            <pc:sldMk cId="2935422185" sldId="363"/>
            <ac:inkMk id="162" creationId="{F4017926-ADDA-EC43-8AB3-6981D735386C}"/>
          </ac:inkMkLst>
        </pc:inkChg>
        <pc:inkChg chg="add mod">
          <ac:chgData name="Zhang Yifan" userId="c9b86b9a-8bad-4e1d-80e2-8f55c3c19e2c" providerId="ADAL" clId="{9D073D8F-04A5-544F-B130-6B5919B2E78E}" dt="2021-10-19T00:45:59.922" v="60"/>
          <ac:inkMkLst>
            <pc:docMk/>
            <pc:sldMk cId="2935422185" sldId="363"/>
            <ac:inkMk id="163" creationId="{3BE5D6D5-F910-AC41-BEFB-317D0A1947AF}"/>
          </ac:inkMkLst>
        </pc:inkChg>
        <pc:inkChg chg="add mod">
          <ac:chgData name="Zhang Yifan" userId="c9b86b9a-8bad-4e1d-80e2-8f55c3c19e2c" providerId="ADAL" clId="{9D073D8F-04A5-544F-B130-6B5919B2E78E}" dt="2021-10-19T00:45:59.922" v="60"/>
          <ac:inkMkLst>
            <pc:docMk/>
            <pc:sldMk cId="2935422185" sldId="363"/>
            <ac:inkMk id="164" creationId="{41243648-B4D1-0E44-94DA-55B78930CC37}"/>
          </ac:inkMkLst>
        </pc:inkChg>
        <pc:inkChg chg="add mod">
          <ac:chgData name="Zhang Yifan" userId="c9b86b9a-8bad-4e1d-80e2-8f55c3c19e2c" providerId="ADAL" clId="{9D073D8F-04A5-544F-B130-6B5919B2E78E}" dt="2021-10-19T00:45:59.922" v="60"/>
          <ac:inkMkLst>
            <pc:docMk/>
            <pc:sldMk cId="2935422185" sldId="363"/>
            <ac:inkMk id="165" creationId="{19F63B08-C1C4-2D46-8027-BD38E468627A}"/>
          </ac:inkMkLst>
        </pc:inkChg>
        <pc:inkChg chg="mod">
          <ac:chgData name="Zhang Yifan" userId="c9b86b9a-8bad-4e1d-80e2-8f55c3c19e2c" providerId="ADAL" clId="{9D073D8F-04A5-544F-B130-6B5919B2E78E}" dt="2021-10-19T00:45:59.922" v="60"/>
          <ac:inkMkLst>
            <pc:docMk/>
            <pc:sldMk cId="2935422185" sldId="363"/>
            <ac:inkMk id="167" creationId="{EBC61D84-A6F4-1A46-82A3-077C503AE57D}"/>
          </ac:inkMkLst>
        </pc:inkChg>
        <pc:inkChg chg="mod">
          <ac:chgData name="Zhang Yifan" userId="c9b86b9a-8bad-4e1d-80e2-8f55c3c19e2c" providerId="ADAL" clId="{9D073D8F-04A5-544F-B130-6B5919B2E78E}" dt="2021-10-19T00:45:59.922" v="60"/>
          <ac:inkMkLst>
            <pc:docMk/>
            <pc:sldMk cId="2935422185" sldId="363"/>
            <ac:inkMk id="168" creationId="{9E65E04A-3BCE-054D-90EB-A5B9E1078857}"/>
          </ac:inkMkLst>
        </pc:inkChg>
        <pc:inkChg chg="mod">
          <ac:chgData name="Zhang Yifan" userId="c9b86b9a-8bad-4e1d-80e2-8f55c3c19e2c" providerId="ADAL" clId="{9D073D8F-04A5-544F-B130-6B5919B2E78E}" dt="2021-10-19T00:45:59.922" v="60"/>
          <ac:inkMkLst>
            <pc:docMk/>
            <pc:sldMk cId="2935422185" sldId="363"/>
            <ac:inkMk id="169" creationId="{671193EF-1B76-C049-8FE9-7EB3193C19B4}"/>
          </ac:inkMkLst>
        </pc:inkChg>
      </pc:sldChg>
    </pc:docChg>
  </pc:docChgLst>
  <pc:docChgLst>
    <pc:chgData name="Zhang Yifan" userId="c9b86b9a-8bad-4e1d-80e2-8f55c3c19e2c" providerId="ADAL" clId="{06AF0A91-A981-994C-8996-EF85B07E79C8}"/>
    <pc:docChg chg="undo custSel delSld modSld">
      <pc:chgData name="Zhang Yifan" userId="c9b86b9a-8bad-4e1d-80e2-8f55c3c19e2c" providerId="ADAL" clId="{06AF0A91-A981-994C-8996-EF85B07E79C8}" dt="2021-10-12T02:46:30.213" v="441" actId="7634"/>
      <pc:docMkLst>
        <pc:docMk/>
      </pc:docMkLst>
      <pc:sldChg chg="addSp">
        <pc:chgData name="Zhang Yifan" userId="c9b86b9a-8bad-4e1d-80e2-8f55c3c19e2c" providerId="ADAL" clId="{06AF0A91-A981-994C-8996-EF85B07E79C8}" dt="2021-10-12T02:46:30.213" v="441" actId="7634"/>
        <pc:sldMkLst>
          <pc:docMk/>
          <pc:sldMk cId="2354227501" sldId="309"/>
        </pc:sldMkLst>
        <pc:inkChg chg="add">
          <ac:chgData name="Zhang Yifan" userId="c9b86b9a-8bad-4e1d-80e2-8f55c3c19e2c" providerId="ADAL" clId="{06AF0A91-A981-994C-8996-EF85B07E79C8}" dt="2021-10-12T02:46:30.213" v="441" actId="7634"/>
          <ac:inkMkLst>
            <pc:docMk/>
            <pc:sldMk cId="2354227501" sldId="309"/>
            <ac:inkMk id="5" creationId="{9FFB282E-9DBE-9C4F-8183-3B6CFBC2C22C}"/>
          </ac:inkMkLst>
        </pc:inkChg>
      </pc:sldChg>
      <pc:sldChg chg="addSp delSp">
        <pc:chgData name="Zhang Yifan" userId="c9b86b9a-8bad-4e1d-80e2-8f55c3c19e2c" providerId="ADAL" clId="{06AF0A91-A981-994C-8996-EF85B07E79C8}" dt="2021-10-12T02:46:30.213" v="441" actId="7634"/>
        <pc:sldMkLst>
          <pc:docMk/>
          <pc:sldMk cId="107471523" sldId="310"/>
        </pc:sldMkLst>
        <pc:grpChg chg="add del">
          <ac:chgData name="Zhang Yifan" userId="c9b86b9a-8bad-4e1d-80e2-8f55c3c19e2c" providerId="ADAL" clId="{06AF0A91-A981-994C-8996-EF85B07E79C8}" dt="2021-10-11T19:34:51.676" v="3"/>
          <ac:grpSpMkLst>
            <pc:docMk/>
            <pc:sldMk cId="107471523" sldId="310"/>
            <ac:grpSpMk id="7" creationId="{90F22390-5E0B-C04D-AE32-7DA3F5220263}"/>
          </ac:grpSpMkLst>
        </pc:grpChg>
        <pc:grpChg chg="add del">
          <ac:chgData name="Zhang Yifan" userId="c9b86b9a-8bad-4e1d-80e2-8f55c3c19e2c" providerId="ADAL" clId="{06AF0A91-A981-994C-8996-EF85B07E79C8}" dt="2021-10-11T19:35:03.366" v="19"/>
          <ac:grpSpMkLst>
            <pc:docMk/>
            <pc:sldMk cId="107471523" sldId="310"/>
            <ac:grpSpMk id="11" creationId="{D76755C4-0CFB-F948-8E4B-DA7CE4D56E1C}"/>
          </ac:grpSpMkLst>
        </pc:grpChg>
        <pc:grpChg chg="add del">
          <ac:chgData name="Zhang Yifan" userId="c9b86b9a-8bad-4e1d-80e2-8f55c3c19e2c" providerId="ADAL" clId="{06AF0A91-A981-994C-8996-EF85B07E79C8}" dt="2021-10-11T19:35:00.774" v="15"/>
          <ac:grpSpMkLst>
            <pc:docMk/>
            <pc:sldMk cId="107471523" sldId="310"/>
            <ac:grpSpMk id="18" creationId="{7393551A-2911-AC46-A43D-A06572C1C12A}"/>
          </ac:grpSpMkLst>
        </pc:grpChg>
        <pc:grpChg chg="add">
          <ac:chgData name="Zhang Yifan" userId="c9b86b9a-8bad-4e1d-80e2-8f55c3c19e2c" providerId="ADAL" clId="{06AF0A91-A981-994C-8996-EF85B07E79C8}" dt="2021-10-11T19:35:03.366" v="19"/>
          <ac:grpSpMkLst>
            <pc:docMk/>
            <pc:sldMk cId="107471523" sldId="310"/>
            <ac:grpSpMk id="21" creationId="{EF84BF5D-1015-A049-975E-693A619D3C54}"/>
          </ac:grpSpMkLst>
        </pc:grpChg>
        <pc:grpChg chg="add del">
          <ac:chgData name="Zhang Yifan" userId="c9b86b9a-8bad-4e1d-80e2-8f55c3c19e2c" providerId="ADAL" clId="{06AF0A91-A981-994C-8996-EF85B07E79C8}" dt="2021-10-11T19:35:55.689" v="27"/>
          <ac:grpSpMkLst>
            <pc:docMk/>
            <pc:sldMk cId="107471523" sldId="310"/>
            <ac:grpSpMk id="26" creationId="{30A9532A-00DF-F941-B9AE-0A12BFCC7D13}"/>
          </ac:grpSpMkLst>
        </pc:grpChg>
        <pc:grpChg chg="add">
          <ac:chgData name="Zhang Yifan" userId="c9b86b9a-8bad-4e1d-80e2-8f55c3c19e2c" providerId="ADAL" clId="{06AF0A91-A981-994C-8996-EF85B07E79C8}" dt="2021-10-11T19:36:17.467" v="33"/>
          <ac:grpSpMkLst>
            <pc:docMk/>
            <pc:sldMk cId="107471523" sldId="310"/>
            <ac:grpSpMk id="31" creationId="{E0F4BD10-A63E-FD43-B35A-35B04AB87A80}"/>
          </ac:grpSpMkLst>
        </pc:grpChg>
        <pc:grpChg chg="add">
          <ac:chgData name="Zhang Yifan" userId="c9b86b9a-8bad-4e1d-80e2-8f55c3c19e2c" providerId="ADAL" clId="{06AF0A91-A981-994C-8996-EF85B07E79C8}" dt="2021-10-11T19:36:30.557" v="37"/>
          <ac:grpSpMkLst>
            <pc:docMk/>
            <pc:sldMk cId="107471523" sldId="310"/>
            <ac:grpSpMk id="35" creationId="{0E947ECB-BC35-A54C-A72E-2DEDFD232C15}"/>
          </ac:grpSpMkLst>
        </pc:grpChg>
        <pc:grpChg chg="add">
          <ac:chgData name="Zhang Yifan" userId="c9b86b9a-8bad-4e1d-80e2-8f55c3c19e2c" providerId="ADAL" clId="{06AF0A91-A981-994C-8996-EF85B07E79C8}" dt="2021-10-11T19:36:40.636" v="43"/>
          <ac:grpSpMkLst>
            <pc:docMk/>
            <pc:sldMk cId="107471523" sldId="310"/>
            <ac:grpSpMk id="40" creationId="{11866FA5-0643-494C-9700-68C6BEB80965}"/>
          </ac:grpSpMkLst>
        </pc:grpChg>
        <pc:grpChg chg="add del">
          <ac:chgData name="Zhang Yifan" userId="c9b86b9a-8bad-4e1d-80e2-8f55c3c19e2c" providerId="ADAL" clId="{06AF0A91-A981-994C-8996-EF85B07E79C8}" dt="2021-10-11T19:36:53.480" v="58"/>
          <ac:grpSpMkLst>
            <pc:docMk/>
            <pc:sldMk cId="107471523" sldId="310"/>
            <ac:grpSpMk id="43" creationId="{8CC4DB1E-E436-7648-88FA-C9EECE985BA1}"/>
          </ac:grpSpMkLst>
        </pc:grpChg>
        <pc:grpChg chg="add del">
          <ac:chgData name="Zhang Yifan" userId="c9b86b9a-8bad-4e1d-80e2-8f55c3c19e2c" providerId="ADAL" clId="{06AF0A91-A981-994C-8996-EF85B07E79C8}" dt="2021-10-11T19:36:49.611" v="53"/>
          <ac:grpSpMkLst>
            <pc:docMk/>
            <pc:sldMk cId="107471523" sldId="310"/>
            <ac:grpSpMk id="46" creationId="{6F0EE4A7-21D5-3E4D-9938-E33F0B2D49E3}"/>
          </ac:grpSpMkLst>
        </pc:grpChg>
        <pc:grpChg chg="add del">
          <ac:chgData name="Zhang Yifan" userId="c9b86b9a-8bad-4e1d-80e2-8f55c3c19e2c" providerId="ADAL" clId="{06AF0A91-A981-994C-8996-EF85B07E79C8}" dt="2021-10-11T19:36:48.417" v="52"/>
          <ac:grpSpMkLst>
            <pc:docMk/>
            <pc:sldMk cId="107471523" sldId="310"/>
            <ac:grpSpMk id="48" creationId="{7F42F131-14DA-754C-BFFF-46713755EEFC}"/>
          </ac:grpSpMkLst>
        </pc:grpChg>
        <pc:grpChg chg="add del">
          <ac:chgData name="Zhang Yifan" userId="c9b86b9a-8bad-4e1d-80e2-8f55c3c19e2c" providerId="ADAL" clId="{06AF0A91-A981-994C-8996-EF85B07E79C8}" dt="2021-10-11T19:37:11.130" v="86"/>
          <ac:grpSpMkLst>
            <pc:docMk/>
            <pc:sldMk cId="107471523" sldId="310"/>
            <ac:grpSpMk id="52" creationId="{5C17CEAA-D214-CA4C-813B-58736B495638}"/>
          </ac:grpSpMkLst>
        </pc:grpChg>
        <pc:grpChg chg="add del">
          <ac:chgData name="Zhang Yifan" userId="c9b86b9a-8bad-4e1d-80e2-8f55c3c19e2c" providerId="ADAL" clId="{06AF0A91-A981-994C-8996-EF85B07E79C8}" dt="2021-10-11T19:36:59.641" v="62"/>
          <ac:grpSpMkLst>
            <pc:docMk/>
            <pc:sldMk cId="107471523" sldId="310"/>
            <ac:grpSpMk id="55" creationId="{DEB3D979-D8B4-C44B-80A5-CABD75CDAEBF}"/>
          </ac:grpSpMkLst>
        </pc:grpChg>
        <pc:grpChg chg="add del">
          <ac:chgData name="Zhang Yifan" userId="c9b86b9a-8bad-4e1d-80e2-8f55c3c19e2c" providerId="ADAL" clId="{06AF0A91-A981-994C-8996-EF85B07E79C8}" dt="2021-10-11T19:37:04.204" v="73"/>
          <ac:grpSpMkLst>
            <pc:docMk/>
            <pc:sldMk cId="107471523" sldId="310"/>
            <ac:grpSpMk id="64" creationId="{72247661-350F-0D47-8B7A-0438E31F8DFF}"/>
          </ac:grpSpMkLst>
        </pc:grpChg>
        <pc:grpChg chg="add del">
          <ac:chgData name="Zhang Yifan" userId="c9b86b9a-8bad-4e1d-80e2-8f55c3c19e2c" providerId="ADAL" clId="{06AF0A91-A981-994C-8996-EF85B07E79C8}" dt="2021-10-11T19:37:17.081" v="91"/>
          <ac:grpSpMkLst>
            <pc:docMk/>
            <pc:sldMk cId="107471523" sldId="310"/>
            <ac:grpSpMk id="76" creationId="{E687CAAD-A45B-4C48-8144-DBD4B918966F}"/>
          </ac:grpSpMkLst>
        </pc:grpChg>
        <pc:grpChg chg="add">
          <ac:chgData name="Zhang Yifan" userId="c9b86b9a-8bad-4e1d-80e2-8f55c3c19e2c" providerId="ADAL" clId="{06AF0A91-A981-994C-8996-EF85B07E79C8}" dt="2021-10-11T19:37:17.081" v="91"/>
          <ac:grpSpMkLst>
            <pc:docMk/>
            <pc:sldMk cId="107471523" sldId="310"/>
            <ac:grpSpMk id="81" creationId="{8581F79A-F90F-1745-99CE-4A53FAB69685}"/>
          </ac:grpSpMkLst>
        </pc:grpChg>
        <pc:inkChg chg="add del topLvl">
          <ac:chgData name="Zhang Yifan" userId="c9b86b9a-8bad-4e1d-80e2-8f55c3c19e2c" providerId="ADAL" clId="{06AF0A91-A981-994C-8996-EF85B07E79C8}" dt="2021-10-11T19:34:52.087" v="4"/>
          <ac:inkMkLst>
            <pc:docMk/>
            <pc:sldMk cId="107471523" sldId="310"/>
            <ac:inkMk id="5" creationId="{23CA75F4-8D3F-754C-92C3-78CF1F341807}"/>
          </ac:inkMkLst>
        </pc:inkChg>
        <pc:inkChg chg="add">
          <ac:chgData name="Zhang Yifan" userId="c9b86b9a-8bad-4e1d-80e2-8f55c3c19e2c" providerId="ADAL" clId="{06AF0A91-A981-994C-8996-EF85B07E79C8}" dt="2021-10-12T02:46:30.213" v="441" actId="7634"/>
          <ac:inkMkLst>
            <pc:docMk/>
            <pc:sldMk cId="107471523" sldId="310"/>
            <ac:inkMk id="5" creationId="{F6791315-9458-E849-A872-FB504FBB9B22}"/>
          </ac:inkMkLst>
        </pc:inkChg>
        <pc:inkChg chg="add del topLvl">
          <ac:chgData name="Zhang Yifan" userId="c9b86b9a-8bad-4e1d-80e2-8f55c3c19e2c" providerId="ADAL" clId="{06AF0A91-A981-994C-8996-EF85B07E79C8}" dt="2021-10-11T19:34:51.676" v="3"/>
          <ac:inkMkLst>
            <pc:docMk/>
            <pc:sldMk cId="107471523" sldId="310"/>
            <ac:inkMk id="6" creationId="{DD3877F5-9ECF-434D-B32D-0C63013622BD}"/>
          </ac:inkMkLst>
        </pc:inkChg>
        <pc:inkChg chg="add topLvl">
          <ac:chgData name="Zhang Yifan" userId="c9b86b9a-8bad-4e1d-80e2-8f55c3c19e2c" providerId="ADAL" clId="{06AF0A91-A981-994C-8996-EF85B07E79C8}" dt="2021-10-11T19:35:03.366" v="19"/>
          <ac:inkMkLst>
            <pc:docMk/>
            <pc:sldMk cId="107471523" sldId="310"/>
            <ac:inkMk id="9" creationId="{FD17C587-762B-BF4A-8CCC-C8871762AC6B}"/>
          </ac:inkMkLst>
        </pc:inkChg>
        <pc:inkChg chg="add topLvl">
          <ac:chgData name="Zhang Yifan" userId="c9b86b9a-8bad-4e1d-80e2-8f55c3c19e2c" providerId="ADAL" clId="{06AF0A91-A981-994C-8996-EF85B07E79C8}" dt="2021-10-11T19:35:03.366" v="19"/>
          <ac:inkMkLst>
            <pc:docMk/>
            <pc:sldMk cId="107471523" sldId="310"/>
            <ac:inkMk id="10" creationId="{12FE5F84-BAEE-4A40-85C1-30B151CA83FA}"/>
          </ac:inkMkLst>
        </pc:inkChg>
        <pc:inkChg chg="add topLvl">
          <ac:chgData name="Zhang Yifan" userId="c9b86b9a-8bad-4e1d-80e2-8f55c3c19e2c" providerId="ADAL" clId="{06AF0A91-A981-994C-8996-EF85B07E79C8}" dt="2021-10-11T19:35:00.774" v="15"/>
          <ac:inkMkLst>
            <pc:docMk/>
            <pc:sldMk cId="107471523" sldId="310"/>
            <ac:inkMk id="12" creationId="{0203BE1B-AE8A-BF49-8C89-7B5C0DF90FDC}"/>
          </ac:inkMkLst>
        </pc:inkChg>
        <pc:inkChg chg="add topLvl">
          <ac:chgData name="Zhang Yifan" userId="c9b86b9a-8bad-4e1d-80e2-8f55c3c19e2c" providerId="ADAL" clId="{06AF0A91-A981-994C-8996-EF85B07E79C8}" dt="2021-10-11T19:35:00.774" v="15"/>
          <ac:inkMkLst>
            <pc:docMk/>
            <pc:sldMk cId="107471523" sldId="310"/>
            <ac:inkMk id="13" creationId="{C1B5581D-76EB-D349-B289-5BE6C64E78C9}"/>
          </ac:inkMkLst>
        </pc:inkChg>
        <pc:inkChg chg="add topLvl">
          <ac:chgData name="Zhang Yifan" userId="c9b86b9a-8bad-4e1d-80e2-8f55c3c19e2c" providerId="ADAL" clId="{06AF0A91-A981-994C-8996-EF85B07E79C8}" dt="2021-10-11T19:35:00.774" v="15"/>
          <ac:inkMkLst>
            <pc:docMk/>
            <pc:sldMk cId="107471523" sldId="310"/>
            <ac:inkMk id="14" creationId="{B7009499-2AB6-104C-B48A-2F0CBA2AAA0F}"/>
          </ac:inkMkLst>
        </pc:inkChg>
        <pc:inkChg chg="add topLvl">
          <ac:chgData name="Zhang Yifan" userId="c9b86b9a-8bad-4e1d-80e2-8f55c3c19e2c" providerId="ADAL" clId="{06AF0A91-A981-994C-8996-EF85B07E79C8}" dt="2021-10-11T19:35:00.774" v="15"/>
          <ac:inkMkLst>
            <pc:docMk/>
            <pc:sldMk cId="107471523" sldId="310"/>
            <ac:inkMk id="15" creationId="{55FC81AD-EAC6-F248-B1AA-61D29C7D7AE1}"/>
          </ac:inkMkLst>
        </pc:inkChg>
        <pc:inkChg chg="add del topLvl">
          <ac:chgData name="Zhang Yifan" userId="c9b86b9a-8bad-4e1d-80e2-8f55c3c19e2c" providerId="ADAL" clId="{06AF0A91-A981-994C-8996-EF85B07E79C8}" dt="2021-10-11T19:35:01.183" v="16"/>
          <ac:inkMkLst>
            <pc:docMk/>
            <pc:sldMk cId="107471523" sldId="310"/>
            <ac:inkMk id="16" creationId="{C75F5186-BDD7-0C43-B606-64E89A68E21F}"/>
          </ac:inkMkLst>
        </pc:inkChg>
        <pc:inkChg chg="add del topLvl">
          <ac:chgData name="Zhang Yifan" userId="c9b86b9a-8bad-4e1d-80e2-8f55c3c19e2c" providerId="ADAL" clId="{06AF0A91-A981-994C-8996-EF85B07E79C8}" dt="2021-10-11T19:35:00.774" v="15"/>
          <ac:inkMkLst>
            <pc:docMk/>
            <pc:sldMk cId="107471523" sldId="310"/>
            <ac:inkMk id="17" creationId="{08496B9E-2EE3-4C4C-A341-F40EBCBBF055}"/>
          </ac:inkMkLst>
        </pc:inkChg>
        <pc:inkChg chg="add">
          <ac:chgData name="Zhang Yifan" userId="c9b86b9a-8bad-4e1d-80e2-8f55c3c19e2c" providerId="ADAL" clId="{06AF0A91-A981-994C-8996-EF85B07E79C8}" dt="2021-10-11T19:35:02.338" v="17"/>
          <ac:inkMkLst>
            <pc:docMk/>
            <pc:sldMk cId="107471523" sldId="310"/>
            <ac:inkMk id="19" creationId="{C7CD8C8D-EB20-2C43-B275-54E60D3A74C9}"/>
          </ac:inkMkLst>
        </pc:inkChg>
        <pc:inkChg chg="add">
          <ac:chgData name="Zhang Yifan" userId="c9b86b9a-8bad-4e1d-80e2-8f55c3c19e2c" providerId="ADAL" clId="{06AF0A91-A981-994C-8996-EF85B07E79C8}" dt="2021-10-11T19:35:02.787" v="18"/>
          <ac:inkMkLst>
            <pc:docMk/>
            <pc:sldMk cId="107471523" sldId="310"/>
            <ac:inkMk id="20" creationId="{C8278381-ABD6-194E-8B92-80BBFF51FE7E}"/>
          </ac:inkMkLst>
        </pc:inkChg>
        <pc:inkChg chg="add del">
          <ac:chgData name="Zhang Yifan" userId="c9b86b9a-8bad-4e1d-80e2-8f55c3c19e2c" providerId="ADAL" clId="{06AF0A91-A981-994C-8996-EF85B07E79C8}" dt="2021-10-11T19:35:32.507" v="21"/>
          <ac:inkMkLst>
            <pc:docMk/>
            <pc:sldMk cId="107471523" sldId="310"/>
            <ac:inkMk id="22" creationId="{635C01E0-67C4-404B-AE7D-33175E9E94B1}"/>
          </ac:inkMkLst>
        </pc:inkChg>
        <pc:inkChg chg="add del">
          <ac:chgData name="Zhang Yifan" userId="c9b86b9a-8bad-4e1d-80e2-8f55c3c19e2c" providerId="ADAL" clId="{06AF0A91-A981-994C-8996-EF85B07E79C8}" dt="2021-10-11T19:35:55.682" v="26"/>
          <ac:inkMkLst>
            <pc:docMk/>
            <pc:sldMk cId="107471523" sldId="310"/>
            <ac:inkMk id="23" creationId="{08615D12-3D2C-8744-9001-9CC6DD17B736}"/>
          </ac:inkMkLst>
        </pc:inkChg>
        <pc:inkChg chg="add topLvl">
          <ac:chgData name="Zhang Yifan" userId="c9b86b9a-8bad-4e1d-80e2-8f55c3c19e2c" providerId="ADAL" clId="{06AF0A91-A981-994C-8996-EF85B07E79C8}" dt="2021-10-11T19:35:55.689" v="27"/>
          <ac:inkMkLst>
            <pc:docMk/>
            <pc:sldMk cId="107471523" sldId="310"/>
            <ac:inkMk id="24" creationId="{32B1CF6C-9508-E24F-A55D-D1B8AF74C737}"/>
          </ac:inkMkLst>
        </pc:inkChg>
        <pc:inkChg chg="add del topLvl">
          <ac:chgData name="Zhang Yifan" userId="c9b86b9a-8bad-4e1d-80e2-8f55c3c19e2c" providerId="ADAL" clId="{06AF0A91-A981-994C-8996-EF85B07E79C8}" dt="2021-10-11T19:35:55.689" v="27"/>
          <ac:inkMkLst>
            <pc:docMk/>
            <pc:sldMk cId="107471523" sldId="310"/>
            <ac:inkMk id="25" creationId="{8327A043-2618-B442-A276-A48705AC0CCA}"/>
          </ac:inkMkLst>
        </pc:inkChg>
        <pc:inkChg chg="add del">
          <ac:chgData name="Zhang Yifan" userId="c9b86b9a-8bad-4e1d-80e2-8f55c3c19e2c" providerId="ADAL" clId="{06AF0A91-A981-994C-8996-EF85B07E79C8}" dt="2021-10-11T19:36:11.479" v="29"/>
          <ac:inkMkLst>
            <pc:docMk/>
            <pc:sldMk cId="107471523" sldId="310"/>
            <ac:inkMk id="27" creationId="{E631FF0D-5D91-8F43-A03A-D819DE8AE77C}"/>
          </ac:inkMkLst>
        </pc:inkChg>
        <pc:inkChg chg="add">
          <ac:chgData name="Zhang Yifan" userId="c9b86b9a-8bad-4e1d-80e2-8f55c3c19e2c" providerId="ADAL" clId="{06AF0A91-A981-994C-8996-EF85B07E79C8}" dt="2021-10-11T19:36:14.814" v="30"/>
          <ac:inkMkLst>
            <pc:docMk/>
            <pc:sldMk cId="107471523" sldId="310"/>
            <ac:inkMk id="28" creationId="{7ED66FFA-5B38-8F4B-A032-FC6680A0E617}"/>
          </ac:inkMkLst>
        </pc:inkChg>
        <pc:inkChg chg="add">
          <ac:chgData name="Zhang Yifan" userId="c9b86b9a-8bad-4e1d-80e2-8f55c3c19e2c" providerId="ADAL" clId="{06AF0A91-A981-994C-8996-EF85B07E79C8}" dt="2021-10-11T19:36:16.432" v="31"/>
          <ac:inkMkLst>
            <pc:docMk/>
            <pc:sldMk cId="107471523" sldId="310"/>
            <ac:inkMk id="29" creationId="{8072C702-D0F8-D843-80C0-107A652E1792}"/>
          </ac:inkMkLst>
        </pc:inkChg>
        <pc:inkChg chg="add">
          <ac:chgData name="Zhang Yifan" userId="c9b86b9a-8bad-4e1d-80e2-8f55c3c19e2c" providerId="ADAL" clId="{06AF0A91-A981-994C-8996-EF85B07E79C8}" dt="2021-10-11T19:36:16.888" v="32"/>
          <ac:inkMkLst>
            <pc:docMk/>
            <pc:sldMk cId="107471523" sldId="310"/>
            <ac:inkMk id="30" creationId="{8FB0ED71-0CFB-4846-8D99-5C0E8E09DF5E}"/>
          </ac:inkMkLst>
        </pc:inkChg>
        <pc:inkChg chg="add">
          <ac:chgData name="Zhang Yifan" userId="c9b86b9a-8bad-4e1d-80e2-8f55c3c19e2c" providerId="ADAL" clId="{06AF0A91-A981-994C-8996-EF85B07E79C8}" dt="2021-10-11T19:36:28.173" v="34"/>
          <ac:inkMkLst>
            <pc:docMk/>
            <pc:sldMk cId="107471523" sldId="310"/>
            <ac:inkMk id="32" creationId="{3B70B25A-4FE3-DE4C-A4B6-62BB17D10F11}"/>
          </ac:inkMkLst>
        </pc:inkChg>
        <pc:inkChg chg="add">
          <ac:chgData name="Zhang Yifan" userId="c9b86b9a-8bad-4e1d-80e2-8f55c3c19e2c" providerId="ADAL" clId="{06AF0A91-A981-994C-8996-EF85B07E79C8}" dt="2021-10-11T19:36:29.541" v="35"/>
          <ac:inkMkLst>
            <pc:docMk/>
            <pc:sldMk cId="107471523" sldId="310"/>
            <ac:inkMk id="33" creationId="{D6B36C82-5E1B-444C-ACEE-18FAA423E270}"/>
          </ac:inkMkLst>
        </pc:inkChg>
        <pc:inkChg chg="add">
          <ac:chgData name="Zhang Yifan" userId="c9b86b9a-8bad-4e1d-80e2-8f55c3c19e2c" providerId="ADAL" clId="{06AF0A91-A981-994C-8996-EF85B07E79C8}" dt="2021-10-11T19:36:29.964" v="36"/>
          <ac:inkMkLst>
            <pc:docMk/>
            <pc:sldMk cId="107471523" sldId="310"/>
            <ac:inkMk id="34" creationId="{DC577393-EB87-2246-8316-B7578E9AE584}"/>
          </ac:inkMkLst>
        </pc:inkChg>
        <pc:inkChg chg="add del">
          <ac:chgData name="Zhang Yifan" userId="c9b86b9a-8bad-4e1d-80e2-8f55c3c19e2c" providerId="ADAL" clId="{06AF0A91-A981-994C-8996-EF85B07E79C8}" dt="2021-10-11T19:36:36.049" v="39"/>
          <ac:inkMkLst>
            <pc:docMk/>
            <pc:sldMk cId="107471523" sldId="310"/>
            <ac:inkMk id="36" creationId="{93BCD11C-E530-7C40-B46E-290D6EF79E34}"/>
          </ac:inkMkLst>
        </pc:inkChg>
        <pc:inkChg chg="add">
          <ac:chgData name="Zhang Yifan" userId="c9b86b9a-8bad-4e1d-80e2-8f55c3c19e2c" providerId="ADAL" clId="{06AF0A91-A981-994C-8996-EF85B07E79C8}" dt="2021-10-11T19:36:38.414" v="40"/>
          <ac:inkMkLst>
            <pc:docMk/>
            <pc:sldMk cId="107471523" sldId="310"/>
            <ac:inkMk id="37" creationId="{D43BA514-FD5A-0440-AE2A-29C75071C478}"/>
          </ac:inkMkLst>
        </pc:inkChg>
        <pc:inkChg chg="add">
          <ac:chgData name="Zhang Yifan" userId="c9b86b9a-8bad-4e1d-80e2-8f55c3c19e2c" providerId="ADAL" clId="{06AF0A91-A981-994C-8996-EF85B07E79C8}" dt="2021-10-11T19:36:39.610" v="41"/>
          <ac:inkMkLst>
            <pc:docMk/>
            <pc:sldMk cId="107471523" sldId="310"/>
            <ac:inkMk id="38" creationId="{6FB08BEC-CA99-6842-A021-5247894FA84B}"/>
          </ac:inkMkLst>
        </pc:inkChg>
        <pc:inkChg chg="add">
          <ac:chgData name="Zhang Yifan" userId="c9b86b9a-8bad-4e1d-80e2-8f55c3c19e2c" providerId="ADAL" clId="{06AF0A91-A981-994C-8996-EF85B07E79C8}" dt="2021-10-11T19:36:39.988" v="42"/>
          <ac:inkMkLst>
            <pc:docMk/>
            <pc:sldMk cId="107471523" sldId="310"/>
            <ac:inkMk id="39" creationId="{F405A5F3-A5C6-134E-BF1E-DFB9DDD25357}"/>
          </ac:inkMkLst>
        </pc:inkChg>
        <pc:inkChg chg="add topLvl">
          <ac:chgData name="Zhang Yifan" userId="c9b86b9a-8bad-4e1d-80e2-8f55c3c19e2c" providerId="ADAL" clId="{06AF0A91-A981-994C-8996-EF85B07E79C8}" dt="2021-10-11T19:37:11.130" v="86"/>
          <ac:inkMkLst>
            <pc:docMk/>
            <pc:sldMk cId="107471523" sldId="310"/>
            <ac:inkMk id="41" creationId="{3F7B5468-F55D-D144-BE82-CFAFB3A3EB90}"/>
          </ac:inkMkLst>
        </pc:inkChg>
        <pc:inkChg chg="add topLvl">
          <ac:chgData name="Zhang Yifan" userId="c9b86b9a-8bad-4e1d-80e2-8f55c3c19e2c" providerId="ADAL" clId="{06AF0A91-A981-994C-8996-EF85B07E79C8}" dt="2021-10-11T19:37:11.130" v="86"/>
          <ac:inkMkLst>
            <pc:docMk/>
            <pc:sldMk cId="107471523" sldId="310"/>
            <ac:inkMk id="42" creationId="{DA739608-328A-B94B-8968-ED801C5E8EC4}"/>
          </ac:inkMkLst>
        </pc:inkChg>
        <pc:inkChg chg="add del topLvl">
          <ac:chgData name="Zhang Yifan" userId="c9b86b9a-8bad-4e1d-80e2-8f55c3c19e2c" providerId="ADAL" clId="{06AF0A91-A981-994C-8996-EF85B07E79C8}" dt="2021-10-11T19:36:50.606" v="54"/>
          <ac:inkMkLst>
            <pc:docMk/>
            <pc:sldMk cId="107471523" sldId="310"/>
            <ac:inkMk id="44" creationId="{72C2E821-8456-8448-ABC2-1547387DCFC9}"/>
          </ac:inkMkLst>
        </pc:inkChg>
        <pc:inkChg chg="add del topLvl">
          <ac:chgData name="Zhang Yifan" userId="c9b86b9a-8bad-4e1d-80e2-8f55c3c19e2c" providerId="ADAL" clId="{06AF0A91-A981-994C-8996-EF85B07E79C8}" dt="2021-10-11T19:36:49.611" v="53"/>
          <ac:inkMkLst>
            <pc:docMk/>
            <pc:sldMk cId="107471523" sldId="310"/>
            <ac:inkMk id="45" creationId="{244661AB-53D4-4543-A339-82A6EE5FD9A1}"/>
          </ac:inkMkLst>
        </pc:inkChg>
        <pc:inkChg chg="add del topLvl">
          <ac:chgData name="Zhang Yifan" userId="c9b86b9a-8bad-4e1d-80e2-8f55c3c19e2c" providerId="ADAL" clId="{06AF0A91-A981-994C-8996-EF85B07E79C8}" dt="2021-10-11T19:36:48.417" v="52"/>
          <ac:inkMkLst>
            <pc:docMk/>
            <pc:sldMk cId="107471523" sldId="310"/>
            <ac:inkMk id="47" creationId="{FF51AA1B-F55D-4A47-AD62-C2C98942B57D}"/>
          </ac:inkMkLst>
        </pc:inkChg>
        <pc:inkChg chg="add topLvl">
          <ac:chgData name="Zhang Yifan" userId="c9b86b9a-8bad-4e1d-80e2-8f55c3c19e2c" providerId="ADAL" clId="{06AF0A91-A981-994C-8996-EF85B07E79C8}" dt="2021-10-11T19:37:17.081" v="91"/>
          <ac:inkMkLst>
            <pc:docMk/>
            <pc:sldMk cId="107471523" sldId="310"/>
            <ac:inkMk id="49" creationId="{46F7442C-E111-064A-A921-0B56F1167F92}"/>
          </ac:inkMkLst>
        </pc:inkChg>
        <pc:inkChg chg="add topLvl">
          <ac:chgData name="Zhang Yifan" userId="c9b86b9a-8bad-4e1d-80e2-8f55c3c19e2c" providerId="ADAL" clId="{06AF0A91-A981-994C-8996-EF85B07E79C8}" dt="2021-10-11T19:37:17.081" v="91"/>
          <ac:inkMkLst>
            <pc:docMk/>
            <pc:sldMk cId="107471523" sldId="310"/>
            <ac:inkMk id="50" creationId="{77DB0B71-0C42-B54F-BDBE-7EBD1BB4E16B}"/>
          </ac:inkMkLst>
        </pc:inkChg>
        <pc:inkChg chg="add topLvl">
          <ac:chgData name="Zhang Yifan" userId="c9b86b9a-8bad-4e1d-80e2-8f55c3c19e2c" providerId="ADAL" clId="{06AF0A91-A981-994C-8996-EF85B07E79C8}" dt="2021-10-11T19:37:17.081" v="91"/>
          <ac:inkMkLst>
            <pc:docMk/>
            <pc:sldMk cId="107471523" sldId="310"/>
            <ac:inkMk id="51" creationId="{8974FE29-D767-7444-8053-F72F4D4319B6}"/>
          </ac:inkMkLst>
        </pc:inkChg>
        <pc:inkChg chg="add del topLvl">
          <ac:chgData name="Zhang Yifan" userId="c9b86b9a-8bad-4e1d-80e2-8f55c3c19e2c" providerId="ADAL" clId="{06AF0A91-A981-994C-8996-EF85B07E79C8}" dt="2021-10-11T19:36:59.829" v="63"/>
          <ac:inkMkLst>
            <pc:docMk/>
            <pc:sldMk cId="107471523" sldId="310"/>
            <ac:inkMk id="53" creationId="{250EC8C4-7C73-074B-8881-B6B151225E80}"/>
          </ac:inkMkLst>
        </pc:inkChg>
        <pc:inkChg chg="add del topLvl">
          <ac:chgData name="Zhang Yifan" userId="c9b86b9a-8bad-4e1d-80e2-8f55c3c19e2c" providerId="ADAL" clId="{06AF0A91-A981-994C-8996-EF85B07E79C8}" dt="2021-10-11T19:36:59.641" v="62"/>
          <ac:inkMkLst>
            <pc:docMk/>
            <pc:sldMk cId="107471523" sldId="310"/>
            <ac:inkMk id="54" creationId="{51BD3677-AE37-4D47-B69C-F2330881D41D}"/>
          </ac:inkMkLst>
        </pc:inkChg>
        <pc:inkChg chg="add topLvl">
          <ac:chgData name="Zhang Yifan" userId="c9b86b9a-8bad-4e1d-80e2-8f55c3c19e2c" providerId="ADAL" clId="{06AF0A91-A981-994C-8996-EF85B07E79C8}" dt="2021-10-11T19:37:17.081" v="91"/>
          <ac:inkMkLst>
            <pc:docMk/>
            <pc:sldMk cId="107471523" sldId="310"/>
            <ac:inkMk id="56" creationId="{D4D35956-2D14-484B-93AA-7DB5D4660EB9}"/>
          </ac:inkMkLst>
        </pc:inkChg>
        <pc:inkChg chg="add topLvl">
          <ac:chgData name="Zhang Yifan" userId="c9b86b9a-8bad-4e1d-80e2-8f55c3c19e2c" providerId="ADAL" clId="{06AF0A91-A981-994C-8996-EF85B07E79C8}" dt="2021-10-11T19:37:17.081" v="91"/>
          <ac:inkMkLst>
            <pc:docMk/>
            <pc:sldMk cId="107471523" sldId="310"/>
            <ac:inkMk id="57" creationId="{0A95A077-09EE-BD4E-9968-C40B70135627}"/>
          </ac:inkMkLst>
        </pc:inkChg>
        <pc:inkChg chg="add topLvl">
          <ac:chgData name="Zhang Yifan" userId="c9b86b9a-8bad-4e1d-80e2-8f55c3c19e2c" providerId="ADAL" clId="{06AF0A91-A981-994C-8996-EF85B07E79C8}" dt="2021-10-11T19:37:17.081" v="91"/>
          <ac:inkMkLst>
            <pc:docMk/>
            <pc:sldMk cId="107471523" sldId="310"/>
            <ac:inkMk id="58" creationId="{58C765CE-1878-6E4C-8D29-5745ABC33508}"/>
          </ac:inkMkLst>
        </pc:inkChg>
        <pc:inkChg chg="add topLvl">
          <ac:chgData name="Zhang Yifan" userId="c9b86b9a-8bad-4e1d-80e2-8f55c3c19e2c" providerId="ADAL" clId="{06AF0A91-A981-994C-8996-EF85B07E79C8}" dt="2021-10-11T19:37:17.081" v="91"/>
          <ac:inkMkLst>
            <pc:docMk/>
            <pc:sldMk cId="107471523" sldId="310"/>
            <ac:inkMk id="59" creationId="{61826936-9E5F-B740-A77F-F4B9EBABBA5E}"/>
          </ac:inkMkLst>
        </pc:inkChg>
        <pc:inkChg chg="add topLvl">
          <ac:chgData name="Zhang Yifan" userId="c9b86b9a-8bad-4e1d-80e2-8f55c3c19e2c" providerId="ADAL" clId="{06AF0A91-A981-994C-8996-EF85B07E79C8}" dt="2021-10-11T19:37:17.081" v="91"/>
          <ac:inkMkLst>
            <pc:docMk/>
            <pc:sldMk cId="107471523" sldId="310"/>
            <ac:inkMk id="60" creationId="{BBB7E593-F9A2-5C4B-BDC6-EDE78E195EF0}"/>
          </ac:inkMkLst>
        </pc:inkChg>
        <pc:inkChg chg="add topLvl">
          <ac:chgData name="Zhang Yifan" userId="c9b86b9a-8bad-4e1d-80e2-8f55c3c19e2c" providerId="ADAL" clId="{06AF0A91-A981-994C-8996-EF85B07E79C8}" dt="2021-10-11T19:37:17.081" v="91"/>
          <ac:inkMkLst>
            <pc:docMk/>
            <pc:sldMk cId="107471523" sldId="310"/>
            <ac:inkMk id="61" creationId="{3EBACA96-3E25-D149-8A16-5C4E75D4ACFD}"/>
          </ac:inkMkLst>
        </pc:inkChg>
        <pc:inkChg chg="add del topLvl">
          <ac:chgData name="Zhang Yifan" userId="c9b86b9a-8bad-4e1d-80e2-8f55c3c19e2c" providerId="ADAL" clId="{06AF0A91-A981-994C-8996-EF85B07E79C8}" dt="2021-10-11T19:37:05.322" v="74"/>
          <ac:inkMkLst>
            <pc:docMk/>
            <pc:sldMk cId="107471523" sldId="310"/>
            <ac:inkMk id="62" creationId="{2D4E6989-4413-A246-85AF-F2177B5ED34F}"/>
          </ac:inkMkLst>
        </pc:inkChg>
        <pc:inkChg chg="add del topLvl">
          <ac:chgData name="Zhang Yifan" userId="c9b86b9a-8bad-4e1d-80e2-8f55c3c19e2c" providerId="ADAL" clId="{06AF0A91-A981-994C-8996-EF85B07E79C8}" dt="2021-10-11T19:37:04.204" v="73"/>
          <ac:inkMkLst>
            <pc:docMk/>
            <pc:sldMk cId="107471523" sldId="310"/>
            <ac:inkMk id="63" creationId="{42F795FB-B7BB-EC44-938D-0F08117AC602}"/>
          </ac:inkMkLst>
        </pc:inkChg>
        <pc:inkChg chg="add topLvl">
          <ac:chgData name="Zhang Yifan" userId="c9b86b9a-8bad-4e1d-80e2-8f55c3c19e2c" providerId="ADAL" clId="{06AF0A91-A981-994C-8996-EF85B07E79C8}" dt="2021-10-11T19:37:17.081" v="91"/>
          <ac:inkMkLst>
            <pc:docMk/>
            <pc:sldMk cId="107471523" sldId="310"/>
            <ac:inkMk id="65" creationId="{5737E225-745B-8E45-9F33-8DF9307A6C72}"/>
          </ac:inkMkLst>
        </pc:inkChg>
        <pc:inkChg chg="add topLvl">
          <ac:chgData name="Zhang Yifan" userId="c9b86b9a-8bad-4e1d-80e2-8f55c3c19e2c" providerId="ADAL" clId="{06AF0A91-A981-994C-8996-EF85B07E79C8}" dt="2021-10-11T19:37:17.081" v="91"/>
          <ac:inkMkLst>
            <pc:docMk/>
            <pc:sldMk cId="107471523" sldId="310"/>
            <ac:inkMk id="66" creationId="{8C43FF81-EE84-CA4D-A81B-E37704404877}"/>
          </ac:inkMkLst>
        </pc:inkChg>
        <pc:inkChg chg="add topLvl">
          <ac:chgData name="Zhang Yifan" userId="c9b86b9a-8bad-4e1d-80e2-8f55c3c19e2c" providerId="ADAL" clId="{06AF0A91-A981-994C-8996-EF85B07E79C8}" dt="2021-10-11T19:37:17.081" v="91"/>
          <ac:inkMkLst>
            <pc:docMk/>
            <pc:sldMk cId="107471523" sldId="310"/>
            <ac:inkMk id="67" creationId="{7848EA63-0AE4-AE43-9A72-59B9FB509EE7}"/>
          </ac:inkMkLst>
        </pc:inkChg>
        <pc:inkChg chg="add topLvl">
          <ac:chgData name="Zhang Yifan" userId="c9b86b9a-8bad-4e1d-80e2-8f55c3c19e2c" providerId="ADAL" clId="{06AF0A91-A981-994C-8996-EF85B07E79C8}" dt="2021-10-11T19:37:17.081" v="91"/>
          <ac:inkMkLst>
            <pc:docMk/>
            <pc:sldMk cId="107471523" sldId="310"/>
            <ac:inkMk id="68" creationId="{7B03E877-ACCF-134A-8B5B-AE61FC217051}"/>
          </ac:inkMkLst>
        </pc:inkChg>
        <pc:inkChg chg="add topLvl">
          <ac:chgData name="Zhang Yifan" userId="c9b86b9a-8bad-4e1d-80e2-8f55c3c19e2c" providerId="ADAL" clId="{06AF0A91-A981-994C-8996-EF85B07E79C8}" dt="2021-10-11T19:37:17.081" v="91"/>
          <ac:inkMkLst>
            <pc:docMk/>
            <pc:sldMk cId="107471523" sldId="310"/>
            <ac:inkMk id="69" creationId="{BA918AAF-5F34-934E-B9F8-2213A7941ED9}"/>
          </ac:inkMkLst>
        </pc:inkChg>
        <pc:inkChg chg="add topLvl">
          <ac:chgData name="Zhang Yifan" userId="c9b86b9a-8bad-4e1d-80e2-8f55c3c19e2c" providerId="ADAL" clId="{06AF0A91-A981-994C-8996-EF85B07E79C8}" dt="2021-10-11T19:37:17.081" v="91"/>
          <ac:inkMkLst>
            <pc:docMk/>
            <pc:sldMk cId="107471523" sldId="310"/>
            <ac:inkMk id="70" creationId="{12ACCE68-6CB9-C142-BF70-A6FB67E98EBD}"/>
          </ac:inkMkLst>
        </pc:inkChg>
        <pc:inkChg chg="add topLvl">
          <ac:chgData name="Zhang Yifan" userId="c9b86b9a-8bad-4e1d-80e2-8f55c3c19e2c" providerId="ADAL" clId="{06AF0A91-A981-994C-8996-EF85B07E79C8}" dt="2021-10-11T19:37:17.081" v="91"/>
          <ac:inkMkLst>
            <pc:docMk/>
            <pc:sldMk cId="107471523" sldId="310"/>
            <ac:inkMk id="71" creationId="{4DED5641-0F84-DD4F-AF41-8A7615F01E9E}"/>
          </ac:inkMkLst>
        </pc:inkChg>
        <pc:inkChg chg="add topLvl">
          <ac:chgData name="Zhang Yifan" userId="c9b86b9a-8bad-4e1d-80e2-8f55c3c19e2c" providerId="ADAL" clId="{06AF0A91-A981-994C-8996-EF85B07E79C8}" dt="2021-10-11T19:37:17.081" v="91"/>
          <ac:inkMkLst>
            <pc:docMk/>
            <pc:sldMk cId="107471523" sldId="310"/>
            <ac:inkMk id="72" creationId="{EBC6F013-F4B6-E445-9C2C-515896FDB40C}"/>
          </ac:inkMkLst>
        </pc:inkChg>
        <pc:inkChg chg="add topLvl">
          <ac:chgData name="Zhang Yifan" userId="c9b86b9a-8bad-4e1d-80e2-8f55c3c19e2c" providerId="ADAL" clId="{06AF0A91-A981-994C-8996-EF85B07E79C8}" dt="2021-10-11T19:37:17.081" v="91"/>
          <ac:inkMkLst>
            <pc:docMk/>
            <pc:sldMk cId="107471523" sldId="310"/>
            <ac:inkMk id="73" creationId="{8525F889-7E86-3443-8287-06A26159E71E}"/>
          </ac:inkMkLst>
        </pc:inkChg>
        <pc:inkChg chg="add topLvl">
          <ac:chgData name="Zhang Yifan" userId="c9b86b9a-8bad-4e1d-80e2-8f55c3c19e2c" providerId="ADAL" clId="{06AF0A91-A981-994C-8996-EF85B07E79C8}" dt="2021-10-11T19:37:17.081" v="91"/>
          <ac:inkMkLst>
            <pc:docMk/>
            <pc:sldMk cId="107471523" sldId="310"/>
            <ac:inkMk id="74" creationId="{CA487B86-4942-3643-AFFD-6199BB548C31}"/>
          </ac:inkMkLst>
        </pc:inkChg>
        <pc:inkChg chg="add topLvl">
          <ac:chgData name="Zhang Yifan" userId="c9b86b9a-8bad-4e1d-80e2-8f55c3c19e2c" providerId="ADAL" clId="{06AF0A91-A981-994C-8996-EF85B07E79C8}" dt="2021-10-11T19:37:17.081" v="91"/>
          <ac:inkMkLst>
            <pc:docMk/>
            <pc:sldMk cId="107471523" sldId="310"/>
            <ac:inkMk id="75" creationId="{718B995E-658D-2441-B7D0-8EAD07CC65E6}"/>
          </ac:inkMkLst>
        </pc:inkChg>
        <pc:inkChg chg="add">
          <ac:chgData name="Zhang Yifan" userId="c9b86b9a-8bad-4e1d-80e2-8f55c3c19e2c" providerId="ADAL" clId="{06AF0A91-A981-994C-8996-EF85B07E79C8}" dt="2021-10-11T19:37:14.939" v="87"/>
          <ac:inkMkLst>
            <pc:docMk/>
            <pc:sldMk cId="107471523" sldId="310"/>
            <ac:inkMk id="77" creationId="{260160CA-DBD6-794F-AA1C-C7CC0A2308D5}"/>
          </ac:inkMkLst>
        </pc:inkChg>
        <pc:inkChg chg="add">
          <ac:chgData name="Zhang Yifan" userId="c9b86b9a-8bad-4e1d-80e2-8f55c3c19e2c" providerId="ADAL" clId="{06AF0A91-A981-994C-8996-EF85B07E79C8}" dt="2021-10-11T19:37:15.272" v="88"/>
          <ac:inkMkLst>
            <pc:docMk/>
            <pc:sldMk cId="107471523" sldId="310"/>
            <ac:inkMk id="78" creationId="{B5A369CC-9AA6-1B4B-A1B1-238115FAA3E0}"/>
          </ac:inkMkLst>
        </pc:inkChg>
        <pc:inkChg chg="add">
          <ac:chgData name="Zhang Yifan" userId="c9b86b9a-8bad-4e1d-80e2-8f55c3c19e2c" providerId="ADAL" clId="{06AF0A91-A981-994C-8996-EF85B07E79C8}" dt="2021-10-11T19:37:15.597" v="89"/>
          <ac:inkMkLst>
            <pc:docMk/>
            <pc:sldMk cId="107471523" sldId="310"/>
            <ac:inkMk id="79" creationId="{73443933-EB3A-284B-B38F-17CC743A2206}"/>
          </ac:inkMkLst>
        </pc:inkChg>
        <pc:inkChg chg="add">
          <ac:chgData name="Zhang Yifan" userId="c9b86b9a-8bad-4e1d-80e2-8f55c3c19e2c" providerId="ADAL" clId="{06AF0A91-A981-994C-8996-EF85B07E79C8}" dt="2021-10-11T19:37:16.087" v="90"/>
          <ac:inkMkLst>
            <pc:docMk/>
            <pc:sldMk cId="107471523" sldId="310"/>
            <ac:inkMk id="80" creationId="{5263CD91-D619-214F-9565-2A5C24149BFC}"/>
          </ac:inkMkLst>
        </pc:inkChg>
      </pc:sldChg>
      <pc:sldChg chg="addSp delSp">
        <pc:chgData name="Zhang Yifan" userId="c9b86b9a-8bad-4e1d-80e2-8f55c3c19e2c" providerId="ADAL" clId="{06AF0A91-A981-994C-8996-EF85B07E79C8}" dt="2021-10-12T02:46:30.213" v="441" actId="7634"/>
        <pc:sldMkLst>
          <pc:docMk/>
          <pc:sldMk cId="1777849253" sldId="312"/>
        </pc:sldMkLst>
        <pc:grpChg chg="add">
          <ac:chgData name="Zhang Yifan" userId="c9b86b9a-8bad-4e1d-80e2-8f55c3c19e2c" providerId="ADAL" clId="{06AF0A91-A981-994C-8996-EF85B07E79C8}" dt="2021-10-11T19:37:47.395" v="97"/>
          <ac:grpSpMkLst>
            <pc:docMk/>
            <pc:sldMk cId="1777849253" sldId="312"/>
            <ac:grpSpMk id="10" creationId="{C658BA24-CF0F-A447-80EF-3C27A375FFA1}"/>
          </ac:grpSpMkLst>
        </pc:grpChg>
        <pc:grpChg chg="add">
          <ac:chgData name="Zhang Yifan" userId="c9b86b9a-8bad-4e1d-80e2-8f55c3c19e2c" providerId="ADAL" clId="{06AF0A91-A981-994C-8996-EF85B07E79C8}" dt="2021-10-11T19:38:00.942" v="100"/>
          <ac:grpSpMkLst>
            <pc:docMk/>
            <pc:sldMk cId="1777849253" sldId="312"/>
            <ac:grpSpMk id="13" creationId="{20FD77EE-60C9-CB48-A379-D0C045DD2958}"/>
          </ac:grpSpMkLst>
        </pc:grpChg>
        <pc:grpChg chg="add del">
          <ac:chgData name="Zhang Yifan" userId="c9b86b9a-8bad-4e1d-80e2-8f55c3c19e2c" providerId="ADAL" clId="{06AF0A91-A981-994C-8996-EF85B07E79C8}" dt="2021-10-11T19:38:42.761" v="107"/>
          <ac:grpSpMkLst>
            <pc:docMk/>
            <pc:sldMk cId="1777849253" sldId="312"/>
            <ac:grpSpMk id="18" creationId="{1CA914AE-A81B-1E42-8321-3AA1107A2BEB}"/>
          </ac:grpSpMkLst>
        </pc:grpChg>
        <pc:grpChg chg="add del">
          <ac:chgData name="Zhang Yifan" userId="c9b86b9a-8bad-4e1d-80e2-8f55c3c19e2c" providerId="ADAL" clId="{06AF0A91-A981-994C-8996-EF85B07E79C8}" dt="2021-10-11T19:38:44.110" v="110"/>
          <ac:grpSpMkLst>
            <pc:docMk/>
            <pc:sldMk cId="1777849253" sldId="312"/>
            <ac:grpSpMk id="20" creationId="{A3B5B969-4147-9E46-BDCE-55134D458960}"/>
          </ac:grpSpMkLst>
        </pc:grpChg>
        <pc:grpChg chg="add">
          <ac:chgData name="Zhang Yifan" userId="c9b86b9a-8bad-4e1d-80e2-8f55c3c19e2c" providerId="ADAL" clId="{06AF0A91-A981-994C-8996-EF85B07E79C8}" dt="2021-10-11T19:38:44.110" v="110"/>
          <ac:grpSpMkLst>
            <pc:docMk/>
            <pc:sldMk cId="1777849253" sldId="312"/>
            <ac:grpSpMk id="23" creationId="{EE6F5092-CE33-B24F-B29C-92AAA5360FC4}"/>
          </ac:grpSpMkLst>
        </pc:grpChg>
        <pc:inkChg chg="add">
          <ac:chgData name="Zhang Yifan" userId="c9b86b9a-8bad-4e1d-80e2-8f55c3c19e2c" providerId="ADAL" clId="{06AF0A91-A981-994C-8996-EF85B07E79C8}" dt="2021-10-12T02:46:30.213" v="441" actId="7634"/>
          <ac:inkMkLst>
            <pc:docMk/>
            <pc:sldMk cId="1777849253" sldId="312"/>
            <ac:inkMk id="5" creationId="{6ACE3677-8013-9D49-863D-9577BA21FA27}"/>
          </ac:inkMkLst>
        </pc:inkChg>
        <pc:inkChg chg="add del">
          <ac:chgData name="Zhang Yifan" userId="c9b86b9a-8bad-4e1d-80e2-8f55c3c19e2c" providerId="ADAL" clId="{06AF0A91-A981-994C-8996-EF85B07E79C8}" dt="2021-10-11T19:37:36.108" v="93"/>
          <ac:inkMkLst>
            <pc:docMk/>
            <pc:sldMk cId="1777849253" sldId="312"/>
            <ac:inkMk id="5" creationId="{C1B9F23E-1619-CD4A-8258-59E81215C16D}"/>
          </ac:inkMkLst>
        </pc:inkChg>
        <pc:inkChg chg="add">
          <ac:chgData name="Zhang Yifan" userId="c9b86b9a-8bad-4e1d-80e2-8f55c3c19e2c" providerId="ADAL" clId="{06AF0A91-A981-994C-8996-EF85B07E79C8}" dt="2021-10-11T19:37:45.274" v="94"/>
          <ac:inkMkLst>
            <pc:docMk/>
            <pc:sldMk cId="1777849253" sldId="312"/>
            <ac:inkMk id="6" creationId="{311093EE-6EDE-1F48-8463-E552BF723170}"/>
          </ac:inkMkLst>
        </pc:inkChg>
        <pc:inkChg chg="add">
          <ac:chgData name="Zhang Yifan" userId="c9b86b9a-8bad-4e1d-80e2-8f55c3c19e2c" providerId="ADAL" clId="{06AF0A91-A981-994C-8996-EF85B07E79C8}" dt="2021-10-11T19:37:46.354" v="95"/>
          <ac:inkMkLst>
            <pc:docMk/>
            <pc:sldMk cId="1777849253" sldId="312"/>
            <ac:inkMk id="7" creationId="{8998C839-5EB5-8940-B2AD-20E3FF3F2C50}"/>
          </ac:inkMkLst>
        </pc:inkChg>
        <pc:inkChg chg="add">
          <ac:chgData name="Zhang Yifan" userId="c9b86b9a-8bad-4e1d-80e2-8f55c3c19e2c" providerId="ADAL" clId="{06AF0A91-A981-994C-8996-EF85B07E79C8}" dt="2021-10-11T19:37:46.684" v="96"/>
          <ac:inkMkLst>
            <pc:docMk/>
            <pc:sldMk cId="1777849253" sldId="312"/>
            <ac:inkMk id="9" creationId="{8AF2ADCD-3E19-B74D-A579-BA74C5AF9A29}"/>
          </ac:inkMkLst>
        </pc:inkChg>
        <pc:inkChg chg="add">
          <ac:chgData name="Zhang Yifan" userId="c9b86b9a-8bad-4e1d-80e2-8f55c3c19e2c" providerId="ADAL" clId="{06AF0A91-A981-994C-8996-EF85B07E79C8}" dt="2021-10-11T19:37:59.322" v="98"/>
          <ac:inkMkLst>
            <pc:docMk/>
            <pc:sldMk cId="1777849253" sldId="312"/>
            <ac:inkMk id="11" creationId="{F254C1EA-FD5E-1E4F-A0E0-650CB9CFECC2}"/>
          </ac:inkMkLst>
        </pc:inkChg>
        <pc:inkChg chg="add">
          <ac:chgData name="Zhang Yifan" userId="c9b86b9a-8bad-4e1d-80e2-8f55c3c19e2c" providerId="ADAL" clId="{06AF0A91-A981-994C-8996-EF85B07E79C8}" dt="2021-10-11T19:37:59.964" v="99"/>
          <ac:inkMkLst>
            <pc:docMk/>
            <pc:sldMk cId="1777849253" sldId="312"/>
            <ac:inkMk id="12" creationId="{0F712591-186C-7446-BE94-4F9FC803A97D}"/>
          </ac:inkMkLst>
        </pc:inkChg>
        <pc:inkChg chg="add">
          <ac:chgData name="Zhang Yifan" userId="c9b86b9a-8bad-4e1d-80e2-8f55c3c19e2c" providerId="ADAL" clId="{06AF0A91-A981-994C-8996-EF85B07E79C8}" dt="2021-10-11T19:38:06.170" v="101"/>
          <ac:inkMkLst>
            <pc:docMk/>
            <pc:sldMk cId="1777849253" sldId="312"/>
            <ac:inkMk id="14" creationId="{2EB55DB0-993E-0D4C-AC1E-1D52434D4342}"/>
          </ac:inkMkLst>
        </pc:inkChg>
        <pc:inkChg chg="add topLvl">
          <ac:chgData name="Zhang Yifan" userId="c9b86b9a-8bad-4e1d-80e2-8f55c3c19e2c" providerId="ADAL" clId="{06AF0A91-A981-994C-8996-EF85B07E79C8}" dt="2021-10-11T19:38:44.110" v="110"/>
          <ac:inkMkLst>
            <pc:docMk/>
            <pc:sldMk cId="1777849253" sldId="312"/>
            <ac:inkMk id="15" creationId="{74959D4C-9ABE-7B45-AC93-46C23CA19D63}"/>
          </ac:inkMkLst>
        </pc:inkChg>
        <pc:inkChg chg="add topLvl">
          <ac:chgData name="Zhang Yifan" userId="c9b86b9a-8bad-4e1d-80e2-8f55c3c19e2c" providerId="ADAL" clId="{06AF0A91-A981-994C-8996-EF85B07E79C8}" dt="2021-10-11T19:38:44.110" v="110"/>
          <ac:inkMkLst>
            <pc:docMk/>
            <pc:sldMk cId="1777849253" sldId="312"/>
            <ac:inkMk id="16" creationId="{5B823C14-8A84-4845-AC49-CAE23591F64D}"/>
          </ac:inkMkLst>
        </pc:inkChg>
        <pc:inkChg chg="add topLvl">
          <ac:chgData name="Zhang Yifan" userId="c9b86b9a-8bad-4e1d-80e2-8f55c3c19e2c" providerId="ADAL" clId="{06AF0A91-A981-994C-8996-EF85B07E79C8}" dt="2021-10-11T19:38:44.110" v="110"/>
          <ac:inkMkLst>
            <pc:docMk/>
            <pc:sldMk cId="1777849253" sldId="312"/>
            <ac:inkMk id="17" creationId="{8E60800E-BEF1-E745-8D24-F27E368603FC}"/>
          </ac:inkMkLst>
        </pc:inkChg>
        <pc:inkChg chg="add topLvl">
          <ac:chgData name="Zhang Yifan" userId="c9b86b9a-8bad-4e1d-80e2-8f55c3c19e2c" providerId="ADAL" clId="{06AF0A91-A981-994C-8996-EF85B07E79C8}" dt="2021-10-11T19:38:44.110" v="110"/>
          <ac:inkMkLst>
            <pc:docMk/>
            <pc:sldMk cId="1777849253" sldId="312"/>
            <ac:inkMk id="19" creationId="{E61D50DE-100D-3D47-A599-42C0A1F15772}"/>
          </ac:inkMkLst>
        </pc:inkChg>
        <pc:inkChg chg="add">
          <ac:chgData name="Zhang Yifan" userId="c9b86b9a-8bad-4e1d-80e2-8f55c3c19e2c" providerId="ADAL" clId="{06AF0A91-A981-994C-8996-EF85B07E79C8}" dt="2021-10-11T19:38:43.099" v="108"/>
          <ac:inkMkLst>
            <pc:docMk/>
            <pc:sldMk cId="1777849253" sldId="312"/>
            <ac:inkMk id="21" creationId="{E3F7CDC4-E62F-984A-9EBA-03239356FC46}"/>
          </ac:inkMkLst>
        </pc:inkChg>
        <pc:inkChg chg="add">
          <ac:chgData name="Zhang Yifan" userId="c9b86b9a-8bad-4e1d-80e2-8f55c3c19e2c" providerId="ADAL" clId="{06AF0A91-A981-994C-8996-EF85B07E79C8}" dt="2021-10-11T19:38:43.368" v="109"/>
          <ac:inkMkLst>
            <pc:docMk/>
            <pc:sldMk cId="1777849253" sldId="312"/>
            <ac:inkMk id="22" creationId="{DE6CBE59-8F69-1F4A-8278-2BB2E531D8B5}"/>
          </ac:inkMkLst>
        </pc:inkChg>
      </pc:sldChg>
      <pc:sldChg chg="addSp delSp">
        <pc:chgData name="Zhang Yifan" userId="c9b86b9a-8bad-4e1d-80e2-8f55c3c19e2c" providerId="ADAL" clId="{06AF0A91-A981-994C-8996-EF85B07E79C8}" dt="2021-10-12T02:46:30.213" v="441" actId="7634"/>
        <pc:sldMkLst>
          <pc:docMk/>
          <pc:sldMk cId="116737877" sldId="314"/>
        </pc:sldMkLst>
        <pc:grpChg chg="add">
          <ac:chgData name="Zhang Yifan" userId="c9b86b9a-8bad-4e1d-80e2-8f55c3c19e2c" providerId="ADAL" clId="{06AF0A91-A981-994C-8996-EF85B07E79C8}" dt="2021-10-11T19:39:00.210" v="114"/>
          <ac:grpSpMkLst>
            <pc:docMk/>
            <pc:sldMk cId="116737877" sldId="314"/>
            <ac:grpSpMk id="9" creationId="{9AD85C28-5D99-E64E-8EFE-D7B695180C61}"/>
          </ac:grpSpMkLst>
        </pc:grpChg>
        <pc:grpChg chg="add">
          <ac:chgData name="Zhang Yifan" userId="c9b86b9a-8bad-4e1d-80e2-8f55c3c19e2c" providerId="ADAL" clId="{06AF0A91-A981-994C-8996-EF85B07E79C8}" dt="2021-10-11T19:39:07.359" v="120"/>
          <ac:grpSpMkLst>
            <pc:docMk/>
            <pc:sldMk cId="116737877" sldId="314"/>
            <ac:grpSpMk id="14" creationId="{0AB69FD0-01A4-E24D-B9FE-ABF6D41EFCCF}"/>
          </ac:grpSpMkLst>
        </pc:grpChg>
        <pc:grpChg chg="add del">
          <ac:chgData name="Zhang Yifan" userId="c9b86b9a-8bad-4e1d-80e2-8f55c3c19e2c" providerId="ADAL" clId="{06AF0A91-A981-994C-8996-EF85B07E79C8}" dt="2021-10-11T19:39:18.310" v="136"/>
          <ac:grpSpMkLst>
            <pc:docMk/>
            <pc:sldMk cId="116737877" sldId="314"/>
            <ac:grpSpMk id="22" creationId="{10F6F4F2-4E61-E941-81FA-2CEE895075DE}"/>
          </ac:grpSpMkLst>
        </pc:grpChg>
        <pc:grpChg chg="add del">
          <ac:chgData name="Zhang Yifan" userId="c9b86b9a-8bad-4e1d-80e2-8f55c3c19e2c" providerId="ADAL" clId="{06AF0A91-A981-994C-8996-EF85B07E79C8}" dt="2021-10-11T19:39:26.820" v="150"/>
          <ac:grpSpMkLst>
            <pc:docMk/>
            <pc:sldMk cId="116737877" sldId="314"/>
            <ac:grpSpMk id="30" creationId="{76452357-CA87-9743-BF02-11BDBA4E601B}"/>
          </ac:grpSpMkLst>
        </pc:grpChg>
        <pc:grpChg chg="add">
          <ac:chgData name="Zhang Yifan" userId="c9b86b9a-8bad-4e1d-80e2-8f55c3c19e2c" providerId="ADAL" clId="{06AF0A91-A981-994C-8996-EF85B07E79C8}" dt="2021-10-11T19:39:26.820" v="150"/>
          <ac:grpSpMkLst>
            <pc:docMk/>
            <pc:sldMk cId="116737877" sldId="314"/>
            <ac:grpSpMk id="44" creationId="{454B1C2C-D119-0840-8C7B-BCC4D251DDBA}"/>
          </ac:grpSpMkLst>
        </pc:grpChg>
        <pc:inkChg chg="add">
          <ac:chgData name="Zhang Yifan" userId="c9b86b9a-8bad-4e1d-80e2-8f55c3c19e2c" providerId="ADAL" clId="{06AF0A91-A981-994C-8996-EF85B07E79C8}" dt="2021-10-11T19:38:57.964" v="111"/>
          <ac:inkMkLst>
            <pc:docMk/>
            <pc:sldMk cId="116737877" sldId="314"/>
            <ac:inkMk id="5" creationId="{F237A565-5891-AA49-9CC1-5B5BA28CBB3D}"/>
          </ac:inkMkLst>
        </pc:inkChg>
        <pc:inkChg chg="add">
          <ac:chgData name="Zhang Yifan" userId="c9b86b9a-8bad-4e1d-80e2-8f55c3c19e2c" providerId="ADAL" clId="{06AF0A91-A981-994C-8996-EF85B07E79C8}" dt="2021-10-11T19:38:59.201" v="112"/>
          <ac:inkMkLst>
            <pc:docMk/>
            <pc:sldMk cId="116737877" sldId="314"/>
            <ac:inkMk id="6" creationId="{63F99622-1CB3-D745-9E34-B86AD706BCAA}"/>
          </ac:inkMkLst>
        </pc:inkChg>
        <pc:inkChg chg="add">
          <ac:chgData name="Zhang Yifan" userId="c9b86b9a-8bad-4e1d-80e2-8f55c3c19e2c" providerId="ADAL" clId="{06AF0A91-A981-994C-8996-EF85B07E79C8}" dt="2021-10-11T19:38:59.487" v="113"/>
          <ac:inkMkLst>
            <pc:docMk/>
            <pc:sldMk cId="116737877" sldId="314"/>
            <ac:inkMk id="7" creationId="{7CA8041A-9477-BE49-813D-3C12DB5F653F}"/>
          </ac:inkMkLst>
        </pc:inkChg>
        <pc:inkChg chg="add">
          <ac:chgData name="Zhang Yifan" userId="c9b86b9a-8bad-4e1d-80e2-8f55c3c19e2c" providerId="ADAL" clId="{06AF0A91-A981-994C-8996-EF85B07E79C8}" dt="2021-10-12T02:46:30.213" v="441" actId="7634"/>
          <ac:inkMkLst>
            <pc:docMk/>
            <pc:sldMk cId="116737877" sldId="314"/>
            <ac:inkMk id="10" creationId="{0100A6E6-006F-5947-B0BA-FD813DA61CA6}"/>
          </ac:inkMkLst>
        </pc:inkChg>
        <pc:inkChg chg="add del">
          <ac:chgData name="Zhang Yifan" userId="c9b86b9a-8bad-4e1d-80e2-8f55c3c19e2c" providerId="ADAL" clId="{06AF0A91-A981-994C-8996-EF85B07E79C8}" dt="2021-10-11T19:39:02.606" v="116"/>
          <ac:inkMkLst>
            <pc:docMk/>
            <pc:sldMk cId="116737877" sldId="314"/>
            <ac:inkMk id="10" creationId="{A3ED921A-FB9A-F042-ADDA-AE91094C372D}"/>
          </ac:inkMkLst>
        </pc:inkChg>
        <pc:inkChg chg="add">
          <ac:chgData name="Zhang Yifan" userId="c9b86b9a-8bad-4e1d-80e2-8f55c3c19e2c" providerId="ADAL" clId="{06AF0A91-A981-994C-8996-EF85B07E79C8}" dt="2021-10-11T19:39:05.441" v="117"/>
          <ac:inkMkLst>
            <pc:docMk/>
            <pc:sldMk cId="116737877" sldId="314"/>
            <ac:inkMk id="11" creationId="{BB7E2EFA-BDD2-1E42-A715-CBBA9CA5B7E1}"/>
          </ac:inkMkLst>
        </pc:inkChg>
        <pc:inkChg chg="add">
          <ac:chgData name="Zhang Yifan" userId="c9b86b9a-8bad-4e1d-80e2-8f55c3c19e2c" providerId="ADAL" clId="{06AF0A91-A981-994C-8996-EF85B07E79C8}" dt="2021-10-11T19:39:06.261" v="118"/>
          <ac:inkMkLst>
            <pc:docMk/>
            <pc:sldMk cId="116737877" sldId="314"/>
            <ac:inkMk id="12" creationId="{4E741973-08DA-4549-9127-31F3DC49EE49}"/>
          </ac:inkMkLst>
        </pc:inkChg>
        <pc:inkChg chg="add">
          <ac:chgData name="Zhang Yifan" userId="c9b86b9a-8bad-4e1d-80e2-8f55c3c19e2c" providerId="ADAL" clId="{06AF0A91-A981-994C-8996-EF85B07E79C8}" dt="2021-10-11T19:39:06.462" v="119"/>
          <ac:inkMkLst>
            <pc:docMk/>
            <pc:sldMk cId="116737877" sldId="314"/>
            <ac:inkMk id="13" creationId="{57534A5C-3DF9-EC43-ADB3-7983BCD0B37B}"/>
          </ac:inkMkLst>
        </pc:inkChg>
        <pc:inkChg chg="add topLvl">
          <ac:chgData name="Zhang Yifan" userId="c9b86b9a-8bad-4e1d-80e2-8f55c3c19e2c" providerId="ADAL" clId="{06AF0A91-A981-994C-8996-EF85B07E79C8}" dt="2021-10-11T19:39:26.820" v="150"/>
          <ac:inkMkLst>
            <pc:docMk/>
            <pc:sldMk cId="116737877" sldId="314"/>
            <ac:inkMk id="15" creationId="{F98498B8-6258-D84E-95F4-BA8124094072}"/>
          </ac:inkMkLst>
        </pc:inkChg>
        <pc:inkChg chg="add topLvl">
          <ac:chgData name="Zhang Yifan" userId="c9b86b9a-8bad-4e1d-80e2-8f55c3c19e2c" providerId="ADAL" clId="{06AF0A91-A981-994C-8996-EF85B07E79C8}" dt="2021-10-11T19:39:26.820" v="150"/>
          <ac:inkMkLst>
            <pc:docMk/>
            <pc:sldMk cId="116737877" sldId="314"/>
            <ac:inkMk id="16" creationId="{99609D0C-7380-8844-AD9E-DEB6A8135EBE}"/>
          </ac:inkMkLst>
        </pc:inkChg>
        <pc:inkChg chg="add topLvl">
          <ac:chgData name="Zhang Yifan" userId="c9b86b9a-8bad-4e1d-80e2-8f55c3c19e2c" providerId="ADAL" clId="{06AF0A91-A981-994C-8996-EF85B07E79C8}" dt="2021-10-11T19:39:26.820" v="150"/>
          <ac:inkMkLst>
            <pc:docMk/>
            <pc:sldMk cId="116737877" sldId="314"/>
            <ac:inkMk id="17" creationId="{BD759DF0-BEEA-4643-8032-AB6CA1562661}"/>
          </ac:inkMkLst>
        </pc:inkChg>
        <pc:inkChg chg="add topLvl">
          <ac:chgData name="Zhang Yifan" userId="c9b86b9a-8bad-4e1d-80e2-8f55c3c19e2c" providerId="ADAL" clId="{06AF0A91-A981-994C-8996-EF85B07E79C8}" dt="2021-10-11T19:39:26.820" v="150"/>
          <ac:inkMkLst>
            <pc:docMk/>
            <pc:sldMk cId="116737877" sldId="314"/>
            <ac:inkMk id="18" creationId="{466B1354-C94D-0544-A8BB-774AFA65D283}"/>
          </ac:inkMkLst>
        </pc:inkChg>
        <pc:inkChg chg="add topLvl">
          <ac:chgData name="Zhang Yifan" userId="c9b86b9a-8bad-4e1d-80e2-8f55c3c19e2c" providerId="ADAL" clId="{06AF0A91-A981-994C-8996-EF85B07E79C8}" dt="2021-10-11T19:39:26.820" v="150"/>
          <ac:inkMkLst>
            <pc:docMk/>
            <pc:sldMk cId="116737877" sldId="314"/>
            <ac:inkMk id="19" creationId="{6156A50F-710A-5C47-9ED5-F606E61ACF41}"/>
          </ac:inkMkLst>
        </pc:inkChg>
        <pc:inkChg chg="add topLvl">
          <ac:chgData name="Zhang Yifan" userId="c9b86b9a-8bad-4e1d-80e2-8f55c3c19e2c" providerId="ADAL" clId="{06AF0A91-A981-994C-8996-EF85B07E79C8}" dt="2021-10-11T19:39:26.820" v="150"/>
          <ac:inkMkLst>
            <pc:docMk/>
            <pc:sldMk cId="116737877" sldId="314"/>
            <ac:inkMk id="20" creationId="{1E92C1ED-DED7-274A-8AB2-0B8C1AF9A07D}"/>
          </ac:inkMkLst>
        </pc:inkChg>
        <pc:inkChg chg="add topLvl">
          <ac:chgData name="Zhang Yifan" userId="c9b86b9a-8bad-4e1d-80e2-8f55c3c19e2c" providerId="ADAL" clId="{06AF0A91-A981-994C-8996-EF85B07E79C8}" dt="2021-10-11T19:39:26.820" v="150"/>
          <ac:inkMkLst>
            <pc:docMk/>
            <pc:sldMk cId="116737877" sldId="314"/>
            <ac:inkMk id="21" creationId="{8FBC518B-26D1-F14E-A004-228B70888AE8}"/>
          </ac:inkMkLst>
        </pc:inkChg>
        <pc:inkChg chg="add topLvl">
          <ac:chgData name="Zhang Yifan" userId="c9b86b9a-8bad-4e1d-80e2-8f55c3c19e2c" providerId="ADAL" clId="{06AF0A91-A981-994C-8996-EF85B07E79C8}" dt="2021-10-11T19:39:26.820" v="150"/>
          <ac:inkMkLst>
            <pc:docMk/>
            <pc:sldMk cId="116737877" sldId="314"/>
            <ac:inkMk id="23" creationId="{996F6312-5A35-7540-90F3-B1E0D8EE90F2}"/>
          </ac:inkMkLst>
        </pc:inkChg>
        <pc:inkChg chg="add topLvl">
          <ac:chgData name="Zhang Yifan" userId="c9b86b9a-8bad-4e1d-80e2-8f55c3c19e2c" providerId="ADAL" clId="{06AF0A91-A981-994C-8996-EF85B07E79C8}" dt="2021-10-11T19:39:26.820" v="150"/>
          <ac:inkMkLst>
            <pc:docMk/>
            <pc:sldMk cId="116737877" sldId="314"/>
            <ac:inkMk id="24" creationId="{2100D781-1C27-D24C-A8CE-363D73F7199D}"/>
          </ac:inkMkLst>
        </pc:inkChg>
        <pc:inkChg chg="add topLvl">
          <ac:chgData name="Zhang Yifan" userId="c9b86b9a-8bad-4e1d-80e2-8f55c3c19e2c" providerId="ADAL" clId="{06AF0A91-A981-994C-8996-EF85B07E79C8}" dt="2021-10-11T19:39:26.820" v="150"/>
          <ac:inkMkLst>
            <pc:docMk/>
            <pc:sldMk cId="116737877" sldId="314"/>
            <ac:inkMk id="25" creationId="{E0DCE922-42DF-D348-AC88-A748BA9408DB}"/>
          </ac:inkMkLst>
        </pc:inkChg>
        <pc:inkChg chg="add topLvl">
          <ac:chgData name="Zhang Yifan" userId="c9b86b9a-8bad-4e1d-80e2-8f55c3c19e2c" providerId="ADAL" clId="{06AF0A91-A981-994C-8996-EF85B07E79C8}" dt="2021-10-11T19:39:26.820" v="150"/>
          <ac:inkMkLst>
            <pc:docMk/>
            <pc:sldMk cId="116737877" sldId="314"/>
            <ac:inkMk id="26" creationId="{A8CBA1F6-A83A-024C-BC9D-FD4712971C3C}"/>
          </ac:inkMkLst>
        </pc:inkChg>
        <pc:inkChg chg="add topLvl">
          <ac:chgData name="Zhang Yifan" userId="c9b86b9a-8bad-4e1d-80e2-8f55c3c19e2c" providerId="ADAL" clId="{06AF0A91-A981-994C-8996-EF85B07E79C8}" dt="2021-10-11T19:39:26.820" v="150"/>
          <ac:inkMkLst>
            <pc:docMk/>
            <pc:sldMk cId="116737877" sldId="314"/>
            <ac:inkMk id="27" creationId="{3C94429E-7D25-DF4A-AEAB-68CA08D8912A}"/>
          </ac:inkMkLst>
        </pc:inkChg>
        <pc:inkChg chg="add topLvl">
          <ac:chgData name="Zhang Yifan" userId="c9b86b9a-8bad-4e1d-80e2-8f55c3c19e2c" providerId="ADAL" clId="{06AF0A91-A981-994C-8996-EF85B07E79C8}" dt="2021-10-11T19:39:26.820" v="150"/>
          <ac:inkMkLst>
            <pc:docMk/>
            <pc:sldMk cId="116737877" sldId="314"/>
            <ac:inkMk id="28" creationId="{33472CDD-1FB7-DF40-BAF1-CE7A31AB0D57}"/>
          </ac:inkMkLst>
        </pc:inkChg>
        <pc:inkChg chg="add topLvl">
          <ac:chgData name="Zhang Yifan" userId="c9b86b9a-8bad-4e1d-80e2-8f55c3c19e2c" providerId="ADAL" clId="{06AF0A91-A981-994C-8996-EF85B07E79C8}" dt="2021-10-11T19:39:26.820" v="150"/>
          <ac:inkMkLst>
            <pc:docMk/>
            <pc:sldMk cId="116737877" sldId="314"/>
            <ac:inkMk id="29" creationId="{71456CEF-12F4-104E-9D8B-C4738E784679}"/>
          </ac:inkMkLst>
        </pc:inkChg>
        <pc:inkChg chg="add">
          <ac:chgData name="Zhang Yifan" userId="c9b86b9a-8bad-4e1d-80e2-8f55c3c19e2c" providerId="ADAL" clId="{06AF0A91-A981-994C-8996-EF85B07E79C8}" dt="2021-10-11T19:39:20.390" v="137"/>
          <ac:inkMkLst>
            <pc:docMk/>
            <pc:sldMk cId="116737877" sldId="314"/>
            <ac:inkMk id="31" creationId="{541F5523-77DE-1846-A240-FFDCD4BD7659}"/>
          </ac:inkMkLst>
        </pc:inkChg>
        <pc:inkChg chg="add">
          <ac:chgData name="Zhang Yifan" userId="c9b86b9a-8bad-4e1d-80e2-8f55c3c19e2c" providerId="ADAL" clId="{06AF0A91-A981-994C-8996-EF85B07E79C8}" dt="2021-10-11T19:39:20.814" v="138"/>
          <ac:inkMkLst>
            <pc:docMk/>
            <pc:sldMk cId="116737877" sldId="314"/>
            <ac:inkMk id="32" creationId="{069B2395-6505-0045-8ED0-70E6D667C549}"/>
          </ac:inkMkLst>
        </pc:inkChg>
        <pc:inkChg chg="add">
          <ac:chgData name="Zhang Yifan" userId="c9b86b9a-8bad-4e1d-80e2-8f55c3c19e2c" providerId="ADAL" clId="{06AF0A91-A981-994C-8996-EF85B07E79C8}" dt="2021-10-11T19:39:21.680" v="139"/>
          <ac:inkMkLst>
            <pc:docMk/>
            <pc:sldMk cId="116737877" sldId="314"/>
            <ac:inkMk id="33" creationId="{FA93D46D-D6E1-8744-80B9-2B8C651F98A4}"/>
          </ac:inkMkLst>
        </pc:inkChg>
        <pc:inkChg chg="add">
          <ac:chgData name="Zhang Yifan" userId="c9b86b9a-8bad-4e1d-80e2-8f55c3c19e2c" providerId="ADAL" clId="{06AF0A91-A981-994C-8996-EF85B07E79C8}" dt="2021-10-11T19:39:21.874" v="140"/>
          <ac:inkMkLst>
            <pc:docMk/>
            <pc:sldMk cId="116737877" sldId="314"/>
            <ac:inkMk id="34" creationId="{4EFB0EB9-B2BB-0F49-8539-4D63056F05A5}"/>
          </ac:inkMkLst>
        </pc:inkChg>
        <pc:inkChg chg="add">
          <ac:chgData name="Zhang Yifan" userId="c9b86b9a-8bad-4e1d-80e2-8f55c3c19e2c" providerId="ADAL" clId="{06AF0A91-A981-994C-8996-EF85B07E79C8}" dt="2021-10-11T19:39:22.071" v="141"/>
          <ac:inkMkLst>
            <pc:docMk/>
            <pc:sldMk cId="116737877" sldId="314"/>
            <ac:inkMk id="35" creationId="{7ED6DD4A-41D7-5246-815A-0AA8481E627F}"/>
          </ac:inkMkLst>
        </pc:inkChg>
        <pc:inkChg chg="add">
          <ac:chgData name="Zhang Yifan" userId="c9b86b9a-8bad-4e1d-80e2-8f55c3c19e2c" providerId="ADAL" clId="{06AF0A91-A981-994C-8996-EF85B07E79C8}" dt="2021-10-11T19:39:22.461" v="142"/>
          <ac:inkMkLst>
            <pc:docMk/>
            <pc:sldMk cId="116737877" sldId="314"/>
            <ac:inkMk id="36" creationId="{B1E596EC-BBEC-B34B-8BD6-5A933BC287F7}"/>
          </ac:inkMkLst>
        </pc:inkChg>
        <pc:inkChg chg="add">
          <ac:chgData name="Zhang Yifan" userId="c9b86b9a-8bad-4e1d-80e2-8f55c3c19e2c" providerId="ADAL" clId="{06AF0A91-A981-994C-8996-EF85B07E79C8}" dt="2021-10-11T19:39:22.814" v="143"/>
          <ac:inkMkLst>
            <pc:docMk/>
            <pc:sldMk cId="116737877" sldId="314"/>
            <ac:inkMk id="37" creationId="{B402576B-B95A-B246-B8AE-D7687F9732F7}"/>
          </ac:inkMkLst>
        </pc:inkChg>
        <pc:inkChg chg="add">
          <ac:chgData name="Zhang Yifan" userId="c9b86b9a-8bad-4e1d-80e2-8f55c3c19e2c" providerId="ADAL" clId="{06AF0A91-A981-994C-8996-EF85B07E79C8}" dt="2021-10-11T19:39:23.211" v="144"/>
          <ac:inkMkLst>
            <pc:docMk/>
            <pc:sldMk cId="116737877" sldId="314"/>
            <ac:inkMk id="38" creationId="{31FEF91F-A61E-DF4C-90AF-996BC87593A0}"/>
          </ac:inkMkLst>
        </pc:inkChg>
        <pc:inkChg chg="add">
          <ac:chgData name="Zhang Yifan" userId="c9b86b9a-8bad-4e1d-80e2-8f55c3c19e2c" providerId="ADAL" clId="{06AF0A91-A981-994C-8996-EF85B07E79C8}" dt="2021-10-11T19:39:23.362" v="145"/>
          <ac:inkMkLst>
            <pc:docMk/>
            <pc:sldMk cId="116737877" sldId="314"/>
            <ac:inkMk id="39" creationId="{F895DA9D-8223-5442-AF07-FBD618BFDC55}"/>
          </ac:inkMkLst>
        </pc:inkChg>
        <pc:inkChg chg="add">
          <ac:chgData name="Zhang Yifan" userId="c9b86b9a-8bad-4e1d-80e2-8f55c3c19e2c" providerId="ADAL" clId="{06AF0A91-A981-994C-8996-EF85B07E79C8}" dt="2021-10-11T19:39:23.829" v="146"/>
          <ac:inkMkLst>
            <pc:docMk/>
            <pc:sldMk cId="116737877" sldId="314"/>
            <ac:inkMk id="40" creationId="{66189951-9745-7440-B620-506D0F6C07BD}"/>
          </ac:inkMkLst>
        </pc:inkChg>
        <pc:inkChg chg="add">
          <ac:chgData name="Zhang Yifan" userId="c9b86b9a-8bad-4e1d-80e2-8f55c3c19e2c" providerId="ADAL" clId="{06AF0A91-A981-994C-8996-EF85B07E79C8}" dt="2021-10-11T19:39:24.285" v="147"/>
          <ac:inkMkLst>
            <pc:docMk/>
            <pc:sldMk cId="116737877" sldId="314"/>
            <ac:inkMk id="41" creationId="{BCB12132-CD4F-DC40-9CAF-6546ED548CAD}"/>
          </ac:inkMkLst>
        </pc:inkChg>
        <pc:inkChg chg="add">
          <ac:chgData name="Zhang Yifan" userId="c9b86b9a-8bad-4e1d-80e2-8f55c3c19e2c" providerId="ADAL" clId="{06AF0A91-A981-994C-8996-EF85B07E79C8}" dt="2021-10-11T19:39:25.281" v="148"/>
          <ac:inkMkLst>
            <pc:docMk/>
            <pc:sldMk cId="116737877" sldId="314"/>
            <ac:inkMk id="42" creationId="{2F5EC5D4-09A6-A542-B630-BDA1609753B4}"/>
          </ac:inkMkLst>
        </pc:inkChg>
        <pc:inkChg chg="add">
          <ac:chgData name="Zhang Yifan" userId="c9b86b9a-8bad-4e1d-80e2-8f55c3c19e2c" providerId="ADAL" clId="{06AF0A91-A981-994C-8996-EF85B07E79C8}" dt="2021-10-11T19:39:26.113" v="149"/>
          <ac:inkMkLst>
            <pc:docMk/>
            <pc:sldMk cId="116737877" sldId="314"/>
            <ac:inkMk id="43" creationId="{0423CEE9-D292-804A-9772-762B35B5E42F}"/>
          </ac:inkMkLst>
        </pc:inkChg>
      </pc:sldChg>
      <pc:sldChg chg="addSp">
        <pc:chgData name="Zhang Yifan" userId="c9b86b9a-8bad-4e1d-80e2-8f55c3c19e2c" providerId="ADAL" clId="{06AF0A91-A981-994C-8996-EF85B07E79C8}" dt="2021-10-12T02:46:30.213" v="441" actId="7634"/>
        <pc:sldMkLst>
          <pc:docMk/>
          <pc:sldMk cId="185096265" sldId="318"/>
        </pc:sldMkLst>
        <pc:inkChg chg="add">
          <ac:chgData name="Zhang Yifan" userId="c9b86b9a-8bad-4e1d-80e2-8f55c3c19e2c" providerId="ADAL" clId="{06AF0A91-A981-994C-8996-EF85B07E79C8}" dt="2021-10-12T02:46:30.213" v="441" actId="7634"/>
          <ac:inkMkLst>
            <pc:docMk/>
            <pc:sldMk cId="185096265" sldId="318"/>
            <ac:inkMk id="4" creationId="{5B7A7E35-CDFA-1746-80C9-185B6F9E7755}"/>
          </ac:inkMkLst>
        </pc:inkChg>
      </pc:sldChg>
      <pc:sldChg chg="addSp delSp">
        <pc:chgData name="Zhang Yifan" userId="c9b86b9a-8bad-4e1d-80e2-8f55c3c19e2c" providerId="ADAL" clId="{06AF0A91-A981-994C-8996-EF85B07E79C8}" dt="2021-10-11T19:41:31.827" v="169"/>
        <pc:sldMkLst>
          <pc:docMk/>
          <pc:sldMk cId="2227258117" sldId="319"/>
        </pc:sldMkLst>
        <pc:grpChg chg="add del">
          <ac:chgData name="Zhang Yifan" userId="c9b86b9a-8bad-4e1d-80e2-8f55c3c19e2c" providerId="ADAL" clId="{06AF0A91-A981-994C-8996-EF85B07E79C8}" dt="2021-10-11T19:41:20.592" v="158"/>
          <ac:grpSpMkLst>
            <pc:docMk/>
            <pc:sldMk cId="2227258117" sldId="319"/>
            <ac:grpSpMk id="5" creationId="{B1032542-929E-E84B-BC18-DFC6DB8290D9}"/>
          </ac:grpSpMkLst>
        </pc:grpChg>
        <pc:grpChg chg="add del">
          <ac:chgData name="Zhang Yifan" userId="c9b86b9a-8bad-4e1d-80e2-8f55c3c19e2c" providerId="ADAL" clId="{06AF0A91-A981-994C-8996-EF85B07E79C8}" dt="2021-10-11T19:41:16.913" v="156"/>
          <ac:grpSpMkLst>
            <pc:docMk/>
            <pc:sldMk cId="2227258117" sldId="319"/>
            <ac:grpSpMk id="11" creationId="{4BBC8049-4459-FB4D-ABCF-1D9830F6BEF6}"/>
          </ac:grpSpMkLst>
        </pc:grpChg>
        <pc:grpChg chg="add">
          <ac:chgData name="Zhang Yifan" userId="c9b86b9a-8bad-4e1d-80e2-8f55c3c19e2c" providerId="ADAL" clId="{06AF0A91-A981-994C-8996-EF85B07E79C8}" dt="2021-10-11T19:41:20.592" v="158"/>
          <ac:grpSpMkLst>
            <pc:docMk/>
            <pc:sldMk cId="2227258117" sldId="319"/>
            <ac:grpSpMk id="13" creationId="{05D03AB5-D5B6-0D4E-900B-0CAD389DF392}"/>
          </ac:grpSpMkLst>
        </pc:grpChg>
        <pc:grpChg chg="add del">
          <ac:chgData name="Zhang Yifan" userId="c9b86b9a-8bad-4e1d-80e2-8f55c3c19e2c" providerId="ADAL" clId="{06AF0A91-A981-994C-8996-EF85B07E79C8}" dt="2021-10-11T19:41:26.992" v="164"/>
          <ac:grpSpMkLst>
            <pc:docMk/>
            <pc:sldMk cId="2227258117" sldId="319"/>
            <ac:grpSpMk id="16" creationId="{FBB258C5-20DB-8F4E-8406-A292411A70D2}"/>
          </ac:grpSpMkLst>
        </pc:grpChg>
        <pc:grpChg chg="add del">
          <ac:chgData name="Zhang Yifan" userId="c9b86b9a-8bad-4e1d-80e2-8f55c3c19e2c" providerId="ADAL" clId="{06AF0A91-A981-994C-8996-EF85B07E79C8}" dt="2021-10-11T19:41:26.992" v="164"/>
          <ac:grpSpMkLst>
            <pc:docMk/>
            <pc:sldMk cId="2227258117" sldId="319"/>
            <ac:grpSpMk id="18" creationId="{9B0D0D4D-EFC4-5444-A037-9BE9C1CB4F12}"/>
          </ac:grpSpMkLst>
        </pc:grpChg>
        <pc:grpChg chg="add del">
          <ac:chgData name="Zhang Yifan" userId="c9b86b9a-8bad-4e1d-80e2-8f55c3c19e2c" providerId="ADAL" clId="{06AF0A91-A981-994C-8996-EF85B07E79C8}" dt="2021-10-11T19:41:30.325" v="168"/>
          <ac:grpSpMkLst>
            <pc:docMk/>
            <pc:sldMk cId="2227258117" sldId="319"/>
            <ac:grpSpMk id="21" creationId="{BAE03822-990A-C744-B155-D31B7AB1F762}"/>
          </ac:grpSpMkLst>
        </pc:grpChg>
        <pc:inkChg chg="add topLvl">
          <ac:chgData name="Zhang Yifan" userId="c9b86b9a-8bad-4e1d-80e2-8f55c3c19e2c" providerId="ADAL" clId="{06AF0A91-A981-994C-8996-EF85B07E79C8}" dt="2021-10-11T19:41:20.592" v="158"/>
          <ac:inkMkLst>
            <pc:docMk/>
            <pc:sldMk cId="2227258117" sldId="319"/>
            <ac:inkMk id="3" creationId="{133942FE-411D-874D-97AD-ECFD58AAA586}"/>
          </ac:inkMkLst>
        </pc:inkChg>
        <pc:inkChg chg="add topLvl">
          <ac:chgData name="Zhang Yifan" userId="c9b86b9a-8bad-4e1d-80e2-8f55c3c19e2c" providerId="ADAL" clId="{06AF0A91-A981-994C-8996-EF85B07E79C8}" dt="2021-10-11T19:41:20.592" v="158"/>
          <ac:inkMkLst>
            <pc:docMk/>
            <pc:sldMk cId="2227258117" sldId="319"/>
            <ac:inkMk id="4" creationId="{7C0EEEEF-BFBA-8645-A86C-7ABB14ECDAA8}"/>
          </ac:inkMkLst>
        </pc:inkChg>
        <pc:inkChg chg="add del topLvl">
          <ac:chgData name="Zhang Yifan" userId="c9b86b9a-8bad-4e1d-80e2-8f55c3c19e2c" providerId="ADAL" clId="{06AF0A91-A981-994C-8996-EF85B07E79C8}" dt="2021-10-11T19:41:16.913" v="156"/>
          <ac:inkMkLst>
            <pc:docMk/>
            <pc:sldMk cId="2227258117" sldId="319"/>
            <ac:inkMk id="6" creationId="{45825DF3-866F-2F40-8BF4-66FF126CE5B1}"/>
          </ac:inkMkLst>
        </pc:inkChg>
        <pc:inkChg chg="add">
          <ac:chgData name="Zhang Yifan" userId="c9b86b9a-8bad-4e1d-80e2-8f55c3c19e2c" providerId="ADAL" clId="{06AF0A91-A981-994C-8996-EF85B07E79C8}" dt="2021-10-11T19:41:20.030" v="157"/>
          <ac:inkMkLst>
            <pc:docMk/>
            <pc:sldMk cId="2227258117" sldId="319"/>
            <ac:inkMk id="12" creationId="{A3F71005-9AE8-624F-B6B5-7EF753054441}"/>
          </ac:inkMkLst>
        </pc:inkChg>
        <pc:inkChg chg="add topLvl">
          <ac:chgData name="Zhang Yifan" userId="c9b86b9a-8bad-4e1d-80e2-8f55c3c19e2c" providerId="ADAL" clId="{06AF0A91-A981-994C-8996-EF85B07E79C8}" dt="2021-10-11T19:41:26.992" v="164"/>
          <ac:inkMkLst>
            <pc:docMk/>
            <pc:sldMk cId="2227258117" sldId="319"/>
            <ac:inkMk id="14" creationId="{9BB05A5A-B75E-1D4C-B4E8-13F87EA9CAB3}"/>
          </ac:inkMkLst>
        </pc:inkChg>
        <pc:inkChg chg="add topLvl">
          <ac:chgData name="Zhang Yifan" userId="c9b86b9a-8bad-4e1d-80e2-8f55c3c19e2c" providerId="ADAL" clId="{06AF0A91-A981-994C-8996-EF85B07E79C8}" dt="2021-10-11T19:41:26.992" v="164"/>
          <ac:inkMkLst>
            <pc:docMk/>
            <pc:sldMk cId="2227258117" sldId="319"/>
            <ac:inkMk id="15" creationId="{AB5C6807-0ADB-E648-8F7B-2FF28CFC2DE3}"/>
          </ac:inkMkLst>
        </pc:inkChg>
        <pc:inkChg chg="add del topLvl">
          <ac:chgData name="Zhang Yifan" userId="c9b86b9a-8bad-4e1d-80e2-8f55c3c19e2c" providerId="ADAL" clId="{06AF0A91-A981-994C-8996-EF85B07E79C8}" dt="2021-10-11T19:41:26.992" v="164"/>
          <ac:inkMkLst>
            <pc:docMk/>
            <pc:sldMk cId="2227258117" sldId="319"/>
            <ac:inkMk id="17" creationId="{0D253135-A033-9244-8E8D-48DC56F29AB9}"/>
          </ac:inkMkLst>
        </pc:inkChg>
        <pc:inkChg chg="add topLvl">
          <ac:chgData name="Zhang Yifan" userId="c9b86b9a-8bad-4e1d-80e2-8f55c3c19e2c" providerId="ADAL" clId="{06AF0A91-A981-994C-8996-EF85B07E79C8}" dt="2021-10-11T19:41:30.325" v="168"/>
          <ac:inkMkLst>
            <pc:docMk/>
            <pc:sldMk cId="2227258117" sldId="319"/>
            <ac:inkMk id="19" creationId="{04E19E16-7F22-414F-A480-26FCEED90257}"/>
          </ac:inkMkLst>
        </pc:inkChg>
        <pc:inkChg chg="add del topLvl">
          <ac:chgData name="Zhang Yifan" userId="c9b86b9a-8bad-4e1d-80e2-8f55c3c19e2c" providerId="ADAL" clId="{06AF0A91-A981-994C-8996-EF85B07E79C8}" dt="2021-10-11T19:41:30.325" v="168"/>
          <ac:inkMkLst>
            <pc:docMk/>
            <pc:sldMk cId="2227258117" sldId="319"/>
            <ac:inkMk id="20" creationId="{F56A071E-F14B-A940-ABF8-7EC2785C64D5}"/>
          </ac:inkMkLst>
        </pc:inkChg>
        <pc:inkChg chg="add">
          <ac:chgData name="Zhang Yifan" userId="c9b86b9a-8bad-4e1d-80e2-8f55c3c19e2c" providerId="ADAL" clId="{06AF0A91-A981-994C-8996-EF85B07E79C8}" dt="2021-10-11T19:41:31.827" v="169"/>
          <ac:inkMkLst>
            <pc:docMk/>
            <pc:sldMk cId="2227258117" sldId="319"/>
            <ac:inkMk id="22" creationId="{6C6C24BC-9179-F743-80E1-A21FF6A80D0F}"/>
          </ac:inkMkLst>
        </pc:inkChg>
      </pc:sldChg>
      <pc:sldChg chg="addSp">
        <pc:chgData name="Zhang Yifan" userId="c9b86b9a-8bad-4e1d-80e2-8f55c3c19e2c" providerId="ADAL" clId="{06AF0A91-A981-994C-8996-EF85B07E79C8}" dt="2021-10-12T02:46:30.213" v="441" actId="7634"/>
        <pc:sldMkLst>
          <pc:docMk/>
          <pc:sldMk cId="4118314997" sldId="324"/>
        </pc:sldMkLst>
        <pc:inkChg chg="add">
          <ac:chgData name="Zhang Yifan" userId="c9b86b9a-8bad-4e1d-80e2-8f55c3c19e2c" providerId="ADAL" clId="{06AF0A91-A981-994C-8996-EF85B07E79C8}" dt="2021-10-12T02:46:30.213" v="441" actId="7634"/>
          <ac:inkMkLst>
            <pc:docMk/>
            <pc:sldMk cId="4118314997" sldId="324"/>
            <ac:inkMk id="6" creationId="{D654293C-0E8C-9240-BED9-460BC15E4EC3}"/>
          </ac:inkMkLst>
        </pc:inkChg>
      </pc:sldChg>
      <pc:sldChg chg="addSp">
        <pc:chgData name="Zhang Yifan" userId="c9b86b9a-8bad-4e1d-80e2-8f55c3c19e2c" providerId="ADAL" clId="{06AF0A91-A981-994C-8996-EF85B07E79C8}" dt="2021-10-12T02:46:30.213" v="441" actId="7634"/>
        <pc:sldMkLst>
          <pc:docMk/>
          <pc:sldMk cId="719306973" sldId="325"/>
        </pc:sldMkLst>
        <pc:inkChg chg="add">
          <ac:chgData name="Zhang Yifan" userId="c9b86b9a-8bad-4e1d-80e2-8f55c3c19e2c" providerId="ADAL" clId="{06AF0A91-A981-994C-8996-EF85B07E79C8}" dt="2021-10-12T02:46:30.213" v="441" actId="7634"/>
          <ac:inkMkLst>
            <pc:docMk/>
            <pc:sldMk cId="719306973" sldId="325"/>
            <ac:inkMk id="2" creationId="{D954B813-8BA7-D442-B2EB-8D62C77EA80B}"/>
          </ac:inkMkLst>
        </pc:inkChg>
      </pc:sldChg>
      <pc:sldChg chg="addSp">
        <pc:chgData name="Zhang Yifan" userId="c9b86b9a-8bad-4e1d-80e2-8f55c3c19e2c" providerId="ADAL" clId="{06AF0A91-A981-994C-8996-EF85B07E79C8}" dt="2021-10-12T02:46:30.213" v="441" actId="7634"/>
        <pc:sldMkLst>
          <pc:docMk/>
          <pc:sldMk cId="53729575" sldId="326"/>
        </pc:sldMkLst>
        <pc:inkChg chg="add">
          <ac:chgData name="Zhang Yifan" userId="c9b86b9a-8bad-4e1d-80e2-8f55c3c19e2c" providerId="ADAL" clId="{06AF0A91-A981-994C-8996-EF85B07E79C8}" dt="2021-10-12T02:46:30.213" v="441" actId="7634"/>
          <ac:inkMkLst>
            <pc:docMk/>
            <pc:sldMk cId="53729575" sldId="326"/>
            <ac:inkMk id="5" creationId="{66B99240-6BDB-EE49-8A94-2A28818ADAD3}"/>
          </ac:inkMkLst>
        </pc:inkChg>
      </pc:sldChg>
      <pc:sldChg chg="addSp">
        <pc:chgData name="Zhang Yifan" userId="c9b86b9a-8bad-4e1d-80e2-8f55c3c19e2c" providerId="ADAL" clId="{06AF0A91-A981-994C-8996-EF85B07E79C8}" dt="2021-10-12T02:46:30.213" v="441" actId="7634"/>
        <pc:sldMkLst>
          <pc:docMk/>
          <pc:sldMk cId="4179592292" sldId="327"/>
        </pc:sldMkLst>
        <pc:inkChg chg="add">
          <ac:chgData name="Zhang Yifan" userId="c9b86b9a-8bad-4e1d-80e2-8f55c3c19e2c" providerId="ADAL" clId="{06AF0A91-A981-994C-8996-EF85B07E79C8}" dt="2021-10-12T02:46:30.213" v="441" actId="7634"/>
          <ac:inkMkLst>
            <pc:docMk/>
            <pc:sldMk cId="4179592292" sldId="327"/>
            <ac:inkMk id="5" creationId="{24368999-1E28-8D44-9467-05471C787493}"/>
          </ac:inkMkLst>
        </pc:inkChg>
      </pc:sldChg>
      <pc:sldChg chg="addSp">
        <pc:chgData name="Zhang Yifan" userId="c9b86b9a-8bad-4e1d-80e2-8f55c3c19e2c" providerId="ADAL" clId="{06AF0A91-A981-994C-8996-EF85B07E79C8}" dt="2021-10-12T02:46:30.213" v="441" actId="7634"/>
        <pc:sldMkLst>
          <pc:docMk/>
          <pc:sldMk cId="3679716390" sldId="332"/>
        </pc:sldMkLst>
        <pc:inkChg chg="add">
          <ac:chgData name="Zhang Yifan" userId="c9b86b9a-8bad-4e1d-80e2-8f55c3c19e2c" providerId="ADAL" clId="{06AF0A91-A981-994C-8996-EF85B07E79C8}" dt="2021-10-12T02:46:30.213" v="441" actId="7634"/>
          <ac:inkMkLst>
            <pc:docMk/>
            <pc:sldMk cId="3679716390" sldId="332"/>
            <ac:inkMk id="3" creationId="{D54E62AF-CB0D-F842-BB29-39A5AB855D6F}"/>
          </ac:inkMkLst>
        </pc:inkChg>
      </pc:sldChg>
      <pc:sldChg chg="addSp delSp">
        <pc:chgData name="Zhang Yifan" userId="c9b86b9a-8bad-4e1d-80e2-8f55c3c19e2c" providerId="ADAL" clId="{06AF0A91-A981-994C-8996-EF85B07E79C8}" dt="2021-10-12T02:46:30.213" v="441" actId="7634"/>
        <pc:sldMkLst>
          <pc:docMk/>
          <pc:sldMk cId="1964532897" sldId="336"/>
        </pc:sldMkLst>
        <pc:grpChg chg="add del">
          <ac:chgData name="Zhang Yifan" userId="c9b86b9a-8bad-4e1d-80e2-8f55c3c19e2c" providerId="ADAL" clId="{06AF0A91-A981-994C-8996-EF85B07E79C8}" dt="2021-10-11T19:42:32.561" v="181"/>
          <ac:grpSpMkLst>
            <pc:docMk/>
            <pc:sldMk cId="1964532897" sldId="336"/>
            <ac:grpSpMk id="6" creationId="{259239C9-DB1C-3C4B-92FC-78BD4D1B4AC1}"/>
          </ac:grpSpMkLst>
        </pc:grpChg>
        <pc:grpChg chg="add del">
          <ac:chgData name="Zhang Yifan" userId="c9b86b9a-8bad-4e1d-80e2-8f55c3c19e2c" providerId="ADAL" clId="{06AF0A91-A981-994C-8996-EF85B07E79C8}" dt="2021-10-11T19:42:32.561" v="181"/>
          <ac:grpSpMkLst>
            <pc:docMk/>
            <pc:sldMk cId="1964532897" sldId="336"/>
            <ac:grpSpMk id="23" creationId="{D039ED40-ED65-1448-B9E7-B0C361CD1AAD}"/>
          </ac:grpSpMkLst>
        </pc:grpChg>
        <pc:grpChg chg="add del">
          <ac:chgData name="Zhang Yifan" userId="c9b86b9a-8bad-4e1d-80e2-8f55c3c19e2c" providerId="ADAL" clId="{06AF0A91-A981-994C-8996-EF85B07E79C8}" dt="2021-10-11T19:42:30.552" v="179"/>
          <ac:grpSpMkLst>
            <pc:docMk/>
            <pc:sldMk cId="1964532897" sldId="336"/>
            <ac:grpSpMk id="25" creationId="{8ADE783F-26A9-5A47-B25D-12A91C4FEAD9}"/>
          </ac:grpSpMkLst>
        </pc:grpChg>
        <pc:grpChg chg="add del">
          <ac:chgData name="Zhang Yifan" userId="c9b86b9a-8bad-4e1d-80e2-8f55c3c19e2c" providerId="ADAL" clId="{06AF0A91-A981-994C-8996-EF85B07E79C8}" dt="2021-10-11T19:42:33.729" v="183"/>
          <ac:grpSpMkLst>
            <pc:docMk/>
            <pc:sldMk cId="1964532897" sldId="336"/>
            <ac:grpSpMk id="27" creationId="{67F1CC7A-5AD1-5743-A71F-6FEBDB148ABF}"/>
          </ac:grpSpMkLst>
        </pc:grpChg>
        <pc:grpChg chg="add">
          <ac:chgData name="Zhang Yifan" userId="c9b86b9a-8bad-4e1d-80e2-8f55c3c19e2c" providerId="ADAL" clId="{06AF0A91-A981-994C-8996-EF85B07E79C8}" dt="2021-10-11T19:42:33.729" v="183"/>
          <ac:grpSpMkLst>
            <pc:docMk/>
            <pc:sldMk cId="1964532897" sldId="336"/>
            <ac:grpSpMk id="29" creationId="{A0811B24-8853-4A4D-9C41-319A759AE72E}"/>
          </ac:grpSpMkLst>
        </pc:grpChg>
        <pc:inkChg chg="add del topLvl">
          <ac:chgData name="Zhang Yifan" userId="c9b86b9a-8bad-4e1d-80e2-8f55c3c19e2c" providerId="ADAL" clId="{06AF0A91-A981-994C-8996-EF85B07E79C8}" dt="2021-10-11T19:42:41.646" v="187"/>
          <ac:inkMkLst>
            <pc:docMk/>
            <pc:sldMk cId="1964532897" sldId="336"/>
            <ac:inkMk id="3" creationId="{08B4C812-3BE3-564A-BBE8-2AD3E3306B06}"/>
          </ac:inkMkLst>
        </pc:inkChg>
        <pc:inkChg chg="add">
          <ac:chgData name="Zhang Yifan" userId="c9b86b9a-8bad-4e1d-80e2-8f55c3c19e2c" providerId="ADAL" clId="{06AF0A91-A981-994C-8996-EF85B07E79C8}" dt="2021-10-12T02:46:30.213" v="441" actId="7634"/>
          <ac:inkMkLst>
            <pc:docMk/>
            <pc:sldMk cId="1964532897" sldId="336"/>
            <ac:inkMk id="3" creationId="{264F83E5-584F-9249-87AA-05279B5D6831}"/>
          </ac:inkMkLst>
        </pc:inkChg>
        <pc:inkChg chg="add del topLvl">
          <ac:chgData name="Zhang Yifan" userId="c9b86b9a-8bad-4e1d-80e2-8f55c3c19e2c" providerId="ADAL" clId="{06AF0A91-A981-994C-8996-EF85B07E79C8}" dt="2021-10-11T19:42:40.692" v="186"/>
          <ac:inkMkLst>
            <pc:docMk/>
            <pc:sldMk cId="1964532897" sldId="336"/>
            <ac:inkMk id="4" creationId="{99EF4851-3FFF-824F-891B-8C4029B70BA3}"/>
          </ac:inkMkLst>
        </pc:inkChg>
        <pc:inkChg chg="add del">
          <ac:chgData name="Zhang Yifan" userId="c9b86b9a-8bad-4e1d-80e2-8f55c3c19e2c" providerId="ADAL" clId="{06AF0A91-A981-994C-8996-EF85B07E79C8}" dt="2021-10-11T19:42:35.504" v="184"/>
          <ac:inkMkLst>
            <pc:docMk/>
            <pc:sldMk cId="1964532897" sldId="336"/>
            <ac:inkMk id="7" creationId="{E6FD061A-86F9-6349-9FCF-18A042713D54}"/>
          </ac:inkMkLst>
        </pc:inkChg>
        <pc:inkChg chg="add topLvl">
          <ac:chgData name="Zhang Yifan" userId="c9b86b9a-8bad-4e1d-80e2-8f55c3c19e2c" providerId="ADAL" clId="{06AF0A91-A981-994C-8996-EF85B07E79C8}" dt="2021-10-11T19:42:33.729" v="183"/>
          <ac:inkMkLst>
            <pc:docMk/>
            <pc:sldMk cId="1964532897" sldId="336"/>
            <ac:inkMk id="21" creationId="{B553F7F3-027E-424A-8ADF-3863C327509B}"/>
          </ac:inkMkLst>
        </pc:inkChg>
        <pc:inkChg chg="add topLvl">
          <ac:chgData name="Zhang Yifan" userId="c9b86b9a-8bad-4e1d-80e2-8f55c3c19e2c" providerId="ADAL" clId="{06AF0A91-A981-994C-8996-EF85B07E79C8}" dt="2021-10-11T19:42:33.729" v="183"/>
          <ac:inkMkLst>
            <pc:docMk/>
            <pc:sldMk cId="1964532897" sldId="336"/>
            <ac:inkMk id="22" creationId="{5A82721B-9CE3-BA4A-B5D3-4054207141E8}"/>
          </ac:inkMkLst>
        </pc:inkChg>
        <pc:inkChg chg="add del topLvl">
          <ac:chgData name="Zhang Yifan" userId="c9b86b9a-8bad-4e1d-80e2-8f55c3c19e2c" providerId="ADAL" clId="{06AF0A91-A981-994C-8996-EF85B07E79C8}" dt="2021-10-11T19:42:30.552" v="179"/>
          <ac:inkMkLst>
            <pc:docMk/>
            <pc:sldMk cId="1964532897" sldId="336"/>
            <ac:inkMk id="24" creationId="{4B889036-D2B9-C94B-9BD6-34D109E2C52E}"/>
          </ac:inkMkLst>
        </pc:inkChg>
        <pc:inkChg chg="add topLvl">
          <ac:chgData name="Zhang Yifan" userId="c9b86b9a-8bad-4e1d-80e2-8f55c3c19e2c" providerId="ADAL" clId="{06AF0A91-A981-994C-8996-EF85B07E79C8}" dt="2021-10-11T19:42:33.729" v="183"/>
          <ac:inkMkLst>
            <pc:docMk/>
            <pc:sldMk cId="1964532897" sldId="336"/>
            <ac:inkMk id="26" creationId="{F013F227-8776-9F4E-A8E8-A77DF03D1F10}"/>
          </ac:inkMkLst>
        </pc:inkChg>
        <pc:inkChg chg="add">
          <ac:chgData name="Zhang Yifan" userId="c9b86b9a-8bad-4e1d-80e2-8f55c3c19e2c" providerId="ADAL" clId="{06AF0A91-A981-994C-8996-EF85B07E79C8}" dt="2021-10-11T19:42:33.166" v="182"/>
          <ac:inkMkLst>
            <pc:docMk/>
            <pc:sldMk cId="1964532897" sldId="336"/>
            <ac:inkMk id="28" creationId="{004DBB81-334A-9740-A3A9-98A5A3A4B52C}"/>
          </ac:inkMkLst>
        </pc:inkChg>
        <pc:inkChg chg="add">
          <ac:chgData name="Zhang Yifan" userId="c9b86b9a-8bad-4e1d-80e2-8f55c3c19e2c" providerId="ADAL" clId="{06AF0A91-A981-994C-8996-EF85B07E79C8}" dt="2021-10-11T19:42:38.620" v="185"/>
          <ac:inkMkLst>
            <pc:docMk/>
            <pc:sldMk cId="1964532897" sldId="336"/>
            <ac:inkMk id="30" creationId="{D31CB829-AE73-9049-B0F7-5407F50C8FA2}"/>
          </ac:inkMkLst>
        </pc:inkChg>
        <pc:inkChg chg="add">
          <ac:chgData name="Zhang Yifan" userId="c9b86b9a-8bad-4e1d-80e2-8f55c3c19e2c" providerId="ADAL" clId="{06AF0A91-A981-994C-8996-EF85B07E79C8}" dt="2021-10-11T19:42:44.062" v="188"/>
          <ac:inkMkLst>
            <pc:docMk/>
            <pc:sldMk cId="1964532897" sldId="336"/>
            <ac:inkMk id="31" creationId="{7931A66A-442D-0746-B0B1-BCE7E74F8741}"/>
          </ac:inkMkLst>
        </pc:inkChg>
      </pc:sldChg>
      <pc:sldChg chg="addSp delSp">
        <pc:chgData name="Zhang Yifan" userId="c9b86b9a-8bad-4e1d-80e2-8f55c3c19e2c" providerId="ADAL" clId="{06AF0A91-A981-994C-8996-EF85B07E79C8}" dt="2021-10-12T02:46:30.213" v="441" actId="7634"/>
        <pc:sldMkLst>
          <pc:docMk/>
          <pc:sldMk cId="2321872338" sldId="337"/>
        </pc:sldMkLst>
        <pc:grpChg chg="add del">
          <ac:chgData name="Zhang Yifan" userId="c9b86b9a-8bad-4e1d-80e2-8f55c3c19e2c" providerId="ADAL" clId="{06AF0A91-A981-994C-8996-EF85B07E79C8}" dt="2021-10-11T19:44:41.292" v="211"/>
          <ac:grpSpMkLst>
            <pc:docMk/>
            <pc:sldMk cId="2321872338" sldId="337"/>
            <ac:grpSpMk id="23" creationId="{A612E078-5805-3B47-BBC8-D60CEA3EF077}"/>
          </ac:grpSpMkLst>
        </pc:grpChg>
        <pc:grpChg chg="add del">
          <ac:chgData name="Zhang Yifan" userId="c9b86b9a-8bad-4e1d-80e2-8f55c3c19e2c" providerId="ADAL" clId="{06AF0A91-A981-994C-8996-EF85B07E79C8}" dt="2021-10-11T19:44:36.396" v="202"/>
          <ac:grpSpMkLst>
            <pc:docMk/>
            <pc:sldMk cId="2321872338" sldId="337"/>
            <ac:grpSpMk id="35" creationId="{1EE51B12-FAD2-8542-90DE-9FC9B7CC8617}"/>
          </ac:grpSpMkLst>
        </pc:grpChg>
        <pc:grpChg chg="add del">
          <ac:chgData name="Zhang Yifan" userId="c9b86b9a-8bad-4e1d-80e2-8f55c3c19e2c" providerId="ADAL" clId="{06AF0A91-A981-994C-8996-EF85B07E79C8}" dt="2021-10-11T19:44:41.292" v="211"/>
          <ac:grpSpMkLst>
            <pc:docMk/>
            <pc:sldMk cId="2321872338" sldId="337"/>
            <ac:grpSpMk id="37" creationId="{0ACB519B-0BB8-FC45-8310-DEBEE52ED8B5}"/>
          </ac:grpSpMkLst>
        </pc:grpChg>
        <pc:grpChg chg="add">
          <ac:chgData name="Zhang Yifan" userId="c9b86b9a-8bad-4e1d-80e2-8f55c3c19e2c" providerId="ADAL" clId="{06AF0A91-A981-994C-8996-EF85B07E79C8}" dt="2021-10-11T19:44:41.292" v="211"/>
          <ac:grpSpMkLst>
            <pc:docMk/>
            <pc:sldMk cId="2321872338" sldId="337"/>
            <ac:grpSpMk id="46" creationId="{7D6EBAE0-5864-0D4B-A7E2-9719B68563B8}"/>
          </ac:grpSpMkLst>
        </pc:grpChg>
        <pc:grpChg chg="add">
          <ac:chgData name="Zhang Yifan" userId="c9b86b9a-8bad-4e1d-80e2-8f55c3c19e2c" providerId="ADAL" clId="{06AF0A91-A981-994C-8996-EF85B07E79C8}" dt="2021-10-11T19:44:41.292" v="211"/>
          <ac:grpSpMkLst>
            <pc:docMk/>
            <pc:sldMk cId="2321872338" sldId="337"/>
            <ac:grpSpMk id="47" creationId="{786E50B9-4CEA-294E-BCA2-32643FAB4E12}"/>
          </ac:grpSpMkLst>
        </pc:grpChg>
        <pc:inkChg chg="add topLvl">
          <ac:chgData name="Zhang Yifan" userId="c9b86b9a-8bad-4e1d-80e2-8f55c3c19e2c" providerId="ADAL" clId="{06AF0A91-A981-994C-8996-EF85B07E79C8}" dt="2021-10-11T19:44:41.292" v="211"/>
          <ac:inkMkLst>
            <pc:docMk/>
            <pc:sldMk cId="2321872338" sldId="337"/>
            <ac:inkMk id="3" creationId="{711791F0-D7EF-6740-8EA2-D0A053CB7647}"/>
          </ac:inkMkLst>
        </pc:inkChg>
        <pc:inkChg chg="add topLvl">
          <ac:chgData name="Zhang Yifan" userId="c9b86b9a-8bad-4e1d-80e2-8f55c3c19e2c" providerId="ADAL" clId="{06AF0A91-A981-994C-8996-EF85B07E79C8}" dt="2021-10-11T19:44:41.292" v="211"/>
          <ac:inkMkLst>
            <pc:docMk/>
            <pc:sldMk cId="2321872338" sldId="337"/>
            <ac:inkMk id="4" creationId="{FF75E02A-8AAF-1E4F-89C5-F4E404BCEA07}"/>
          </ac:inkMkLst>
        </pc:inkChg>
        <pc:inkChg chg="add topLvl">
          <ac:chgData name="Zhang Yifan" userId="c9b86b9a-8bad-4e1d-80e2-8f55c3c19e2c" providerId="ADAL" clId="{06AF0A91-A981-994C-8996-EF85B07E79C8}" dt="2021-10-11T19:44:41.292" v="211"/>
          <ac:inkMkLst>
            <pc:docMk/>
            <pc:sldMk cId="2321872338" sldId="337"/>
            <ac:inkMk id="6" creationId="{D98A3816-851A-7C43-96F3-5E22B2406341}"/>
          </ac:inkMkLst>
        </pc:inkChg>
        <pc:inkChg chg="add topLvl">
          <ac:chgData name="Zhang Yifan" userId="c9b86b9a-8bad-4e1d-80e2-8f55c3c19e2c" providerId="ADAL" clId="{06AF0A91-A981-994C-8996-EF85B07E79C8}" dt="2021-10-11T19:44:41.292" v="211"/>
          <ac:inkMkLst>
            <pc:docMk/>
            <pc:sldMk cId="2321872338" sldId="337"/>
            <ac:inkMk id="7" creationId="{0E7B470D-3395-ED47-AAF6-187E10D39C53}"/>
          </ac:inkMkLst>
        </pc:inkChg>
        <pc:inkChg chg="add">
          <ac:chgData name="Zhang Yifan" userId="c9b86b9a-8bad-4e1d-80e2-8f55c3c19e2c" providerId="ADAL" clId="{06AF0A91-A981-994C-8996-EF85B07E79C8}" dt="2021-10-12T02:46:30.213" v="441" actId="7634"/>
          <ac:inkMkLst>
            <pc:docMk/>
            <pc:sldMk cId="2321872338" sldId="337"/>
            <ac:inkMk id="8" creationId="{8764347F-4A00-CC49-9A7A-A04D9169C1F9}"/>
          </ac:inkMkLst>
        </pc:inkChg>
        <pc:inkChg chg="add del">
          <ac:chgData name="Zhang Yifan" userId="c9b86b9a-8bad-4e1d-80e2-8f55c3c19e2c" providerId="ADAL" clId="{06AF0A91-A981-994C-8996-EF85B07E79C8}" dt="2021-10-11T19:44:31.077" v="195"/>
          <ac:inkMkLst>
            <pc:docMk/>
            <pc:sldMk cId="2321872338" sldId="337"/>
            <ac:inkMk id="25" creationId="{31C3BE1C-DE9E-FF4D-9F31-3CABBEBD6E26}"/>
          </ac:inkMkLst>
        </pc:inkChg>
        <pc:inkChg chg="add topLvl">
          <ac:chgData name="Zhang Yifan" userId="c9b86b9a-8bad-4e1d-80e2-8f55c3c19e2c" providerId="ADAL" clId="{06AF0A91-A981-994C-8996-EF85B07E79C8}" dt="2021-10-11T19:44:41.292" v="211"/>
          <ac:inkMkLst>
            <pc:docMk/>
            <pc:sldMk cId="2321872338" sldId="337"/>
            <ac:inkMk id="27" creationId="{AB7D0976-8339-6C47-9FD3-2645D6328F25}"/>
          </ac:inkMkLst>
        </pc:inkChg>
        <pc:inkChg chg="add topLvl">
          <ac:chgData name="Zhang Yifan" userId="c9b86b9a-8bad-4e1d-80e2-8f55c3c19e2c" providerId="ADAL" clId="{06AF0A91-A981-994C-8996-EF85B07E79C8}" dt="2021-10-11T19:44:41.292" v="211"/>
          <ac:inkMkLst>
            <pc:docMk/>
            <pc:sldMk cId="2321872338" sldId="337"/>
            <ac:inkMk id="32" creationId="{248B47F4-4AA8-9144-9B98-429FE87529BA}"/>
          </ac:inkMkLst>
        </pc:inkChg>
        <pc:inkChg chg="add topLvl">
          <ac:chgData name="Zhang Yifan" userId="c9b86b9a-8bad-4e1d-80e2-8f55c3c19e2c" providerId="ADAL" clId="{06AF0A91-A981-994C-8996-EF85B07E79C8}" dt="2021-10-11T19:44:41.292" v="211"/>
          <ac:inkMkLst>
            <pc:docMk/>
            <pc:sldMk cId="2321872338" sldId="337"/>
            <ac:inkMk id="33" creationId="{1B145538-3CEB-5B4D-8604-9D13337EACE5}"/>
          </ac:inkMkLst>
        </pc:inkChg>
        <pc:inkChg chg="add topLvl">
          <ac:chgData name="Zhang Yifan" userId="c9b86b9a-8bad-4e1d-80e2-8f55c3c19e2c" providerId="ADAL" clId="{06AF0A91-A981-994C-8996-EF85B07E79C8}" dt="2021-10-11T19:44:41.292" v="211"/>
          <ac:inkMkLst>
            <pc:docMk/>
            <pc:sldMk cId="2321872338" sldId="337"/>
            <ac:inkMk id="34" creationId="{8D1FD785-313E-2048-A47E-8E04575DB3A0}"/>
          </ac:inkMkLst>
        </pc:inkChg>
        <pc:inkChg chg="add topLvl">
          <ac:chgData name="Zhang Yifan" userId="c9b86b9a-8bad-4e1d-80e2-8f55c3c19e2c" providerId="ADAL" clId="{06AF0A91-A981-994C-8996-EF85B07E79C8}" dt="2021-10-11T19:44:41.292" v="211"/>
          <ac:inkMkLst>
            <pc:docMk/>
            <pc:sldMk cId="2321872338" sldId="337"/>
            <ac:inkMk id="36" creationId="{2A7BB832-EAC4-844A-B665-306B58F97390}"/>
          </ac:inkMkLst>
        </pc:inkChg>
        <pc:inkChg chg="add">
          <ac:chgData name="Zhang Yifan" userId="c9b86b9a-8bad-4e1d-80e2-8f55c3c19e2c" providerId="ADAL" clId="{06AF0A91-A981-994C-8996-EF85B07E79C8}" dt="2021-10-11T19:44:38.011" v="203"/>
          <ac:inkMkLst>
            <pc:docMk/>
            <pc:sldMk cId="2321872338" sldId="337"/>
            <ac:inkMk id="38" creationId="{05C8CA44-4FD5-EB42-A499-2ADB4F35B724}"/>
          </ac:inkMkLst>
        </pc:inkChg>
        <pc:inkChg chg="add">
          <ac:chgData name="Zhang Yifan" userId="c9b86b9a-8bad-4e1d-80e2-8f55c3c19e2c" providerId="ADAL" clId="{06AF0A91-A981-994C-8996-EF85B07E79C8}" dt="2021-10-11T19:44:38.288" v="204"/>
          <ac:inkMkLst>
            <pc:docMk/>
            <pc:sldMk cId="2321872338" sldId="337"/>
            <ac:inkMk id="39" creationId="{C8137E11-9ADD-4945-8EC7-FD54E3627016}"/>
          </ac:inkMkLst>
        </pc:inkChg>
        <pc:inkChg chg="add">
          <ac:chgData name="Zhang Yifan" userId="c9b86b9a-8bad-4e1d-80e2-8f55c3c19e2c" providerId="ADAL" clId="{06AF0A91-A981-994C-8996-EF85B07E79C8}" dt="2021-10-11T19:44:38.573" v="205"/>
          <ac:inkMkLst>
            <pc:docMk/>
            <pc:sldMk cId="2321872338" sldId="337"/>
            <ac:inkMk id="40" creationId="{102A98DF-CD6A-704A-88E0-C49869172751}"/>
          </ac:inkMkLst>
        </pc:inkChg>
        <pc:inkChg chg="add">
          <ac:chgData name="Zhang Yifan" userId="c9b86b9a-8bad-4e1d-80e2-8f55c3c19e2c" providerId="ADAL" clId="{06AF0A91-A981-994C-8996-EF85B07E79C8}" dt="2021-10-11T19:44:38.873" v="206"/>
          <ac:inkMkLst>
            <pc:docMk/>
            <pc:sldMk cId="2321872338" sldId="337"/>
            <ac:inkMk id="41" creationId="{D39C9A48-A2CA-7C44-BB95-EF9900D3DEF8}"/>
          </ac:inkMkLst>
        </pc:inkChg>
        <pc:inkChg chg="add">
          <ac:chgData name="Zhang Yifan" userId="c9b86b9a-8bad-4e1d-80e2-8f55c3c19e2c" providerId="ADAL" clId="{06AF0A91-A981-994C-8996-EF85B07E79C8}" dt="2021-10-11T19:44:39.721" v="207"/>
          <ac:inkMkLst>
            <pc:docMk/>
            <pc:sldMk cId="2321872338" sldId="337"/>
            <ac:inkMk id="42" creationId="{7D126B2D-1B0A-804A-A66E-41624D67FBD4}"/>
          </ac:inkMkLst>
        </pc:inkChg>
        <pc:inkChg chg="add">
          <ac:chgData name="Zhang Yifan" userId="c9b86b9a-8bad-4e1d-80e2-8f55c3c19e2c" providerId="ADAL" clId="{06AF0A91-A981-994C-8996-EF85B07E79C8}" dt="2021-10-11T19:44:40.004" v="208"/>
          <ac:inkMkLst>
            <pc:docMk/>
            <pc:sldMk cId="2321872338" sldId="337"/>
            <ac:inkMk id="43" creationId="{7BD58842-C0E1-1C40-8727-5720F4F3C8C1}"/>
          </ac:inkMkLst>
        </pc:inkChg>
        <pc:inkChg chg="add">
          <ac:chgData name="Zhang Yifan" userId="c9b86b9a-8bad-4e1d-80e2-8f55c3c19e2c" providerId="ADAL" clId="{06AF0A91-A981-994C-8996-EF85B07E79C8}" dt="2021-10-11T19:44:40.301" v="209"/>
          <ac:inkMkLst>
            <pc:docMk/>
            <pc:sldMk cId="2321872338" sldId="337"/>
            <ac:inkMk id="44" creationId="{5D5B1789-9B21-644D-A9D3-3D77EFEA8D12}"/>
          </ac:inkMkLst>
        </pc:inkChg>
        <pc:inkChg chg="add">
          <ac:chgData name="Zhang Yifan" userId="c9b86b9a-8bad-4e1d-80e2-8f55c3c19e2c" providerId="ADAL" clId="{06AF0A91-A981-994C-8996-EF85B07E79C8}" dt="2021-10-11T19:44:40.601" v="210"/>
          <ac:inkMkLst>
            <pc:docMk/>
            <pc:sldMk cId="2321872338" sldId="337"/>
            <ac:inkMk id="45" creationId="{D568E17D-29D9-BC4C-AB28-D668A8D7D101}"/>
          </ac:inkMkLst>
        </pc:inkChg>
      </pc:sldChg>
      <pc:sldChg chg="addSp delSp">
        <pc:chgData name="Zhang Yifan" userId="c9b86b9a-8bad-4e1d-80e2-8f55c3c19e2c" providerId="ADAL" clId="{06AF0A91-A981-994C-8996-EF85B07E79C8}" dt="2021-10-12T02:46:30.213" v="441" actId="7634"/>
        <pc:sldMkLst>
          <pc:docMk/>
          <pc:sldMk cId="1427304495" sldId="338"/>
        </pc:sldMkLst>
        <pc:grpChg chg="add del">
          <ac:chgData name="Zhang Yifan" userId="c9b86b9a-8bad-4e1d-80e2-8f55c3c19e2c" providerId="ADAL" clId="{06AF0A91-A981-994C-8996-EF85B07E79C8}" dt="2021-10-11T19:45:43.272" v="220"/>
          <ac:grpSpMkLst>
            <pc:docMk/>
            <pc:sldMk cId="1427304495" sldId="338"/>
            <ac:grpSpMk id="48" creationId="{20669DBE-8E7A-1349-9703-377648EF1FA2}"/>
          </ac:grpSpMkLst>
        </pc:grpChg>
        <pc:grpChg chg="add">
          <ac:chgData name="Zhang Yifan" userId="c9b86b9a-8bad-4e1d-80e2-8f55c3c19e2c" providerId="ADAL" clId="{06AF0A91-A981-994C-8996-EF85B07E79C8}" dt="2021-10-11T19:45:43.272" v="220"/>
          <ac:grpSpMkLst>
            <pc:docMk/>
            <pc:sldMk cId="1427304495" sldId="338"/>
            <ac:grpSpMk id="51" creationId="{A389B4CA-CDD0-9743-B740-D2782A33701F}"/>
          </ac:grpSpMkLst>
        </pc:grpChg>
        <pc:inkChg chg="add topLvl">
          <ac:chgData name="Zhang Yifan" userId="c9b86b9a-8bad-4e1d-80e2-8f55c3c19e2c" providerId="ADAL" clId="{06AF0A91-A981-994C-8996-EF85B07E79C8}" dt="2021-10-11T19:45:43.272" v="220"/>
          <ac:inkMkLst>
            <pc:docMk/>
            <pc:sldMk cId="1427304495" sldId="338"/>
            <ac:inkMk id="8" creationId="{4ADB7036-64C6-0247-80BE-7F2D98920A7A}"/>
          </ac:inkMkLst>
        </pc:inkChg>
        <pc:inkChg chg="add topLvl">
          <ac:chgData name="Zhang Yifan" userId="c9b86b9a-8bad-4e1d-80e2-8f55c3c19e2c" providerId="ADAL" clId="{06AF0A91-A981-994C-8996-EF85B07E79C8}" dt="2021-10-11T19:45:43.272" v="220"/>
          <ac:inkMkLst>
            <pc:docMk/>
            <pc:sldMk cId="1427304495" sldId="338"/>
            <ac:inkMk id="23" creationId="{211807E6-E63C-934A-8D11-93C0444C02ED}"/>
          </ac:inkMkLst>
        </pc:inkChg>
        <pc:inkChg chg="add topLvl">
          <ac:chgData name="Zhang Yifan" userId="c9b86b9a-8bad-4e1d-80e2-8f55c3c19e2c" providerId="ADAL" clId="{06AF0A91-A981-994C-8996-EF85B07E79C8}" dt="2021-10-11T19:45:43.272" v="220"/>
          <ac:inkMkLst>
            <pc:docMk/>
            <pc:sldMk cId="1427304495" sldId="338"/>
            <ac:inkMk id="25" creationId="{D7146753-6C06-8F40-ADC5-FA3FD6B82552}"/>
          </ac:inkMkLst>
        </pc:inkChg>
        <pc:inkChg chg="add topLvl">
          <ac:chgData name="Zhang Yifan" userId="c9b86b9a-8bad-4e1d-80e2-8f55c3c19e2c" providerId="ADAL" clId="{06AF0A91-A981-994C-8996-EF85B07E79C8}" dt="2021-10-11T19:45:43.272" v="220"/>
          <ac:inkMkLst>
            <pc:docMk/>
            <pc:sldMk cId="1427304495" sldId="338"/>
            <ac:inkMk id="35" creationId="{80911B3A-146E-B942-845D-8EEDC85A0C6E}"/>
          </ac:inkMkLst>
        </pc:inkChg>
        <pc:inkChg chg="add topLvl">
          <ac:chgData name="Zhang Yifan" userId="c9b86b9a-8bad-4e1d-80e2-8f55c3c19e2c" providerId="ADAL" clId="{06AF0A91-A981-994C-8996-EF85B07E79C8}" dt="2021-10-11T19:45:43.272" v="220"/>
          <ac:inkMkLst>
            <pc:docMk/>
            <pc:sldMk cId="1427304495" sldId="338"/>
            <ac:inkMk id="37" creationId="{AF1CB40C-4C7F-1C4B-9C28-06400AEBDF6C}"/>
          </ac:inkMkLst>
        </pc:inkChg>
        <pc:inkChg chg="add">
          <ac:chgData name="Zhang Yifan" userId="c9b86b9a-8bad-4e1d-80e2-8f55c3c19e2c" providerId="ADAL" clId="{06AF0A91-A981-994C-8996-EF85B07E79C8}" dt="2021-10-12T02:46:30.213" v="441" actId="7634"/>
          <ac:inkMkLst>
            <pc:docMk/>
            <pc:sldMk cId="1427304495" sldId="338"/>
            <ac:inkMk id="48" creationId="{6F1E7931-E499-F448-87BE-2C563CA78035}"/>
          </ac:inkMkLst>
        </pc:inkChg>
        <pc:inkChg chg="add">
          <ac:chgData name="Zhang Yifan" userId="c9b86b9a-8bad-4e1d-80e2-8f55c3c19e2c" providerId="ADAL" clId="{06AF0A91-A981-994C-8996-EF85B07E79C8}" dt="2021-10-11T19:45:41.671" v="218"/>
          <ac:inkMkLst>
            <pc:docMk/>
            <pc:sldMk cId="1427304495" sldId="338"/>
            <ac:inkMk id="49" creationId="{F16331CB-E268-6842-A069-16F78967C667}"/>
          </ac:inkMkLst>
        </pc:inkChg>
        <pc:inkChg chg="add">
          <ac:chgData name="Zhang Yifan" userId="c9b86b9a-8bad-4e1d-80e2-8f55c3c19e2c" providerId="ADAL" clId="{06AF0A91-A981-994C-8996-EF85B07E79C8}" dt="2021-10-11T19:45:42.432" v="219"/>
          <ac:inkMkLst>
            <pc:docMk/>
            <pc:sldMk cId="1427304495" sldId="338"/>
            <ac:inkMk id="50" creationId="{033A9AC3-34A4-4144-BD83-EDDF797DE570}"/>
          </ac:inkMkLst>
        </pc:inkChg>
      </pc:sldChg>
      <pc:sldChg chg="del">
        <pc:chgData name="Zhang Yifan" userId="c9b86b9a-8bad-4e1d-80e2-8f55c3c19e2c" providerId="ADAL" clId="{06AF0A91-A981-994C-8996-EF85B07E79C8}" dt="2021-10-11T20:05:25.441" v="221" actId="2696"/>
        <pc:sldMkLst>
          <pc:docMk/>
          <pc:sldMk cId="1668718290" sldId="339"/>
        </pc:sldMkLst>
      </pc:sldChg>
      <pc:sldChg chg="addSp delSp">
        <pc:chgData name="Zhang Yifan" userId="c9b86b9a-8bad-4e1d-80e2-8f55c3c19e2c" providerId="ADAL" clId="{06AF0A91-A981-994C-8996-EF85B07E79C8}" dt="2021-10-12T02:46:30.213" v="441" actId="7634"/>
        <pc:sldMkLst>
          <pc:docMk/>
          <pc:sldMk cId="3269524636" sldId="339"/>
        </pc:sldMkLst>
        <pc:grpChg chg="add del">
          <ac:chgData name="Zhang Yifan" userId="c9b86b9a-8bad-4e1d-80e2-8f55c3c19e2c" providerId="ADAL" clId="{06AF0A91-A981-994C-8996-EF85B07E79C8}" dt="2021-10-12T00:08:27.388" v="228"/>
          <ac:grpSpMkLst>
            <pc:docMk/>
            <pc:sldMk cId="3269524636" sldId="339"/>
            <ac:grpSpMk id="5" creationId="{CBB7AC25-82F4-4245-9B02-E08EA4E7ECA8}"/>
          </ac:grpSpMkLst>
        </pc:grpChg>
        <pc:grpChg chg="add">
          <ac:chgData name="Zhang Yifan" userId="c9b86b9a-8bad-4e1d-80e2-8f55c3c19e2c" providerId="ADAL" clId="{06AF0A91-A981-994C-8996-EF85B07E79C8}" dt="2021-10-12T00:08:27.388" v="228"/>
          <ac:grpSpMkLst>
            <pc:docMk/>
            <pc:sldMk cId="3269524636" sldId="339"/>
            <ac:grpSpMk id="16" creationId="{C98F6026-7F2A-3642-892B-6D0C205F0949}"/>
          </ac:grpSpMkLst>
        </pc:grpChg>
        <pc:grpChg chg="add">
          <ac:chgData name="Zhang Yifan" userId="c9b86b9a-8bad-4e1d-80e2-8f55c3c19e2c" providerId="ADAL" clId="{06AF0A91-A981-994C-8996-EF85B07E79C8}" dt="2021-10-12T00:08:33.334" v="231"/>
          <ac:grpSpMkLst>
            <pc:docMk/>
            <pc:sldMk cId="3269524636" sldId="339"/>
            <ac:grpSpMk id="19" creationId="{1E2CB871-DA5B-EC48-99F5-682C9D76DDF0}"/>
          </ac:grpSpMkLst>
        </pc:grpChg>
        <pc:grpChg chg="add">
          <ac:chgData name="Zhang Yifan" userId="c9b86b9a-8bad-4e1d-80e2-8f55c3c19e2c" providerId="ADAL" clId="{06AF0A91-A981-994C-8996-EF85B07E79C8}" dt="2021-10-12T00:08:38.008" v="235"/>
          <ac:grpSpMkLst>
            <pc:docMk/>
            <pc:sldMk cId="3269524636" sldId="339"/>
            <ac:grpSpMk id="23" creationId="{AA43005B-65E0-6643-A596-C660120BDF5F}"/>
          </ac:grpSpMkLst>
        </pc:grpChg>
        <pc:inkChg chg="add topLvl">
          <ac:chgData name="Zhang Yifan" userId="c9b86b9a-8bad-4e1d-80e2-8f55c3c19e2c" providerId="ADAL" clId="{06AF0A91-A981-994C-8996-EF85B07E79C8}" dt="2021-10-12T00:08:27.388" v="228"/>
          <ac:inkMkLst>
            <pc:docMk/>
            <pc:sldMk cId="3269524636" sldId="339"/>
            <ac:inkMk id="3" creationId="{8F2166C3-7D69-8344-BECC-64765D0B808B}"/>
          </ac:inkMkLst>
        </pc:inkChg>
        <pc:inkChg chg="add topLvl">
          <ac:chgData name="Zhang Yifan" userId="c9b86b9a-8bad-4e1d-80e2-8f55c3c19e2c" providerId="ADAL" clId="{06AF0A91-A981-994C-8996-EF85B07E79C8}" dt="2021-10-12T00:08:27.388" v="228"/>
          <ac:inkMkLst>
            <pc:docMk/>
            <pc:sldMk cId="3269524636" sldId="339"/>
            <ac:inkMk id="4" creationId="{90940D48-7016-D541-8E9A-A12CB1BB71DA}"/>
          </ac:inkMkLst>
        </pc:inkChg>
        <pc:inkChg chg="add">
          <ac:chgData name="Zhang Yifan" userId="c9b86b9a-8bad-4e1d-80e2-8f55c3c19e2c" providerId="ADAL" clId="{06AF0A91-A981-994C-8996-EF85B07E79C8}" dt="2021-10-12T02:46:30.213" v="441" actId="7634"/>
          <ac:inkMkLst>
            <pc:docMk/>
            <pc:sldMk cId="3269524636" sldId="339"/>
            <ac:inkMk id="5" creationId="{8328ED5A-3957-3C40-8D75-CF2EA42ED3AA}"/>
          </ac:inkMkLst>
        </pc:inkChg>
        <pc:inkChg chg="add">
          <ac:chgData name="Zhang Yifan" userId="c9b86b9a-8bad-4e1d-80e2-8f55c3c19e2c" providerId="ADAL" clId="{06AF0A91-A981-994C-8996-EF85B07E79C8}" dt="2021-10-12T00:08:24.821" v="225"/>
          <ac:inkMkLst>
            <pc:docMk/>
            <pc:sldMk cId="3269524636" sldId="339"/>
            <ac:inkMk id="12" creationId="{38E7DEED-0C00-1340-8726-D6C2333FD541}"/>
          </ac:inkMkLst>
        </pc:inkChg>
        <pc:inkChg chg="add">
          <ac:chgData name="Zhang Yifan" userId="c9b86b9a-8bad-4e1d-80e2-8f55c3c19e2c" providerId="ADAL" clId="{06AF0A91-A981-994C-8996-EF85B07E79C8}" dt="2021-10-12T00:08:26.257" v="226"/>
          <ac:inkMkLst>
            <pc:docMk/>
            <pc:sldMk cId="3269524636" sldId="339"/>
            <ac:inkMk id="13" creationId="{310AF3F0-0A04-5848-A3D8-E2BFB047A46F}"/>
          </ac:inkMkLst>
        </pc:inkChg>
        <pc:inkChg chg="add">
          <ac:chgData name="Zhang Yifan" userId="c9b86b9a-8bad-4e1d-80e2-8f55c3c19e2c" providerId="ADAL" clId="{06AF0A91-A981-994C-8996-EF85B07E79C8}" dt="2021-10-12T00:08:26.435" v="227"/>
          <ac:inkMkLst>
            <pc:docMk/>
            <pc:sldMk cId="3269524636" sldId="339"/>
            <ac:inkMk id="14" creationId="{6B3A596C-F21E-EB4A-91E8-F3C0BDC4FE82}"/>
          </ac:inkMkLst>
        </pc:inkChg>
        <pc:inkChg chg="add">
          <ac:chgData name="Zhang Yifan" userId="c9b86b9a-8bad-4e1d-80e2-8f55c3c19e2c" providerId="ADAL" clId="{06AF0A91-A981-994C-8996-EF85B07E79C8}" dt="2021-10-12T00:08:32.212" v="229"/>
          <ac:inkMkLst>
            <pc:docMk/>
            <pc:sldMk cId="3269524636" sldId="339"/>
            <ac:inkMk id="17" creationId="{0B7A3503-52CB-B94D-9F65-287F1FF8E4BC}"/>
          </ac:inkMkLst>
        </pc:inkChg>
        <pc:inkChg chg="add">
          <ac:chgData name="Zhang Yifan" userId="c9b86b9a-8bad-4e1d-80e2-8f55c3c19e2c" providerId="ADAL" clId="{06AF0A91-A981-994C-8996-EF85B07E79C8}" dt="2021-10-12T00:08:32.752" v="230"/>
          <ac:inkMkLst>
            <pc:docMk/>
            <pc:sldMk cId="3269524636" sldId="339"/>
            <ac:inkMk id="18" creationId="{3FE95B0A-C2B3-B54B-BB0E-F225DE351F02}"/>
          </ac:inkMkLst>
        </pc:inkChg>
        <pc:inkChg chg="add">
          <ac:chgData name="Zhang Yifan" userId="c9b86b9a-8bad-4e1d-80e2-8f55c3c19e2c" providerId="ADAL" clId="{06AF0A91-A981-994C-8996-EF85B07E79C8}" dt="2021-10-12T00:08:36.445" v="232"/>
          <ac:inkMkLst>
            <pc:docMk/>
            <pc:sldMk cId="3269524636" sldId="339"/>
            <ac:inkMk id="20" creationId="{1F134273-EC29-6542-8F47-2D1C36D194CF}"/>
          </ac:inkMkLst>
        </pc:inkChg>
        <pc:inkChg chg="add">
          <ac:chgData name="Zhang Yifan" userId="c9b86b9a-8bad-4e1d-80e2-8f55c3c19e2c" providerId="ADAL" clId="{06AF0A91-A981-994C-8996-EF85B07E79C8}" dt="2021-10-12T00:08:37.121" v="233"/>
          <ac:inkMkLst>
            <pc:docMk/>
            <pc:sldMk cId="3269524636" sldId="339"/>
            <ac:inkMk id="21" creationId="{51EB2FA2-F553-C64F-BF89-56E97A1FBC70}"/>
          </ac:inkMkLst>
        </pc:inkChg>
        <pc:inkChg chg="add">
          <ac:chgData name="Zhang Yifan" userId="c9b86b9a-8bad-4e1d-80e2-8f55c3c19e2c" providerId="ADAL" clId="{06AF0A91-A981-994C-8996-EF85B07E79C8}" dt="2021-10-12T00:08:37.314" v="234"/>
          <ac:inkMkLst>
            <pc:docMk/>
            <pc:sldMk cId="3269524636" sldId="339"/>
            <ac:inkMk id="22" creationId="{4051C873-3611-4540-9968-2AD90FA4E430}"/>
          </ac:inkMkLst>
        </pc:inkChg>
      </pc:sldChg>
      <pc:sldChg chg="addSp delSp">
        <pc:chgData name="Zhang Yifan" userId="c9b86b9a-8bad-4e1d-80e2-8f55c3c19e2c" providerId="ADAL" clId="{06AF0A91-A981-994C-8996-EF85B07E79C8}" dt="2021-10-12T02:46:30.213" v="441" actId="7634"/>
        <pc:sldMkLst>
          <pc:docMk/>
          <pc:sldMk cId="4222268622" sldId="340"/>
        </pc:sldMkLst>
        <pc:grpChg chg="add del">
          <ac:chgData name="Zhang Yifan" userId="c9b86b9a-8bad-4e1d-80e2-8f55c3c19e2c" providerId="ADAL" clId="{06AF0A91-A981-994C-8996-EF85B07E79C8}" dt="2021-10-12T00:09:44.216" v="241"/>
          <ac:grpSpMkLst>
            <pc:docMk/>
            <pc:sldMk cId="4222268622" sldId="340"/>
            <ac:grpSpMk id="26" creationId="{5D65B0AF-047E-ED40-B7E9-D37E188C5FF1}"/>
          </ac:grpSpMkLst>
        </pc:grpChg>
        <pc:grpChg chg="add">
          <ac:chgData name="Zhang Yifan" userId="c9b86b9a-8bad-4e1d-80e2-8f55c3c19e2c" providerId="ADAL" clId="{06AF0A91-A981-994C-8996-EF85B07E79C8}" dt="2021-10-12T00:09:44.216" v="241"/>
          <ac:grpSpMkLst>
            <pc:docMk/>
            <pc:sldMk cId="4222268622" sldId="340"/>
            <ac:grpSpMk id="28" creationId="{EC2E0460-C00C-8245-AAC9-0E780B1DB38F}"/>
          </ac:grpSpMkLst>
        </pc:grpChg>
        <pc:grpChg chg="add">
          <ac:chgData name="Zhang Yifan" userId="c9b86b9a-8bad-4e1d-80e2-8f55c3c19e2c" providerId="ADAL" clId="{06AF0A91-A981-994C-8996-EF85B07E79C8}" dt="2021-10-12T00:09:52.825" v="246"/>
          <ac:grpSpMkLst>
            <pc:docMk/>
            <pc:sldMk cId="4222268622" sldId="340"/>
            <ac:grpSpMk id="33" creationId="{13F88A91-70F6-4843-B17D-D87CAC46EDE0}"/>
          </ac:grpSpMkLst>
        </pc:grpChg>
        <pc:grpChg chg="add">
          <ac:chgData name="Zhang Yifan" userId="c9b86b9a-8bad-4e1d-80e2-8f55c3c19e2c" providerId="ADAL" clId="{06AF0A91-A981-994C-8996-EF85B07E79C8}" dt="2021-10-12T00:10:02.892" v="251"/>
          <ac:grpSpMkLst>
            <pc:docMk/>
            <pc:sldMk cId="4222268622" sldId="340"/>
            <ac:grpSpMk id="38" creationId="{69BDCB3E-90A5-9E42-BA98-8CF87AF83A8B}"/>
          </ac:grpSpMkLst>
        </pc:grpChg>
        <pc:grpChg chg="add">
          <ac:chgData name="Zhang Yifan" userId="c9b86b9a-8bad-4e1d-80e2-8f55c3c19e2c" providerId="ADAL" clId="{06AF0A91-A981-994C-8996-EF85B07E79C8}" dt="2021-10-12T00:10:06.266" v="257"/>
          <ac:grpSpMkLst>
            <pc:docMk/>
            <pc:sldMk cId="4222268622" sldId="340"/>
            <ac:grpSpMk id="44" creationId="{EAE2ED7D-8B31-AC4D-9A7A-CCA4F4D61144}"/>
          </ac:grpSpMkLst>
        </pc:grpChg>
        <pc:inkChg chg="add topLvl">
          <ac:chgData name="Zhang Yifan" userId="c9b86b9a-8bad-4e1d-80e2-8f55c3c19e2c" providerId="ADAL" clId="{06AF0A91-A981-994C-8996-EF85B07E79C8}" dt="2021-10-12T00:09:44.216" v="241"/>
          <ac:inkMkLst>
            <pc:docMk/>
            <pc:sldMk cId="4222268622" sldId="340"/>
            <ac:inkMk id="5" creationId="{42378287-5920-7949-9B69-F64D40D95EF4}"/>
          </ac:inkMkLst>
        </pc:inkChg>
        <pc:inkChg chg="add topLvl">
          <ac:chgData name="Zhang Yifan" userId="c9b86b9a-8bad-4e1d-80e2-8f55c3c19e2c" providerId="ADAL" clId="{06AF0A91-A981-994C-8996-EF85B07E79C8}" dt="2021-10-12T00:09:44.216" v="241"/>
          <ac:inkMkLst>
            <pc:docMk/>
            <pc:sldMk cId="4222268622" sldId="340"/>
            <ac:inkMk id="24" creationId="{09E0CC5E-F537-C14D-BBD2-6AAE5C623790}"/>
          </ac:inkMkLst>
        </pc:inkChg>
        <pc:inkChg chg="add">
          <ac:chgData name="Zhang Yifan" userId="c9b86b9a-8bad-4e1d-80e2-8f55c3c19e2c" providerId="ADAL" clId="{06AF0A91-A981-994C-8996-EF85B07E79C8}" dt="2021-10-12T00:09:42.556" v="238"/>
          <ac:inkMkLst>
            <pc:docMk/>
            <pc:sldMk cId="4222268622" sldId="340"/>
            <ac:inkMk id="25" creationId="{A09126D1-4760-034D-9BFE-A4A4986B1837}"/>
          </ac:inkMkLst>
        </pc:inkChg>
        <pc:inkChg chg="add">
          <ac:chgData name="Zhang Yifan" userId="c9b86b9a-8bad-4e1d-80e2-8f55c3c19e2c" providerId="ADAL" clId="{06AF0A91-A981-994C-8996-EF85B07E79C8}" dt="2021-10-12T02:46:30.213" v="441" actId="7634"/>
          <ac:inkMkLst>
            <pc:docMk/>
            <pc:sldMk cId="4222268622" sldId="340"/>
            <ac:inkMk id="26" creationId="{C3F7FAC9-6E74-3D41-8FDA-D7D742F19A88}"/>
          </ac:inkMkLst>
        </pc:inkChg>
        <pc:inkChg chg="add">
          <ac:chgData name="Zhang Yifan" userId="c9b86b9a-8bad-4e1d-80e2-8f55c3c19e2c" providerId="ADAL" clId="{06AF0A91-A981-994C-8996-EF85B07E79C8}" dt="2021-10-12T00:09:43.629" v="240"/>
          <ac:inkMkLst>
            <pc:docMk/>
            <pc:sldMk cId="4222268622" sldId="340"/>
            <ac:inkMk id="27" creationId="{8E796A65-FFE8-D445-BC1B-46F87313249A}"/>
          </ac:inkMkLst>
        </pc:inkChg>
        <pc:inkChg chg="add">
          <ac:chgData name="Zhang Yifan" userId="c9b86b9a-8bad-4e1d-80e2-8f55c3c19e2c" providerId="ADAL" clId="{06AF0A91-A981-994C-8996-EF85B07E79C8}" dt="2021-10-12T00:09:49.981" v="242"/>
          <ac:inkMkLst>
            <pc:docMk/>
            <pc:sldMk cId="4222268622" sldId="340"/>
            <ac:inkMk id="29" creationId="{0C814864-FF80-164B-A6AF-F66FFD3D8B80}"/>
          </ac:inkMkLst>
        </pc:inkChg>
        <pc:inkChg chg="add">
          <ac:chgData name="Zhang Yifan" userId="c9b86b9a-8bad-4e1d-80e2-8f55c3c19e2c" providerId="ADAL" clId="{06AF0A91-A981-994C-8996-EF85B07E79C8}" dt="2021-10-12T00:09:50.550" v="243"/>
          <ac:inkMkLst>
            <pc:docMk/>
            <pc:sldMk cId="4222268622" sldId="340"/>
            <ac:inkMk id="30" creationId="{8FCF2031-E258-E24C-A3CA-6463BFE8A238}"/>
          </ac:inkMkLst>
        </pc:inkChg>
        <pc:inkChg chg="add">
          <ac:chgData name="Zhang Yifan" userId="c9b86b9a-8bad-4e1d-80e2-8f55c3c19e2c" providerId="ADAL" clId="{06AF0A91-A981-994C-8996-EF85B07E79C8}" dt="2021-10-12T00:09:51.247" v="244"/>
          <ac:inkMkLst>
            <pc:docMk/>
            <pc:sldMk cId="4222268622" sldId="340"/>
            <ac:inkMk id="31" creationId="{73225505-FE25-DF4D-8B2E-E1A8C7F87123}"/>
          </ac:inkMkLst>
        </pc:inkChg>
        <pc:inkChg chg="add">
          <ac:chgData name="Zhang Yifan" userId="c9b86b9a-8bad-4e1d-80e2-8f55c3c19e2c" providerId="ADAL" clId="{06AF0A91-A981-994C-8996-EF85B07E79C8}" dt="2021-10-12T00:09:51.920" v="245"/>
          <ac:inkMkLst>
            <pc:docMk/>
            <pc:sldMk cId="4222268622" sldId="340"/>
            <ac:inkMk id="32" creationId="{8232FCB9-8F98-8546-B94A-51BD8ED31173}"/>
          </ac:inkMkLst>
        </pc:inkChg>
        <pc:inkChg chg="add">
          <ac:chgData name="Zhang Yifan" userId="c9b86b9a-8bad-4e1d-80e2-8f55c3c19e2c" providerId="ADAL" clId="{06AF0A91-A981-994C-8996-EF85B07E79C8}" dt="2021-10-12T00:10:00.189" v="247"/>
          <ac:inkMkLst>
            <pc:docMk/>
            <pc:sldMk cId="4222268622" sldId="340"/>
            <ac:inkMk id="34" creationId="{704EA943-6095-004B-A58F-AC0257EC8A3A}"/>
          </ac:inkMkLst>
        </pc:inkChg>
        <pc:inkChg chg="add">
          <ac:chgData name="Zhang Yifan" userId="c9b86b9a-8bad-4e1d-80e2-8f55c3c19e2c" providerId="ADAL" clId="{06AF0A91-A981-994C-8996-EF85B07E79C8}" dt="2021-10-12T00:10:00.872" v="248"/>
          <ac:inkMkLst>
            <pc:docMk/>
            <pc:sldMk cId="4222268622" sldId="340"/>
            <ac:inkMk id="35" creationId="{7368304C-2153-E74B-899C-8E00C6C2619F}"/>
          </ac:inkMkLst>
        </pc:inkChg>
        <pc:inkChg chg="add">
          <ac:chgData name="Zhang Yifan" userId="c9b86b9a-8bad-4e1d-80e2-8f55c3c19e2c" providerId="ADAL" clId="{06AF0A91-A981-994C-8996-EF85B07E79C8}" dt="2021-10-12T00:10:01.696" v="249"/>
          <ac:inkMkLst>
            <pc:docMk/>
            <pc:sldMk cId="4222268622" sldId="340"/>
            <ac:inkMk id="36" creationId="{5D665626-EE06-8044-BD6B-AA702BD2BC9A}"/>
          </ac:inkMkLst>
        </pc:inkChg>
        <pc:inkChg chg="add">
          <ac:chgData name="Zhang Yifan" userId="c9b86b9a-8bad-4e1d-80e2-8f55c3c19e2c" providerId="ADAL" clId="{06AF0A91-A981-994C-8996-EF85B07E79C8}" dt="2021-10-12T00:10:02.269" v="250"/>
          <ac:inkMkLst>
            <pc:docMk/>
            <pc:sldMk cId="4222268622" sldId="340"/>
            <ac:inkMk id="37" creationId="{DB3F050D-071A-9E4F-B1F2-7CF670D7BADA}"/>
          </ac:inkMkLst>
        </pc:inkChg>
        <pc:inkChg chg="add">
          <ac:chgData name="Zhang Yifan" userId="c9b86b9a-8bad-4e1d-80e2-8f55c3c19e2c" providerId="ADAL" clId="{06AF0A91-A981-994C-8996-EF85B07E79C8}" dt="2021-10-12T00:10:03.490" v="252"/>
          <ac:inkMkLst>
            <pc:docMk/>
            <pc:sldMk cId="4222268622" sldId="340"/>
            <ac:inkMk id="39" creationId="{95F8F45D-BAD1-DD49-B45A-95A8968A0119}"/>
          </ac:inkMkLst>
        </pc:inkChg>
        <pc:inkChg chg="add">
          <ac:chgData name="Zhang Yifan" userId="c9b86b9a-8bad-4e1d-80e2-8f55c3c19e2c" providerId="ADAL" clId="{06AF0A91-A981-994C-8996-EF85B07E79C8}" dt="2021-10-12T00:10:03.907" v="253"/>
          <ac:inkMkLst>
            <pc:docMk/>
            <pc:sldMk cId="4222268622" sldId="340"/>
            <ac:inkMk id="40" creationId="{FBE22E1E-850E-FE47-972C-81274AE760FE}"/>
          </ac:inkMkLst>
        </pc:inkChg>
        <pc:inkChg chg="add">
          <ac:chgData name="Zhang Yifan" userId="c9b86b9a-8bad-4e1d-80e2-8f55c3c19e2c" providerId="ADAL" clId="{06AF0A91-A981-994C-8996-EF85B07E79C8}" dt="2021-10-12T00:10:04.509" v="254"/>
          <ac:inkMkLst>
            <pc:docMk/>
            <pc:sldMk cId="4222268622" sldId="340"/>
            <ac:inkMk id="41" creationId="{841A8F9F-291C-AF41-ACE4-D8E4A9C132BE}"/>
          </ac:inkMkLst>
        </pc:inkChg>
        <pc:inkChg chg="add">
          <ac:chgData name="Zhang Yifan" userId="c9b86b9a-8bad-4e1d-80e2-8f55c3c19e2c" providerId="ADAL" clId="{06AF0A91-A981-994C-8996-EF85B07E79C8}" dt="2021-10-12T00:10:04.833" v="255"/>
          <ac:inkMkLst>
            <pc:docMk/>
            <pc:sldMk cId="4222268622" sldId="340"/>
            <ac:inkMk id="42" creationId="{6975E3DE-EA23-C548-B9D7-F0BFCD04F964}"/>
          </ac:inkMkLst>
        </pc:inkChg>
        <pc:inkChg chg="add">
          <ac:chgData name="Zhang Yifan" userId="c9b86b9a-8bad-4e1d-80e2-8f55c3c19e2c" providerId="ADAL" clId="{06AF0A91-A981-994C-8996-EF85B07E79C8}" dt="2021-10-12T00:10:05.402" v="256"/>
          <ac:inkMkLst>
            <pc:docMk/>
            <pc:sldMk cId="4222268622" sldId="340"/>
            <ac:inkMk id="43" creationId="{8F0004C5-7639-684C-BEB7-77EBAB1E92C9}"/>
          </ac:inkMkLst>
        </pc:inkChg>
      </pc:sldChg>
      <pc:sldChg chg="addSp delSp">
        <pc:chgData name="Zhang Yifan" userId="c9b86b9a-8bad-4e1d-80e2-8f55c3c19e2c" providerId="ADAL" clId="{06AF0A91-A981-994C-8996-EF85B07E79C8}" dt="2021-10-12T00:26:17.379" v="279"/>
        <pc:sldMkLst>
          <pc:docMk/>
          <pc:sldMk cId="544842322" sldId="341"/>
        </pc:sldMkLst>
        <pc:grpChg chg="add del">
          <ac:chgData name="Zhang Yifan" userId="c9b86b9a-8bad-4e1d-80e2-8f55c3c19e2c" providerId="ADAL" clId="{06AF0A91-A981-994C-8996-EF85B07E79C8}" dt="2021-10-12T00:21:20.192" v="262"/>
          <ac:grpSpMkLst>
            <pc:docMk/>
            <pc:sldMk cId="544842322" sldId="341"/>
            <ac:grpSpMk id="7" creationId="{6C554D07-3EE5-B04D-9CF0-798364AB57BB}"/>
          </ac:grpSpMkLst>
        </pc:grpChg>
        <pc:grpChg chg="add del">
          <ac:chgData name="Zhang Yifan" userId="c9b86b9a-8bad-4e1d-80e2-8f55c3c19e2c" providerId="ADAL" clId="{06AF0A91-A981-994C-8996-EF85B07E79C8}" dt="2021-10-12T00:26:17.372" v="277"/>
          <ac:grpSpMkLst>
            <pc:docMk/>
            <pc:sldMk cId="544842322" sldId="341"/>
            <ac:grpSpMk id="15" creationId="{1065E438-7FDC-8644-8CA2-0166E057BFEB}"/>
          </ac:grpSpMkLst>
        </pc:grpChg>
        <pc:grpChg chg="add del">
          <ac:chgData name="Zhang Yifan" userId="c9b86b9a-8bad-4e1d-80e2-8f55c3c19e2c" providerId="ADAL" clId="{06AF0A91-A981-994C-8996-EF85B07E79C8}" dt="2021-10-12T00:26:17.372" v="277"/>
          <ac:grpSpMkLst>
            <pc:docMk/>
            <pc:sldMk cId="544842322" sldId="341"/>
            <ac:grpSpMk id="16" creationId="{AB154C03-CDAE-4D42-8F26-313F0F6EF2F7}"/>
          </ac:grpSpMkLst>
        </pc:grpChg>
        <pc:inkChg chg="add del topLvl">
          <ac:chgData name="Zhang Yifan" userId="c9b86b9a-8bad-4e1d-80e2-8f55c3c19e2c" providerId="ADAL" clId="{06AF0A91-A981-994C-8996-EF85B07E79C8}" dt="2021-10-12T00:21:21.480" v="264"/>
          <ac:inkMkLst>
            <pc:docMk/>
            <pc:sldMk cId="544842322" sldId="341"/>
            <ac:inkMk id="4" creationId="{44548A36-B6DA-6144-B130-61ED6B682ECA}"/>
          </ac:inkMkLst>
        </pc:inkChg>
        <pc:inkChg chg="add del topLvl">
          <ac:chgData name="Zhang Yifan" userId="c9b86b9a-8bad-4e1d-80e2-8f55c3c19e2c" providerId="ADAL" clId="{06AF0A91-A981-994C-8996-EF85B07E79C8}" dt="2021-10-12T00:21:20.793" v="263"/>
          <ac:inkMkLst>
            <pc:docMk/>
            <pc:sldMk cId="544842322" sldId="341"/>
            <ac:inkMk id="5" creationId="{0145FF98-ABA8-214C-A396-35D385576DA4}"/>
          </ac:inkMkLst>
        </pc:inkChg>
        <pc:inkChg chg="add del topLvl">
          <ac:chgData name="Zhang Yifan" userId="c9b86b9a-8bad-4e1d-80e2-8f55c3c19e2c" providerId="ADAL" clId="{06AF0A91-A981-994C-8996-EF85B07E79C8}" dt="2021-10-12T00:21:20.192" v="262"/>
          <ac:inkMkLst>
            <pc:docMk/>
            <pc:sldMk cId="544842322" sldId="341"/>
            <ac:inkMk id="6" creationId="{B7BF957B-0AE4-7F47-B79A-0B5BE82FDB61}"/>
          </ac:inkMkLst>
        </pc:inkChg>
        <pc:inkChg chg="add del">
          <ac:chgData name="Zhang Yifan" userId="c9b86b9a-8bad-4e1d-80e2-8f55c3c19e2c" providerId="ADAL" clId="{06AF0A91-A981-994C-8996-EF85B07E79C8}" dt="2021-10-12T00:26:17.377" v="278"/>
          <ac:inkMkLst>
            <pc:docMk/>
            <pc:sldMk cId="544842322" sldId="341"/>
            <ac:inkMk id="8" creationId="{A94C8500-8FEA-2743-931C-B1619C99B9C0}"/>
          </ac:inkMkLst>
        </pc:inkChg>
        <pc:inkChg chg="add del">
          <ac:chgData name="Zhang Yifan" userId="c9b86b9a-8bad-4e1d-80e2-8f55c3c19e2c" providerId="ADAL" clId="{06AF0A91-A981-994C-8996-EF85B07E79C8}" dt="2021-10-12T00:21:25.847" v="271"/>
          <ac:inkMkLst>
            <pc:docMk/>
            <pc:sldMk cId="544842322" sldId="341"/>
            <ac:inkMk id="9" creationId="{BD31C2B3-610C-9540-903E-A059D1417BC2}"/>
          </ac:inkMkLst>
        </pc:inkChg>
        <pc:inkChg chg="add del">
          <ac:chgData name="Zhang Yifan" userId="c9b86b9a-8bad-4e1d-80e2-8f55c3c19e2c" providerId="ADAL" clId="{06AF0A91-A981-994C-8996-EF85B07E79C8}" dt="2021-10-12T00:21:25.488" v="270"/>
          <ac:inkMkLst>
            <pc:docMk/>
            <pc:sldMk cId="544842322" sldId="341"/>
            <ac:inkMk id="10" creationId="{5F9A67C5-9D4E-5040-BC40-5C1C7A5CA3D5}"/>
          </ac:inkMkLst>
        </pc:inkChg>
        <pc:inkChg chg="add del">
          <ac:chgData name="Zhang Yifan" userId="c9b86b9a-8bad-4e1d-80e2-8f55c3c19e2c" providerId="ADAL" clId="{06AF0A91-A981-994C-8996-EF85B07E79C8}" dt="2021-10-12T00:21:25.259" v="269"/>
          <ac:inkMkLst>
            <pc:docMk/>
            <pc:sldMk cId="544842322" sldId="341"/>
            <ac:inkMk id="11" creationId="{6D8C0936-3208-A248-9225-54DE5376736A}"/>
          </ac:inkMkLst>
        </pc:inkChg>
        <pc:inkChg chg="add del topLvl">
          <ac:chgData name="Zhang Yifan" userId="c9b86b9a-8bad-4e1d-80e2-8f55c3c19e2c" providerId="ADAL" clId="{06AF0A91-A981-994C-8996-EF85B07E79C8}" dt="2021-10-12T00:26:17.372" v="277"/>
          <ac:inkMkLst>
            <pc:docMk/>
            <pc:sldMk cId="544842322" sldId="341"/>
            <ac:inkMk id="12" creationId="{9231F658-34D2-1645-B773-E8F523A354AB}"/>
          </ac:inkMkLst>
        </pc:inkChg>
        <pc:inkChg chg="add del topLvl">
          <ac:chgData name="Zhang Yifan" userId="c9b86b9a-8bad-4e1d-80e2-8f55c3c19e2c" providerId="ADAL" clId="{06AF0A91-A981-994C-8996-EF85B07E79C8}" dt="2021-10-12T00:26:17.379" v="279"/>
          <ac:inkMkLst>
            <pc:docMk/>
            <pc:sldMk cId="544842322" sldId="341"/>
            <ac:inkMk id="13" creationId="{0E4F21C0-AF9C-984D-8E44-2D32655CE514}"/>
          </ac:inkMkLst>
        </pc:inkChg>
        <pc:inkChg chg="add del">
          <ac:chgData name="Zhang Yifan" userId="c9b86b9a-8bad-4e1d-80e2-8f55c3c19e2c" providerId="ADAL" clId="{06AF0A91-A981-994C-8996-EF85B07E79C8}" dt="2021-10-12T00:26:17.346" v="276"/>
          <ac:inkMkLst>
            <pc:docMk/>
            <pc:sldMk cId="544842322" sldId="341"/>
            <ac:inkMk id="14" creationId="{EE7DFF6C-FB2A-834C-A94B-F33BB6C92322}"/>
          </ac:inkMkLst>
        </pc:inkChg>
      </pc:sldChg>
      <pc:sldChg chg="addSp delSp">
        <pc:chgData name="Zhang Yifan" userId="c9b86b9a-8bad-4e1d-80e2-8f55c3c19e2c" providerId="ADAL" clId="{06AF0A91-A981-994C-8996-EF85B07E79C8}" dt="2021-10-12T02:46:30.213" v="441" actId="7634"/>
        <pc:sldMkLst>
          <pc:docMk/>
          <pc:sldMk cId="2505710144" sldId="345"/>
        </pc:sldMkLst>
        <pc:grpChg chg="add">
          <ac:chgData name="Zhang Yifan" userId="c9b86b9a-8bad-4e1d-80e2-8f55c3c19e2c" providerId="ADAL" clId="{06AF0A91-A981-994C-8996-EF85B07E79C8}" dt="2021-10-12T00:26:44.701" v="282"/>
          <ac:grpSpMkLst>
            <pc:docMk/>
            <pc:sldMk cId="2505710144" sldId="345"/>
            <ac:grpSpMk id="4" creationId="{FA92185B-80FC-3E45-83ED-21A0A19DC807}"/>
          </ac:grpSpMkLst>
        </pc:grpChg>
        <pc:grpChg chg="add">
          <ac:chgData name="Zhang Yifan" userId="c9b86b9a-8bad-4e1d-80e2-8f55c3c19e2c" providerId="ADAL" clId="{06AF0A91-A981-994C-8996-EF85B07E79C8}" dt="2021-10-12T00:26:50.696" v="286"/>
          <ac:grpSpMkLst>
            <pc:docMk/>
            <pc:sldMk cId="2505710144" sldId="345"/>
            <ac:grpSpMk id="14" creationId="{B56E5146-ECFD-1E41-860D-1C6BCC828D6D}"/>
          </ac:grpSpMkLst>
        </pc:grpChg>
        <pc:grpChg chg="add del">
          <ac:chgData name="Zhang Yifan" userId="c9b86b9a-8bad-4e1d-80e2-8f55c3c19e2c" providerId="ADAL" clId="{06AF0A91-A981-994C-8996-EF85B07E79C8}" dt="2021-10-12T00:28:04.773" v="295"/>
          <ac:grpSpMkLst>
            <pc:docMk/>
            <pc:sldMk cId="2505710144" sldId="345"/>
            <ac:grpSpMk id="20" creationId="{D6C80BC6-970D-BE42-924C-B0A443D3A504}"/>
          </ac:grpSpMkLst>
        </pc:grpChg>
        <pc:grpChg chg="add">
          <ac:chgData name="Zhang Yifan" userId="c9b86b9a-8bad-4e1d-80e2-8f55c3c19e2c" providerId="ADAL" clId="{06AF0A91-A981-994C-8996-EF85B07E79C8}" dt="2021-10-12T00:28:04.773" v="295"/>
          <ac:grpSpMkLst>
            <pc:docMk/>
            <pc:sldMk cId="2505710144" sldId="345"/>
            <ac:grpSpMk id="25" creationId="{D881D4D0-0AFA-1043-9C91-EDE489597721}"/>
          </ac:grpSpMkLst>
        </pc:grpChg>
        <pc:grpChg chg="add del">
          <ac:chgData name="Zhang Yifan" userId="c9b86b9a-8bad-4e1d-80e2-8f55c3c19e2c" providerId="ADAL" clId="{06AF0A91-A981-994C-8996-EF85B07E79C8}" dt="2021-10-12T00:28:08.528" v="303"/>
          <ac:grpSpMkLst>
            <pc:docMk/>
            <pc:sldMk cId="2505710144" sldId="345"/>
            <ac:grpSpMk id="31" creationId="{E537D88E-89CF-7F4C-8B07-5ACA439A1D8E}"/>
          </ac:grpSpMkLst>
        </pc:grpChg>
        <pc:grpChg chg="add">
          <ac:chgData name="Zhang Yifan" userId="c9b86b9a-8bad-4e1d-80e2-8f55c3c19e2c" providerId="ADAL" clId="{06AF0A91-A981-994C-8996-EF85B07E79C8}" dt="2021-10-12T00:28:07.569" v="301"/>
          <ac:grpSpMkLst>
            <pc:docMk/>
            <pc:sldMk cId="2505710144" sldId="345"/>
            <ac:grpSpMk id="32" creationId="{3F3534A0-BD0A-EA44-A79D-8F18AB42056A}"/>
          </ac:grpSpMkLst>
        </pc:grpChg>
        <pc:grpChg chg="add">
          <ac:chgData name="Zhang Yifan" userId="c9b86b9a-8bad-4e1d-80e2-8f55c3c19e2c" providerId="ADAL" clId="{06AF0A91-A981-994C-8996-EF85B07E79C8}" dt="2021-10-12T00:28:08.528" v="303"/>
          <ac:grpSpMkLst>
            <pc:docMk/>
            <pc:sldMk cId="2505710144" sldId="345"/>
            <ac:grpSpMk id="34" creationId="{438C6574-6CE9-B54D-B058-6D4B13D33D28}"/>
          </ac:grpSpMkLst>
        </pc:grpChg>
        <pc:inkChg chg="add">
          <ac:chgData name="Zhang Yifan" userId="c9b86b9a-8bad-4e1d-80e2-8f55c3c19e2c" providerId="ADAL" clId="{06AF0A91-A981-994C-8996-EF85B07E79C8}" dt="2021-10-12T00:26:43.626" v="280"/>
          <ac:inkMkLst>
            <pc:docMk/>
            <pc:sldMk cId="2505710144" sldId="345"/>
            <ac:inkMk id="2" creationId="{0985D890-E029-3C47-A74D-BCCDD3E70D85}"/>
          </ac:inkMkLst>
        </pc:inkChg>
        <pc:inkChg chg="add">
          <ac:chgData name="Zhang Yifan" userId="c9b86b9a-8bad-4e1d-80e2-8f55c3c19e2c" providerId="ADAL" clId="{06AF0A91-A981-994C-8996-EF85B07E79C8}" dt="2021-10-12T00:26:43.858" v="281"/>
          <ac:inkMkLst>
            <pc:docMk/>
            <pc:sldMk cId="2505710144" sldId="345"/>
            <ac:inkMk id="3" creationId="{C8562656-28BD-9242-A039-A3A19595EA74}"/>
          </ac:inkMkLst>
        </pc:inkChg>
        <pc:inkChg chg="add">
          <ac:chgData name="Zhang Yifan" userId="c9b86b9a-8bad-4e1d-80e2-8f55c3c19e2c" providerId="ADAL" clId="{06AF0A91-A981-994C-8996-EF85B07E79C8}" dt="2021-10-12T00:26:48.817" v="283"/>
          <ac:inkMkLst>
            <pc:docMk/>
            <pc:sldMk cId="2505710144" sldId="345"/>
            <ac:inkMk id="5" creationId="{7C907787-DCB1-FB40-8B65-C1D09D317E53}"/>
          </ac:inkMkLst>
        </pc:inkChg>
        <pc:inkChg chg="add">
          <ac:chgData name="Zhang Yifan" userId="c9b86b9a-8bad-4e1d-80e2-8f55c3c19e2c" providerId="ADAL" clId="{06AF0A91-A981-994C-8996-EF85B07E79C8}" dt="2021-10-12T00:26:49.551" v="284"/>
          <ac:inkMkLst>
            <pc:docMk/>
            <pc:sldMk cId="2505710144" sldId="345"/>
            <ac:inkMk id="12" creationId="{6CFE0B67-A374-D544-8376-A0468E367440}"/>
          </ac:inkMkLst>
        </pc:inkChg>
        <pc:inkChg chg="add">
          <ac:chgData name="Zhang Yifan" userId="c9b86b9a-8bad-4e1d-80e2-8f55c3c19e2c" providerId="ADAL" clId="{06AF0A91-A981-994C-8996-EF85B07E79C8}" dt="2021-10-12T00:26:49.985" v="285"/>
          <ac:inkMkLst>
            <pc:docMk/>
            <pc:sldMk cId="2505710144" sldId="345"/>
            <ac:inkMk id="13" creationId="{D6955A57-CD67-A347-9367-B9D2FA3B2FDB}"/>
          </ac:inkMkLst>
        </pc:inkChg>
        <pc:inkChg chg="add topLvl">
          <ac:chgData name="Zhang Yifan" userId="c9b86b9a-8bad-4e1d-80e2-8f55c3c19e2c" providerId="ADAL" clId="{06AF0A91-A981-994C-8996-EF85B07E79C8}" dt="2021-10-12T00:28:04.773" v="295"/>
          <ac:inkMkLst>
            <pc:docMk/>
            <pc:sldMk cId="2505710144" sldId="345"/>
            <ac:inkMk id="16" creationId="{ADEE17BA-B2FC-F94D-99B7-6E3132072766}"/>
          </ac:inkMkLst>
        </pc:inkChg>
        <pc:inkChg chg="add topLvl">
          <ac:chgData name="Zhang Yifan" userId="c9b86b9a-8bad-4e1d-80e2-8f55c3c19e2c" providerId="ADAL" clId="{06AF0A91-A981-994C-8996-EF85B07E79C8}" dt="2021-10-12T00:28:04.773" v="295"/>
          <ac:inkMkLst>
            <pc:docMk/>
            <pc:sldMk cId="2505710144" sldId="345"/>
            <ac:inkMk id="17" creationId="{EBF35613-BC3D-3B46-BE06-6259EAE0DA34}"/>
          </ac:inkMkLst>
        </pc:inkChg>
        <pc:inkChg chg="add">
          <ac:chgData name="Zhang Yifan" userId="c9b86b9a-8bad-4e1d-80e2-8f55c3c19e2c" providerId="ADAL" clId="{06AF0A91-A981-994C-8996-EF85B07E79C8}" dt="2021-10-12T00:28:02.175" v="289"/>
          <ac:inkMkLst>
            <pc:docMk/>
            <pc:sldMk cId="2505710144" sldId="345"/>
            <ac:inkMk id="18" creationId="{42E4F781-C5A2-7C49-9D46-23844A192183}"/>
          </ac:inkMkLst>
        </pc:inkChg>
        <pc:inkChg chg="add">
          <ac:chgData name="Zhang Yifan" userId="c9b86b9a-8bad-4e1d-80e2-8f55c3c19e2c" providerId="ADAL" clId="{06AF0A91-A981-994C-8996-EF85B07E79C8}" dt="2021-10-12T02:46:30.213" v="441" actId="7634"/>
          <ac:inkMkLst>
            <pc:docMk/>
            <pc:sldMk cId="2505710144" sldId="345"/>
            <ac:inkMk id="20" creationId="{65B8C3A2-C91A-B448-9589-CBE5C0DFF9E2}"/>
          </ac:inkMkLst>
        </pc:inkChg>
        <pc:inkChg chg="add topLvl">
          <ac:chgData name="Zhang Yifan" userId="c9b86b9a-8bad-4e1d-80e2-8f55c3c19e2c" providerId="ADAL" clId="{06AF0A91-A981-994C-8996-EF85B07E79C8}" dt="2021-10-12T00:28:08.528" v="303"/>
          <ac:inkMkLst>
            <pc:docMk/>
            <pc:sldMk cId="2505710144" sldId="345"/>
            <ac:inkMk id="20" creationId="{CFF822BC-3EBF-BC4F-A8E1-0DF7C5C6A259}"/>
          </ac:inkMkLst>
        </pc:inkChg>
        <pc:inkChg chg="add">
          <ac:chgData name="Zhang Yifan" userId="c9b86b9a-8bad-4e1d-80e2-8f55c3c19e2c" providerId="ADAL" clId="{06AF0A91-A981-994C-8996-EF85B07E79C8}" dt="2021-10-12T00:28:03.417" v="291"/>
          <ac:inkMkLst>
            <pc:docMk/>
            <pc:sldMk cId="2505710144" sldId="345"/>
            <ac:inkMk id="21" creationId="{62894D94-3537-294E-B2FA-636C2677DC06}"/>
          </ac:inkMkLst>
        </pc:inkChg>
        <pc:inkChg chg="add">
          <ac:chgData name="Zhang Yifan" userId="c9b86b9a-8bad-4e1d-80e2-8f55c3c19e2c" providerId="ADAL" clId="{06AF0A91-A981-994C-8996-EF85B07E79C8}" dt="2021-10-12T00:28:03.835" v="292"/>
          <ac:inkMkLst>
            <pc:docMk/>
            <pc:sldMk cId="2505710144" sldId="345"/>
            <ac:inkMk id="22" creationId="{BB754697-35E7-3642-9492-9F7CEAA51383}"/>
          </ac:inkMkLst>
        </pc:inkChg>
        <pc:inkChg chg="add">
          <ac:chgData name="Zhang Yifan" userId="c9b86b9a-8bad-4e1d-80e2-8f55c3c19e2c" providerId="ADAL" clId="{06AF0A91-A981-994C-8996-EF85B07E79C8}" dt="2021-10-12T00:28:03.999" v="293"/>
          <ac:inkMkLst>
            <pc:docMk/>
            <pc:sldMk cId="2505710144" sldId="345"/>
            <ac:inkMk id="23" creationId="{37CA25C8-6240-D142-8AE8-6657D3864DC2}"/>
          </ac:inkMkLst>
        </pc:inkChg>
        <pc:inkChg chg="add">
          <ac:chgData name="Zhang Yifan" userId="c9b86b9a-8bad-4e1d-80e2-8f55c3c19e2c" providerId="ADAL" clId="{06AF0A91-A981-994C-8996-EF85B07E79C8}" dt="2021-10-12T00:28:04.191" v="294"/>
          <ac:inkMkLst>
            <pc:docMk/>
            <pc:sldMk cId="2505710144" sldId="345"/>
            <ac:inkMk id="24" creationId="{3C57A30F-DE91-DE47-87F8-782350AE5443}"/>
          </ac:inkMkLst>
        </pc:inkChg>
        <pc:inkChg chg="add">
          <ac:chgData name="Zhang Yifan" userId="c9b86b9a-8bad-4e1d-80e2-8f55c3c19e2c" providerId="ADAL" clId="{06AF0A91-A981-994C-8996-EF85B07E79C8}" dt="2021-10-12T00:28:05.322" v="296"/>
          <ac:inkMkLst>
            <pc:docMk/>
            <pc:sldMk cId="2505710144" sldId="345"/>
            <ac:inkMk id="26" creationId="{582EF068-64AD-184A-9C9F-B1F65A04463B}"/>
          </ac:inkMkLst>
        </pc:inkChg>
        <pc:inkChg chg="add">
          <ac:chgData name="Zhang Yifan" userId="c9b86b9a-8bad-4e1d-80e2-8f55c3c19e2c" providerId="ADAL" clId="{06AF0A91-A981-994C-8996-EF85B07E79C8}" dt="2021-10-12T00:28:05.515" v="297"/>
          <ac:inkMkLst>
            <pc:docMk/>
            <pc:sldMk cId="2505710144" sldId="345"/>
            <ac:inkMk id="27" creationId="{4F778932-51C1-ED4E-AA45-90AFDD9BC372}"/>
          </ac:inkMkLst>
        </pc:inkChg>
        <pc:inkChg chg="add">
          <ac:chgData name="Zhang Yifan" userId="c9b86b9a-8bad-4e1d-80e2-8f55c3c19e2c" providerId="ADAL" clId="{06AF0A91-A981-994C-8996-EF85B07E79C8}" dt="2021-10-12T00:28:05.881" v="298"/>
          <ac:inkMkLst>
            <pc:docMk/>
            <pc:sldMk cId="2505710144" sldId="345"/>
            <ac:inkMk id="28" creationId="{190834ED-BFB3-A443-B29A-BA7EFED63D46}"/>
          </ac:inkMkLst>
        </pc:inkChg>
        <pc:inkChg chg="add topLvl">
          <ac:chgData name="Zhang Yifan" userId="c9b86b9a-8bad-4e1d-80e2-8f55c3c19e2c" providerId="ADAL" clId="{06AF0A91-A981-994C-8996-EF85B07E79C8}" dt="2021-10-12T00:28:08.528" v="303"/>
          <ac:inkMkLst>
            <pc:docMk/>
            <pc:sldMk cId="2505710144" sldId="345"/>
            <ac:inkMk id="35" creationId="{7D506DE1-D318-0741-BC16-4605AFC37F67}"/>
          </ac:inkMkLst>
        </pc:inkChg>
        <pc:inkChg chg="add">
          <ac:chgData name="Zhang Yifan" userId="c9b86b9a-8bad-4e1d-80e2-8f55c3c19e2c" providerId="ADAL" clId="{06AF0A91-A981-994C-8996-EF85B07E79C8}" dt="2021-10-12T00:28:07.945" v="302"/>
          <ac:inkMkLst>
            <pc:docMk/>
            <pc:sldMk cId="2505710144" sldId="345"/>
            <ac:inkMk id="36" creationId="{745A9410-2B45-AD42-BD83-0FC7643BFE4D}"/>
          </ac:inkMkLst>
        </pc:inkChg>
      </pc:sldChg>
      <pc:sldChg chg="addSp">
        <pc:chgData name="Zhang Yifan" userId="c9b86b9a-8bad-4e1d-80e2-8f55c3c19e2c" providerId="ADAL" clId="{06AF0A91-A981-994C-8996-EF85B07E79C8}" dt="2021-10-12T02:46:30.213" v="441" actId="7634"/>
        <pc:sldMkLst>
          <pc:docMk/>
          <pc:sldMk cId="3666896865" sldId="346"/>
        </pc:sldMkLst>
        <pc:inkChg chg="add">
          <ac:chgData name="Zhang Yifan" userId="c9b86b9a-8bad-4e1d-80e2-8f55c3c19e2c" providerId="ADAL" clId="{06AF0A91-A981-994C-8996-EF85B07E79C8}" dt="2021-10-12T02:46:30.213" v="441" actId="7634"/>
          <ac:inkMkLst>
            <pc:docMk/>
            <pc:sldMk cId="3666896865" sldId="346"/>
            <ac:inkMk id="19" creationId="{AE6CDD93-1DD4-DA46-ABE0-8C2DBE69B75E}"/>
          </ac:inkMkLst>
        </pc:inkChg>
      </pc:sldChg>
      <pc:sldChg chg="addSp delSp">
        <pc:chgData name="Zhang Yifan" userId="c9b86b9a-8bad-4e1d-80e2-8f55c3c19e2c" providerId="ADAL" clId="{06AF0A91-A981-994C-8996-EF85B07E79C8}" dt="2021-10-12T02:46:30.213" v="441" actId="7634"/>
        <pc:sldMkLst>
          <pc:docMk/>
          <pc:sldMk cId="442981137" sldId="347"/>
        </pc:sldMkLst>
        <pc:grpChg chg="add del">
          <ac:chgData name="Zhang Yifan" userId="c9b86b9a-8bad-4e1d-80e2-8f55c3c19e2c" providerId="ADAL" clId="{06AF0A91-A981-994C-8996-EF85B07E79C8}" dt="2021-10-12T00:48:29.373" v="312"/>
          <ac:grpSpMkLst>
            <pc:docMk/>
            <pc:sldMk cId="442981137" sldId="347"/>
            <ac:grpSpMk id="4" creationId="{A54A6144-F805-364B-93EC-9C60DE1E78DC}"/>
          </ac:grpSpMkLst>
        </pc:grpChg>
        <pc:grpChg chg="add del">
          <ac:chgData name="Zhang Yifan" userId="c9b86b9a-8bad-4e1d-80e2-8f55c3c19e2c" providerId="ADAL" clId="{06AF0A91-A981-994C-8996-EF85B07E79C8}" dt="2021-10-12T00:48:28.474" v="310"/>
          <ac:grpSpMkLst>
            <pc:docMk/>
            <pc:sldMk cId="442981137" sldId="347"/>
            <ac:grpSpMk id="26" creationId="{7102574C-3AC3-B34D-8FE5-0A17FA2B0645}"/>
          </ac:grpSpMkLst>
        </pc:grpChg>
        <pc:grpChg chg="add">
          <ac:chgData name="Zhang Yifan" userId="c9b86b9a-8bad-4e1d-80e2-8f55c3c19e2c" providerId="ADAL" clId="{06AF0A91-A981-994C-8996-EF85B07E79C8}" dt="2021-10-12T00:48:34.246" v="318"/>
          <ac:grpSpMkLst>
            <pc:docMk/>
            <pc:sldMk cId="442981137" sldId="347"/>
            <ac:grpSpMk id="31" creationId="{3E3360CA-E98B-274A-9AE6-85189E43A8F5}"/>
          </ac:grpSpMkLst>
        </pc:grpChg>
        <pc:grpChg chg="add">
          <ac:chgData name="Zhang Yifan" userId="c9b86b9a-8bad-4e1d-80e2-8f55c3c19e2c" providerId="ADAL" clId="{06AF0A91-A981-994C-8996-EF85B07E79C8}" dt="2021-10-12T00:48:34.246" v="318"/>
          <ac:grpSpMkLst>
            <pc:docMk/>
            <pc:sldMk cId="442981137" sldId="347"/>
            <ac:grpSpMk id="32" creationId="{FA1F7088-FB79-7A4B-8534-ECDABBEDC759}"/>
          </ac:grpSpMkLst>
        </pc:grpChg>
        <pc:grpChg chg="add">
          <ac:chgData name="Zhang Yifan" userId="c9b86b9a-8bad-4e1d-80e2-8f55c3c19e2c" providerId="ADAL" clId="{06AF0A91-A981-994C-8996-EF85B07E79C8}" dt="2021-10-12T00:48:35.812" v="321"/>
          <ac:grpSpMkLst>
            <pc:docMk/>
            <pc:sldMk cId="442981137" sldId="347"/>
            <ac:grpSpMk id="35" creationId="{68F17C1A-CEE5-464A-8C85-75BECF3DF8DE}"/>
          </ac:grpSpMkLst>
        </pc:grpChg>
        <pc:grpChg chg="add">
          <ac:chgData name="Zhang Yifan" userId="c9b86b9a-8bad-4e1d-80e2-8f55c3c19e2c" providerId="ADAL" clId="{06AF0A91-A981-994C-8996-EF85B07E79C8}" dt="2021-10-12T00:48:43.059" v="334"/>
          <ac:grpSpMkLst>
            <pc:docMk/>
            <pc:sldMk cId="442981137" sldId="347"/>
            <ac:grpSpMk id="48" creationId="{BC04D491-076C-C245-9C8F-758153E30444}"/>
          </ac:grpSpMkLst>
        </pc:grpChg>
        <pc:grpChg chg="add">
          <ac:chgData name="Zhang Yifan" userId="c9b86b9a-8bad-4e1d-80e2-8f55c3c19e2c" providerId="ADAL" clId="{06AF0A91-A981-994C-8996-EF85B07E79C8}" dt="2021-10-12T00:48:47.454" v="345"/>
          <ac:grpSpMkLst>
            <pc:docMk/>
            <pc:sldMk cId="442981137" sldId="347"/>
            <ac:grpSpMk id="59" creationId="{4410945A-00E6-FE48-BC7D-B696519841C7}"/>
          </ac:grpSpMkLst>
        </pc:grpChg>
        <pc:grpChg chg="add">
          <ac:chgData name="Zhang Yifan" userId="c9b86b9a-8bad-4e1d-80e2-8f55c3c19e2c" providerId="ADAL" clId="{06AF0A91-A981-994C-8996-EF85B07E79C8}" dt="2021-10-12T00:48:52.168" v="357"/>
          <ac:grpSpMkLst>
            <pc:docMk/>
            <pc:sldMk cId="442981137" sldId="347"/>
            <ac:grpSpMk id="71" creationId="{C0D3BE61-FA5F-9347-9753-E69322BDA685}"/>
          </ac:grpSpMkLst>
        </pc:grpChg>
        <pc:inkChg chg="add del topLvl">
          <ac:chgData name="Zhang Yifan" userId="c9b86b9a-8bad-4e1d-80e2-8f55c3c19e2c" providerId="ADAL" clId="{06AF0A91-A981-994C-8996-EF85B07E79C8}" dt="2021-10-12T00:48:30.275" v="313"/>
          <ac:inkMkLst>
            <pc:docMk/>
            <pc:sldMk cId="442981137" sldId="347"/>
            <ac:inkMk id="2" creationId="{89C84378-8CBB-6B4E-AAD2-986BF00A51CD}"/>
          </ac:inkMkLst>
        </pc:inkChg>
        <pc:inkChg chg="add del topLvl">
          <ac:chgData name="Zhang Yifan" userId="c9b86b9a-8bad-4e1d-80e2-8f55c3c19e2c" providerId="ADAL" clId="{06AF0A91-A981-994C-8996-EF85B07E79C8}" dt="2021-10-12T00:48:29.373" v="312"/>
          <ac:inkMkLst>
            <pc:docMk/>
            <pc:sldMk cId="442981137" sldId="347"/>
            <ac:inkMk id="3" creationId="{D30CEFD5-8FD4-4441-9363-5E88807E6E3E}"/>
          </ac:inkMkLst>
        </pc:inkChg>
        <pc:inkChg chg="add del topLvl">
          <ac:chgData name="Zhang Yifan" userId="c9b86b9a-8bad-4e1d-80e2-8f55c3c19e2c" providerId="ADAL" clId="{06AF0A91-A981-994C-8996-EF85B07E79C8}" dt="2021-10-12T00:48:28.858" v="311"/>
          <ac:inkMkLst>
            <pc:docMk/>
            <pc:sldMk cId="442981137" sldId="347"/>
            <ac:inkMk id="19" creationId="{C8343739-3310-534B-ADBE-BA14078A963E}"/>
          </ac:inkMkLst>
        </pc:inkChg>
        <pc:inkChg chg="add del topLvl">
          <ac:chgData name="Zhang Yifan" userId="c9b86b9a-8bad-4e1d-80e2-8f55c3c19e2c" providerId="ADAL" clId="{06AF0A91-A981-994C-8996-EF85B07E79C8}" dt="2021-10-12T00:48:28.474" v="310"/>
          <ac:inkMkLst>
            <pc:docMk/>
            <pc:sldMk cId="442981137" sldId="347"/>
            <ac:inkMk id="20" creationId="{CDA3A487-9961-E94D-B1F0-465D6C52FB65}"/>
          </ac:inkMkLst>
        </pc:inkChg>
        <pc:inkChg chg="add">
          <ac:chgData name="Zhang Yifan" userId="c9b86b9a-8bad-4e1d-80e2-8f55c3c19e2c" providerId="ADAL" clId="{06AF0A91-A981-994C-8996-EF85B07E79C8}" dt="2021-10-12T00:48:32.015" v="314"/>
          <ac:inkMkLst>
            <pc:docMk/>
            <pc:sldMk cId="442981137" sldId="347"/>
            <ac:inkMk id="27" creationId="{585EF185-A52F-3D42-93C2-012151D072B1}"/>
          </ac:inkMkLst>
        </pc:inkChg>
        <pc:inkChg chg="add">
          <ac:chgData name="Zhang Yifan" userId="c9b86b9a-8bad-4e1d-80e2-8f55c3c19e2c" providerId="ADAL" clId="{06AF0A91-A981-994C-8996-EF85B07E79C8}" dt="2021-10-12T00:48:32.202" v="315"/>
          <ac:inkMkLst>
            <pc:docMk/>
            <pc:sldMk cId="442981137" sldId="347"/>
            <ac:inkMk id="28" creationId="{BB6E1FF9-8E14-BF41-9163-1DA1DD7588AB}"/>
          </ac:inkMkLst>
        </pc:inkChg>
        <pc:inkChg chg="add">
          <ac:chgData name="Zhang Yifan" userId="c9b86b9a-8bad-4e1d-80e2-8f55c3c19e2c" providerId="ADAL" clId="{06AF0A91-A981-994C-8996-EF85B07E79C8}" dt="2021-10-12T00:48:33.371" v="316"/>
          <ac:inkMkLst>
            <pc:docMk/>
            <pc:sldMk cId="442981137" sldId="347"/>
            <ac:inkMk id="29" creationId="{39230FAC-F253-C949-9F85-5C60C699F934}"/>
          </ac:inkMkLst>
        </pc:inkChg>
        <pc:inkChg chg="add">
          <ac:chgData name="Zhang Yifan" userId="c9b86b9a-8bad-4e1d-80e2-8f55c3c19e2c" providerId="ADAL" clId="{06AF0A91-A981-994C-8996-EF85B07E79C8}" dt="2021-10-12T00:48:33.585" v="317"/>
          <ac:inkMkLst>
            <pc:docMk/>
            <pc:sldMk cId="442981137" sldId="347"/>
            <ac:inkMk id="30" creationId="{CEE44202-7D32-D14F-8BE5-4F3AE12CF036}"/>
          </ac:inkMkLst>
        </pc:inkChg>
        <pc:inkChg chg="add">
          <ac:chgData name="Zhang Yifan" userId="c9b86b9a-8bad-4e1d-80e2-8f55c3c19e2c" providerId="ADAL" clId="{06AF0A91-A981-994C-8996-EF85B07E79C8}" dt="2021-10-12T00:48:34.735" v="319"/>
          <ac:inkMkLst>
            <pc:docMk/>
            <pc:sldMk cId="442981137" sldId="347"/>
            <ac:inkMk id="33" creationId="{779A64F1-225E-F04C-82D6-02555E0B15BF}"/>
          </ac:inkMkLst>
        </pc:inkChg>
        <pc:inkChg chg="add">
          <ac:chgData name="Zhang Yifan" userId="c9b86b9a-8bad-4e1d-80e2-8f55c3c19e2c" providerId="ADAL" clId="{06AF0A91-A981-994C-8996-EF85B07E79C8}" dt="2021-10-12T00:48:34.960" v="320"/>
          <ac:inkMkLst>
            <pc:docMk/>
            <pc:sldMk cId="442981137" sldId="347"/>
            <ac:inkMk id="34" creationId="{BB31652E-7294-ED40-9B05-D1E0FB25E1D1}"/>
          </ac:inkMkLst>
        </pc:inkChg>
        <pc:inkChg chg="add">
          <ac:chgData name="Zhang Yifan" userId="c9b86b9a-8bad-4e1d-80e2-8f55c3c19e2c" providerId="ADAL" clId="{06AF0A91-A981-994C-8996-EF85B07E79C8}" dt="2021-10-12T00:48:37.496" v="322"/>
          <ac:inkMkLst>
            <pc:docMk/>
            <pc:sldMk cId="442981137" sldId="347"/>
            <ac:inkMk id="36" creationId="{A4F5A352-C696-4742-8441-2F6FB14ED780}"/>
          </ac:inkMkLst>
        </pc:inkChg>
        <pc:inkChg chg="add">
          <ac:chgData name="Zhang Yifan" userId="c9b86b9a-8bad-4e1d-80e2-8f55c3c19e2c" providerId="ADAL" clId="{06AF0A91-A981-994C-8996-EF85B07E79C8}" dt="2021-10-12T00:48:38.534" v="323"/>
          <ac:inkMkLst>
            <pc:docMk/>
            <pc:sldMk cId="442981137" sldId="347"/>
            <ac:inkMk id="37" creationId="{E8BCCD8C-7BC1-EF4C-90D9-F5AEF707EC5E}"/>
          </ac:inkMkLst>
        </pc:inkChg>
        <pc:inkChg chg="add">
          <ac:chgData name="Zhang Yifan" userId="c9b86b9a-8bad-4e1d-80e2-8f55c3c19e2c" providerId="ADAL" clId="{06AF0A91-A981-994C-8996-EF85B07E79C8}" dt="2021-10-12T00:48:39.123" v="324"/>
          <ac:inkMkLst>
            <pc:docMk/>
            <pc:sldMk cId="442981137" sldId="347"/>
            <ac:inkMk id="38" creationId="{6CF8E21C-2AAF-494C-B9F3-BB0A71FC6D11}"/>
          </ac:inkMkLst>
        </pc:inkChg>
        <pc:inkChg chg="add">
          <ac:chgData name="Zhang Yifan" userId="c9b86b9a-8bad-4e1d-80e2-8f55c3c19e2c" providerId="ADAL" clId="{06AF0A91-A981-994C-8996-EF85B07E79C8}" dt="2021-10-12T00:48:39.279" v="325"/>
          <ac:inkMkLst>
            <pc:docMk/>
            <pc:sldMk cId="442981137" sldId="347"/>
            <ac:inkMk id="39" creationId="{35669168-01DA-0846-A588-6A531E05FF55}"/>
          </ac:inkMkLst>
        </pc:inkChg>
        <pc:inkChg chg="add">
          <ac:chgData name="Zhang Yifan" userId="c9b86b9a-8bad-4e1d-80e2-8f55c3c19e2c" providerId="ADAL" clId="{06AF0A91-A981-994C-8996-EF85B07E79C8}" dt="2021-10-12T00:48:39.471" v="326"/>
          <ac:inkMkLst>
            <pc:docMk/>
            <pc:sldMk cId="442981137" sldId="347"/>
            <ac:inkMk id="40" creationId="{4204A48D-F76B-7444-97E5-535506ACAF6F}"/>
          </ac:inkMkLst>
        </pc:inkChg>
        <pc:inkChg chg="add">
          <ac:chgData name="Zhang Yifan" userId="c9b86b9a-8bad-4e1d-80e2-8f55c3c19e2c" providerId="ADAL" clId="{06AF0A91-A981-994C-8996-EF85B07E79C8}" dt="2021-10-12T00:48:39.985" v="327"/>
          <ac:inkMkLst>
            <pc:docMk/>
            <pc:sldMk cId="442981137" sldId="347"/>
            <ac:inkMk id="41" creationId="{C0BF9792-40B7-9D45-88B5-79F4CC5855B6}"/>
          </ac:inkMkLst>
        </pc:inkChg>
        <pc:inkChg chg="add">
          <ac:chgData name="Zhang Yifan" userId="c9b86b9a-8bad-4e1d-80e2-8f55c3c19e2c" providerId="ADAL" clId="{06AF0A91-A981-994C-8996-EF85B07E79C8}" dt="2021-10-12T00:48:40.406" v="328"/>
          <ac:inkMkLst>
            <pc:docMk/>
            <pc:sldMk cId="442981137" sldId="347"/>
            <ac:inkMk id="42" creationId="{E524FFCC-5ED1-A646-9F88-8466A866D564}"/>
          </ac:inkMkLst>
        </pc:inkChg>
        <pc:inkChg chg="add">
          <ac:chgData name="Zhang Yifan" userId="c9b86b9a-8bad-4e1d-80e2-8f55c3c19e2c" providerId="ADAL" clId="{06AF0A91-A981-994C-8996-EF85B07E79C8}" dt="2021-10-12T00:48:40.596" v="329"/>
          <ac:inkMkLst>
            <pc:docMk/>
            <pc:sldMk cId="442981137" sldId="347"/>
            <ac:inkMk id="43" creationId="{3B01FC1B-634D-EA4E-AD8B-8539CF65F2F0}"/>
          </ac:inkMkLst>
        </pc:inkChg>
        <pc:inkChg chg="add">
          <ac:chgData name="Zhang Yifan" userId="c9b86b9a-8bad-4e1d-80e2-8f55c3c19e2c" providerId="ADAL" clId="{06AF0A91-A981-994C-8996-EF85B07E79C8}" dt="2021-10-12T00:48:40.788" v="330"/>
          <ac:inkMkLst>
            <pc:docMk/>
            <pc:sldMk cId="442981137" sldId="347"/>
            <ac:inkMk id="44" creationId="{0AFF9138-A744-6648-A415-CC0D3955F47F}"/>
          </ac:inkMkLst>
        </pc:inkChg>
        <pc:inkChg chg="add">
          <ac:chgData name="Zhang Yifan" userId="c9b86b9a-8bad-4e1d-80e2-8f55c3c19e2c" providerId="ADAL" clId="{06AF0A91-A981-994C-8996-EF85B07E79C8}" dt="2021-10-12T00:48:41.071" v="331"/>
          <ac:inkMkLst>
            <pc:docMk/>
            <pc:sldMk cId="442981137" sldId="347"/>
            <ac:inkMk id="45" creationId="{70C567FE-0710-C94D-B93A-1C2EEAAE5E92}"/>
          </ac:inkMkLst>
        </pc:inkChg>
        <pc:inkChg chg="add">
          <ac:chgData name="Zhang Yifan" userId="c9b86b9a-8bad-4e1d-80e2-8f55c3c19e2c" providerId="ADAL" clId="{06AF0A91-A981-994C-8996-EF85B07E79C8}" dt="2021-10-12T00:48:41.648" v="332"/>
          <ac:inkMkLst>
            <pc:docMk/>
            <pc:sldMk cId="442981137" sldId="347"/>
            <ac:inkMk id="46" creationId="{0DC8B84E-93DD-9B46-860E-298718FCE3D1}"/>
          </ac:inkMkLst>
        </pc:inkChg>
        <pc:inkChg chg="add">
          <ac:chgData name="Zhang Yifan" userId="c9b86b9a-8bad-4e1d-80e2-8f55c3c19e2c" providerId="ADAL" clId="{06AF0A91-A981-994C-8996-EF85B07E79C8}" dt="2021-10-12T00:48:42.402" v="333"/>
          <ac:inkMkLst>
            <pc:docMk/>
            <pc:sldMk cId="442981137" sldId="347"/>
            <ac:inkMk id="47" creationId="{4A9D9BB5-BF0B-5547-920E-330B9A1EF7F6}"/>
          </ac:inkMkLst>
        </pc:inkChg>
        <pc:inkChg chg="add">
          <ac:chgData name="Zhang Yifan" userId="c9b86b9a-8bad-4e1d-80e2-8f55c3c19e2c" providerId="ADAL" clId="{06AF0A91-A981-994C-8996-EF85B07E79C8}" dt="2021-10-12T00:48:43.296" v="335"/>
          <ac:inkMkLst>
            <pc:docMk/>
            <pc:sldMk cId="442981137" sldId="347"/>
            <ac:inkMk id="49" creationId="{59F52007-0FFF-8A46-A489-4E56C07F4CFF}"/>
          </ac:inkMkLst>
        </pc:inkChg>
        <pc:inkChg chg="add">
          <ac:chgData name="Zhang Yifan" userId="c9b86b9a-8bad-4e1d-80e2-8f55c3c19e2c" providerId="ADAL" clId="{06AF0A91-A981-994C-8996-EF85B07E79C8}" dt="2021-10-12T00:48:44.252" v="336"/>
          <ac:inkMkLst>
            <pc:docMk/>
            <pc:sldMk cId="442981137" sldId="347"/>
            <ac:inkMk id="50" creationId="{F059A1A0-EBDB-5F47-B0FF-CB90197D0DB3}"/>
          </ac:inkMkLst>
        </pc:inkChg>
        <pc:inkChg chg="add">
          <ac:chgData name="Zhang Yifan" userId="c9b86b9a-8bad-4e1d-80e2-8f55c3c19e2c" providerId="ADAL" clId="{06AF0A91-A981-994C-8996-EF85B07E79C8}" dt="2021-10-12T00:48:44.803" v="337"/>
          <ac:inkMkLst>
            <pc:docMk/>
            <pc:sldMk cId="442981137" sldId="347"/>
            <ac:inkMk id="51" creationId="{57B7FCBD-AD0D-9A40-9FC9-46F9B03F30F7}"/>
          </ac:inkMkLst>
        </pc:inkChg>
        <pc:inkChg chg="add">
          <ac:chgData name="Zhang Yifan" userId="c9b86b9a-8bad-4e1d-80e2-8f55c3c19e2c" providerId="ADAL" clId="{06AF0A91-A981-994C-8996-EF85B07E79C8}" dt="2021-10-12T00:48:44.963" v="338"/>
          <ac:inkMkLst>
            <pc:docMk/>
            <pc:sldMk cId="442981137" sldId="347"/>
            <ac:inkMk id="52" creationId="{47FA66EA-0895-2243-8B08-D66010E42B43}"/>
          </ac:inkMkLst>
        </pc:inkChg>
        <pc:inkChg chg="add">
          <ac:chgData name="Zhang Yifan" userId="c9b86b9a-8bad-4e1d-80e2-8f55c3c19e2c" providerId="ADAL" clId="{06AF0A91-A981-994C-8996-EF85B07E79C8}" dt="2021-10-12T00:48:45.135" v="339"/>
          <ac:inkMkLst>
            <pc:docMk/>
            <pc:sldMk cId="442981137" sldId="347"/>
            <ac:inkMk id="53" creationId="{A1041893-1D70-4941-A346-96AFC5ECF45D}"/>
          </ac:inkMkLst>
        </pc:inkChg>
        <pc:inkChg chg="add">
          <ac:chgData name="Zhang Yifan" userId="c9b86b9a-8bad-4e1d-80e2-8f55c3c19e2c" providerId="ADAL" clId="{06AF0A91-A981-994C-8996-EF85B07E79C8}" dt="2021-10-12T00:48:45.592" v="340"/>
          <ac:inkMkLst>
            <pc:docMk/>
            <pc:sldMk cId="442981137" sldId="347"/>
            <ac:inkMk id="54" creationId="{53913E86-D730-9049-9909-E3E7F4D54614}"/>
          </ac:inkMkLst>
        </pc:inkChg>
        <pc:inkChg chg="add">
          <ac:chgData name="Zhang Yifan" userId="c9b86b9a-8bad-4e1d-80e2-8f55c3c19e2c" providerId="ADAL" clId="{06AF0A91-A981-994C-8996-EF85B07E79C8}" dt="2021-10-12T00:48:46.011" v="341"/>
          <ac:inkMkLst>
            <pc:docMk/>
            <pc:sldMk cId="442981137" sldId="347"/>
            <ac:inkMk id="55" creationId="{98457AAF-AFEE-1C41-B597-DC3725C08D69}"/>
          </ac:inkMkLst>
        </pc:inkChg>
        <pc:inkChg chg="add">
          <ac:chgData name="Zhang Yifan" userId="c9b86b9a-8bad-4e1d-80e2-8f55c3c19e2c" providerId="ADAL" clId="{06AF0A91-A981-994C-8996-EF85B07E79C8}" dt="2021-10-12T00:48:46.256" v="342"/>
          <ac:inkMkLst>
            <pc:docMk/>
            <pc:sldMk cId="442981137" sldId="347"/>
            <ac:inkMk id="56" creationId="{9D2B03A1-3F49-654D-897C-612D9F2FBD6B}"/>
          </ac:inkMkLst>
        </pc:inkChg>
        <pc:inkChg chg="add">
          <ac:chgData name="Zhang Yifan" userId="c9b86b9a-8bad-4e1d-80e2-8f55c3c19e2c" providerId="ADAL" clId="{06AF0A91-A981-994C-8996-EF85B07E79C8}" dt="2021-10-12T00:48:46.447" v="343"/>
          <ac:inkMkLst>
            <pc:docMk/>
            <pc:sldMk cId="442981137" sldId="347"/>
            <ac:inkMk id="57" creationId="{C9935083-B762-4C48-BD67-A885E0FB6506}"/>
          </ac:inkMkLst>
        </pc:inkChg>
        <pc:inkChg chg="add">
          <ac:chgData name="Zhang Yifan" userId="c9b86b9a-8bad-4e1d-80e2-8f55c3c19e2c" providerId="ADAL" clId="{06AF0A91-A981-994C-8996-EF85B07E79C8}" dt="2021-10-12T00:48:46.764" v="344"/>
          <ac:inkMkLst>
            <pc:docMk/>
            <pc:sldMk cId="442981137" sldId="347"/>
            <ac:inkMk id="58" creationId="{CB179914-F186-8A4D-B4AB-8CE36124BAE3}"/>
          </ac:inkMkLst>
        </pc:inkChg>
        <pc:inkChg chg="add">
          <ac:chgData name="Zhang Yifan" userId="c9b86b9a-8bad-4e1d-80e2-8f55c3c19e2c" providerId="ADAL" clId="{06AF0A91-A981-994C-8996-EF85B07E79C8}" dt="2021-10-12T00:48:47.729" v="346"/>
          <ac:inkMkLst>
            <pc:docMk/>
            <pc:sldMk cId="442981137" sldId="347"/>
            <ac:inkMk id="60" creationId="{999B36D6-A6B6-BA46-8A28-0F63EA8B66DE}"/>
          </ac:inkMkLst>
        </pc:inkChg>
        <pc:inkChg chg="add">
          <ac:chgData name="Zhang Yifan" userId="c9b86b9a-8bad-4e1d-80e2-8f55c3c19e2c" providerId="ADAL" clId="{06AF0A91-A981-994C-8996-EF85B07E79C8}" dt="2021-10-12T00:48:48.346" v="347"/>
          <ac:inkMkLst>
            <pc:docMk/>
            <pc:sldMk cId="442981137" sldId="347"/>
            <ac:inkMk id="61" creationId="{D4B5DE85-455E-0241-8A18-D9B6D7DE551F}"/>
          </ac:inkMkLst>
        </pc:inkChg>
        <pc:inkChg chg="add">
          <ac:chgData name="Zhang Yifan" userId="c9b86b9a-8bad-4e1d-80e2-8f55c3c19e2c" providerId="ADAL" clId="{06AF0A91-A981-994C-8996-EF85B07E79C8}" dt="2021-10-12T00:48:48.947" v="348"/>
          <ac:inkMkLst>
            <pc:docMk/>
            <pc:sldMk cId="442981137" sldId="347"/>
            <ac:inkMk id="62" creationId="{B5135DC2-C93B-994E-A979-B1ACEF0B5C51}"/>
          </ac:inkMkLst>
        </pc:inkChg>
        <pc:inkChg chg="add">
          <ac:chgData name="Zhang Yifan" userId="c9b86b9a-8bad-4e1d-80e2-8f55c3c19e2c" providerId="ADAL" clId="{06AF0A91-A981-994C-8996-EF85B07E79C8}" dt="2021-10-12T00:48:49.522" v="349"/>
          <ac:inkMkLst>
            <pc:docMk/>
            <pc:sldMk cId="442981137" sldId="347"/>
            <ac:inkMk id="63" creationId="{3AD63A2B-3D09-884A-AF55-DF81BF901C87}"/>
          </ac:inkMkLst>
        </pc:inkChg>
        <pc:inkChg chg="add">
          <ac:chgData name="Zhang Yifan" userId="c9b86b9a-8bad-4e1d-80e2-8f55c3c19e2c" providerId="ADAL" clId="{06AF0A91-A981-994C-8996-EF85B07E79C8}" dt="2021-10-12T00:48:49.688" v="350"/>
          <ac:inkMkLst>
            <pc:docMk/>
            <pc:sldMk cId="442981137" sldId="347"/>
            <ac:inkMk id="64" creationId="{C7F7693B-48A1-C641-B1C3-AA52B8249E48}"/>
          </ac:inkMkLst>
        </pc:inkChg>
        <pc:inkChg chg="add">
          <ac:chgData name="Zhang Yifan" userId="c9b86b9a-8bad-4e1d-80e2-8f55c3c19e2c" providerId="ADAL" clId="{06AF0A91-A981-994C-8996-EF85B07E79C8}" dt="2021-10-12T00:48:49.897" v="351"/>
          <ac:inkMkLst>
            <pc:docMk/>
            <pc:sldMk cId="442981137" sldId="347"/>
            <ac:inkMk id="65" creationId="{C4E69066-C431-5C4D-9924-FE8EC52741E0}"/>
          </ac:inkMkLst>
        </pc:inkChg>
        <pc:inkChg chg="add">
          <ac:chgData name="Zhang Yifan" userId="c9b86b9a-8bad-4e1d-80e2-8f55c3c19e2c" providerId="ADAL" clId="{06AF0A91-A981-994C-8996-EF85B07E79C8}" dt="2021-10-12T00:48:50.340" v="352"/>
          <ac:inkMkLst>
            <pc:docMk/>
            <pc:sldMk cId="442981137" sldId="347"/>
            <ac:inkMk id="66" creationId="{2EB60906-2384-DE4D-B4BF-F9BFD03D6E0B}"/>
          </ac:inkMkLst>
        </pc:inkChg>
        <pc:inkChg chg="add">
          <ac:chgData name="Zhang Yifan" userId="c9b86b9a-8bad-4e1d-80e2-8f55c3c19e2c" providerId="ADAL" clId="{06AF0A91-A981-994C-8996-EF85B07E79C8}" dt="2021-10-12T00:48:50.561" v="353"/>
          <ac:inkMkLst>
            <pc:docMk/>
            <pc:sldMk cId="442981137" sldId="347"/>
            <ac:inkMk id="67" creationId="{587302B4-ADBA-104C-930C-CB0AC7FDCBD5}"/>
          </ac:inkMkLst>
        </pc:inkChg>
        <pc:inkChg chg="add">
          <ac:chgData name="Zhang Yifan" userId="c9b86b9a-8bad-4e1d-80e2-8f55c3c19e2c" providerId="ADAL" clId="{06AF0A91-A981-994C-8996-EF85B07E79C8}" dt="2021-10-12T00:48:50.748" v="354"/>
          <ac:inkMkLst>
            <pc:docMk/>
            <pc:sldMk cId="442981137" sldId="347"/>
            <ac:inkMk id="68" creationId="{465850E1-7A98-9946-AA78-A55B1A31CDAA}"/>
          </ac:inkMkLst>
        </pc:inkChg>
        <pc:inkChg chg="add">
          <ac:chgData name="Zhang Yifan" userId="c9b86b9a-8bad-4e1d-80e2-8f55c3c19e2c" providerId="ADAL" clId="{06AF0A91-A981-994C-8996-EF85B07E79C8}" dt="2021-10-12T00:48:50.939" v="355"/>
          <ac:inkMkLst>
            <pc:docMk/>
            <pc:sldMk cId="442981137" sldId="347"/>
            <ac:inkMk id="69" creationId="{071D3973-0E20-2843-B976-0DFCD987C4B2}"/>
          </ac:inkMkLst>
        </pc:inkChg>
        <pc:inkChg chg="add">
          <ac:chgData name="Zhang Yifan" userId="c9b86b9a-8bad-4e1d-80e2-8f55c3c19e2c" providerId="ADAL" clId="{06AF0A91-A981-994C-8996-EF85B07E79C8}" dt="2021-10-12T00:48:51.493" v="356"/>
          <ac:inkMkLst>
            <pc:docMk/>
            <pc:sldMk cId="442981137" sldId="347"/>
            <ac:inkMk id="70" creationId="{5B1B7024-9A2E-9A4B-8A81-F23B96A04E2A}"/>
          </ac:inkMkLst>
        </pc:inkChg>
        <pc:inkChg chg="add">
          <ac:chgData name="Zhang Yifan" userId="c9b86b9a-8bad-4e1d-80e2-8f55c3c19e2c" providerId="ADAL" clId="{06AF0A91-A981-994C-8996-EF85B07E79C8}" dt="2021-10-12T02:46:30.213" v="441" actId="7634"/>
          <ac:inkMkLst>
            <pc:docMk/>
            <pc:sldMk cId="442981137" sldId="347"/>
            <ac:inkMk id="72" creationId="{947CCA43-5A02-E44B-A573-6376DA733A6C}"/>
          </ac:inkMkLst>
        </pc:inkChg>
      </pc:sldChg>
      <pc:sldChg chg="addSp delSp">
        <pc:chgData name="Zhang Yifan" userId="c9b86b9a-8bad-4e1d-80e2-8f55c3c19e2c" providerId="ADAL" clId="{06AF0A91-A981-994C-8996-EF85B07E79C8}" dt="2021-10-12T02:46:30.213" v="441" actId="7634"/>
        <pc:sldMkLst>
          <pc:docMk/>
          <pc:sldMk cId="3779553020" sldId="348"/>
        </pc:sldMkLst>
        <pc:grpChg chg="add del">
          <ac:chgData name="Zhang Yifan" userId="c9b86b9a-8bad-4e1d-80e2-8f55c3c19e2c" providerId="ADAL" clId="{06AF0A91-A981-994C-8996-EF85B07E79C8}" dt="2021-10-12T00:48:57.910" v="362"/>
          <ac:grpSpMkLst>
            <pc:docMk/>
            <pc:sldMk cId="3779553020" sldId="348"/>
            <ac:grpSpMk id="5" creationId="{F2C12DE6-74CB-3C4D-BF71-9E9133D2667E}"/>
          </ac:grpSpMkLst>
        </pc:grpChg>
        <pc:grpChg chg="add">
          <ac:chgData name="Zhang Yifan" userId="c9b86b9a-8bad-4e1d-80e2-8f55c3c19e2c" providerId="ADAL" clId="{06AF0A91-A981-994C-8996-EF85B07E79C8}" dt="2021-10-12T00:49:02.180" v="367"/>
          <ac:grpSpMkLst>
            <pc:docMk/>
            <pc:sldMk cId="3779553020" sldId="348"/>
            <ac:grpSpMk id="10" creationId="{62FCBBC7-8AC1-284F-8835-43DA9DC7A12F}"/>
          </ac:grpSpMkLst>
        </pc:grpChg>
        <pc:grpChg chg="add">
          <ac:chgData name="Zhang Yifan" userId="c9b86b9a-8bad-4e1d-80e2-8f55c3c19e2c" providerId="ADAL" clId="{06AF0A91-A981-994C-8996-EF85B07E79C8}" dt="2021-10-12T00:49:03.994" v="370"/>
          <ac:grpSpMkLst>
            <pc:docMk/>
            <pc:sldMk cId="3779553020" sldId="348"/>
            <ac:grpSpMk id="14" creationId="{89310155-A62B-1B48-9046-012F19B37401}"/>
          </ac:grpSpMkLst>
        </pc:grpChg>
        <pc:inkChg chg="add del topLvl">
          <ac:chgData name="Zhang Yifan" userId="c9b86b9a-8bad-4e1d-80e2-8f55c3c19e2c" providerId="ADAL" clId="{06AF0A91-A981-994C-8996-EF85B07E79C8}" dt="2021-10-12T00:48:59.268" v="364"/>
          <ac:inkMkLst>
            <pc:docMk/>
            <pc:sldMk cId="3779553020" sldId="348"/>
            <ac:inkMk id="2" creationId="{F266F459-9364-6943-B308-6F17C45C06D8}"/>
          </ac:inkMkLst>
        </pc:inkChg>
        <pc:inkChg chg="add del topLvl">
          <ac:chgData name="Zhang Yifan" userId="c9b86b9a-8bad-4e1d-80e2-8f55c3c19e2c" providerId="ADAL" clId="{06AF0A91-A981-994C-8996-EF85B07E79C8}" dt="2021-10-12T00:48:58.644" v="363"/>
          <ac:inkMkLst>
            <pc:docMk/>
            <pc:sldMk cId="3779553020" sldId="348"/>
            <ac:inkMk id="3" creationId="{DE8C08F9-14ED-CE40-AC53-962EBA014ED4}"/>
          </ac:inkMkLst>
        </pc:inkChg>
        <pc:inkChg chg="add del topLvl">
          <ac:chgData name="Zhang Yifan" userId="c9b86b9a-8bad-4e1d-80e2-8f55c3c19e2c" providerId="ADAL" clId="{06AF0A91-A981-994C-8996-EF85B07E79C8}" dt="2021-10-12T00:48:57.910" v="362"/>
          <ac:inkMkLst>
            <pc:docMk/>
            <pc:sldMk cId="3779553020" sldId="348"/>
            <ac:inkMk id="4" creationId="{5D535E68-00A1-424B-A11C-5F0551418419}"/>
          </ac:inkMkLst>
        </pc:inkChg>
        <pc:inkChg chg="add">
          <ac:chgData name="Zhang Yifan" userId="c9b86b9a-8bad-4e1d-80e2-8f55c3c19e2c" providerId="ADAL" clId="{06AF0A91-A981-994C-8996-EF85B07E79C8}" dt="2021-10-12T00:49:01.116" v="365"/>
          <ac:inkMkLst>
            <pc:docMk/>
            <pc:sldMk cId="3779553020" sldId="348"/>
            <ac:inkMk id="7" creationId="{311065E9-807C-2044-AFCA-666FC49337DB}"/>
          </ac:inkMkLst>
        </pc:inkChg>
        <pc:inkChg chg="add">
          <ac:chgData name="Zhang Yifan" userId="c9b86b9a-8bad-4e1d-80e2-8f55c3c19e2c" providerId="ADAL" clId="{06AF0A91-A981-994C-8996-EF85B07E79C8}" dt="2021-10-12T00:49:01.291" v="366"/>
          <ac:inkMkLst>
            <pc:docMk/>
            <pc:sldMk cId="3779553020" sldId="348"/>
            <ac:inkMk id="8" creationId="{3CD2A7EA-BF37-EA46-B81D-2C9E4831E2A7}"/>
          </ac:inkMkLst>
        </pc:inkChg>
        <pc:inkChg chg="add">
          <ac:chgData name="Zhang Yifan" userId="c9b86b9a-8bad-4e1d-80e2-8f55c3c19e2c" providerId="ADAL" clId="{06AF0A91-A981-994C-8996-EF85B07E79C8}" dt="2021-10-12T00:49:02.962" v="368"/>
          <ac:inkMkLst>
            <pc:docMk/>
            <pc:sldMk cId="3779553020" sldId="348"/>
            <ac:inkMk id="12" creationId="{8D7554E8-C0CC-B24B-A6F3-0EB409532EBB}"/>
          </ac:inkMkLst>
        </pc:inkChg>
        <pc:inkChg chg="add">
          <ac:chgData name="Zhang Yifan" userId="c9b86b9a-8bad-4e1d-80e2-8f55c3c19e2c" providerId="ADAL" clId="{06AF0A91-A981-994C-8996-EF85B07E79C8}" dt="2021-10-12T00:49:03.132" v="369"/>
          <ac:inkMkLst>
            <pc:docMk/>
            <pc:sldMk cId="3779553020" sldId="348"/>
            <ac:inkMk id="13" creationId="{C2C1AED2-D2E0-0B4C-986D-CBF575595369}"/>
          </ac:inkMkLst>
        </pc:inkChg>
        <pc:inkChg chg="add">
          <ac:chgData name="Zhang Yifan" userId="c9b86b9a-8bad-4e1d-80e2-8f55c3c19e2c" providerId="ADAL" clId="{06AF0A91-A981-994C-8996-EF85B07E79C8}" dt="2021-10-12T02:46:30.213" v="441" actId="7634"/>
          <ac:inkMkLst>
            <pc:docMk/>
            <pc:sldMk cId="3779553020" sldId="348"/>
            <ac:inkMk id="16" creationId="{7575BC6F-97AB-2841-8F6F-C85E7F6530C2}"/>
          </ac:inkMkLst>
        </pc:inkChg>
      </pc:sldChg>
      <pc:sldChg chg="addSp">
        <pc:chgData name="Zhang Yifan" userId="c9b86b9a-8bad-4e1d-80e2-8f55c3c19e2c" providerId="ADAL" clId="{06AF0A91-A981-994C-8996-EF85B07E79C8}" dt="2021-10-12T02:46:30.213" v="441" actId="7634"/>
        <pc:sldMkLst>
          <pc:docMk/>
          <pc:sldMk cId="3794512785" sldId="349"/>
        </pc:sldMkLst>
        <pc:inkChg chg="add">
          <ac:chgData name="Zhang Yifan" userId="c9b86b9a-8bad-4e1d-80e2-8f55c3c19e2c" providerId="ADAL" clId="{06AF0A91-A981-994C-8996-EF85B07E79C8}" dt="2021-10-12T02:46:30.213" v="441" actId="7634"/>
          <ac:inkMkLst>
            <pc:docMk/>
            <pc:sldMk cId="3794512785" sldId="349"/>
            <ac:inkMk id="2" creationId="{A0F6AB46-9F35-3746-B970-44F603937F77}"/>
          </ac:inkMkLst>
        </pc:inkChg>
      </pc:sldChg>
      <pc:sldChg chg="addSp">
        <pc:chgData name="Zhang Yifan" userId="c9b86b9a-8bad-4e1d-80e2-8f55c3c19e2c" providerId="ADAL" clId="{06AF0A91-A981-994C-8996-EF85B07E79C8}" dt="2021-10-12T02:46:30.213" v="441" actId="7634"/>
        <pc:sldMkLst>
          <pc:docMk/>
          <pc:sldMk cId="2441406338" sldId="350"/>
        </pc:sldMkLst>
        <pc:inkChg chg="add">
          <ac:chgData name="Zhang Yifan" userId="c9b86b9a-8bad-4e1d-80e2-8f55c3c19e2c" providerId="ADAL" clId="{06AF0A91-A981-994C-8996-EF85B07E79C8}" dt="2021-10-12T02:46:30.213" v="441" actId="7634"/>
          <ac:inkMkLst>
            <pc:docMk/>
            <pc:sldMk cId="2441406338" sldId="350"/>
            <ac:inkMk id="2" creationId="{2DAD7B8D-FCC3-ED42-B7AE-E312AE4797AC}"/>
          </ac:inkMkLst>
        </pc:inkChg>
      </pc:sldChg>
      <pc:sldChg chg="addSp">
        <pc:chgData name="Zhang Yifan" userId="c9b86b9a-8bad-4e1d-80e2-8f55c3c19e2c" providerId="ADAL" clId="{06AF0A91-A981-994C-8996-EF85B07E79C8}" dt="2021-10-12T02:46:30.213" v="441" actId="7634"/>
        <pc:sldMkLst>
          <pc:docMk/>
          <pc:sldMk cId="3530753250" sldId="351"/>
        </pc:sldMkLst>
        <pc:inkChg chg="add">
          <ac:chgData name="Zhang Yifan" userId="c9b86b9a-8bad-4e1d-80e2-8f55c3c19e2c" providerId="ADAL" clId="{06AF0A91-A981-994C-8996-EF85B07E79C8}" dt="2021-10-12T02:46:30.213" v="441" actId="7634"/>
          <ac:inkMkLst>
            <pc:docMk/>
            <pc:sldMk cId="3530753250" sldId="351"/>
            <ac:inkMk id="3" creationId="{9A1BC33F-5085-D647-95DC-84340715E425}"/>
          </ac:inkMkLst>
        </pc:inkChg>
      </pc:sldChg>
      <pc:sldChg chg="addSp">
        <pc:chgData name="Zhang Yifan" userId="c9b86b9a-8bad-4e1d-80e2-8f55c3c19e2c" providerId="ADAL" clId="{06AF0A91-A981-994C-8996-EF85B07E79C8}" dt="2021-10-12T02:46:30.213" v="441" actId="7634"/>
        <pc:sldMkLst>
          <pc:docMk/>
          <pc:sldMk cId="3578695865" sldId="352"/>
        </pc:sldMkLst>
        <pc:inkChg chg="add">
          <ac:chgData name="Zhang Yifan" userId="c9b86b9a-8bad-4e1d-80e2-8f55c3c19e2c" providerId="ADAL" clId="{06AF0A91-A981-994C-8996-EF85B07E79C8}" dt="2021-10-12T02:46:30.213" v="441" actId="7634"/>
          <ac:inkMkLst>
            <pc:docMk/>
            <pc:sldMk cId="3578695865" sldId="352"/>
            <ac:inkMk id="3" creationId="{0332CCE4-E5CE-CB4E-B0D8-90CFCED01A2B}"/>
          </ac:inkMkLst>
        </pc:inkChg>
      </pc:sldChg>
      <pc:sldChg chg="addSp delSp">
        <pc:chgData name="Zhang Yifan" userId="c9b86b9a-8bad-4e1d-80e2-8f55c3c19e2c" providerId="ADAL" clId="{06AF0A91-A981-994C-8996-EF85B07E79C8}" dt="2021-10-12T00:59:37.807" v="440"/>
        <pc:sldMkLst>
          <pc:docMk/>
          <pc:sldMk cId="2517392986" sldId="355"/>
        </pc:sldMkLst>
        <pc:grpChg chg="add del">
          <ac:chgData name="Zhang Yifan" userId="c9b86b9a-8bad-4e1d-80e2-8f55c3c19e2c" providerId="ADAL" clId="{06AF0A91-A981-994C-8996-EF85B07E79C8}" dt="2021-10-12T00:59:11.425" v="390"/>
          <ac:grpSpMkLst>
            <pc:docMk/>
            <pc:sldMk cId="2517392986" sldId="355"/>
            <ac:grpSpMk id="11" creationId="{4C0AE83F-C6AB-6248-B47B-9C506D8234B3}"/>
          </ac:grpSpMkLst>
        </pc:grpChg>
        <pc:grpChg chg="add del">
          <ac:chgData name="Zhang Yifan" userId="c9b86b9a-8bad-4e1d-80e2-8f55c3c19e2c" providerId="ADAL" clId="{06AF0A91-A981-994C-8996-EF85B07E79C8}" dt="2021-10-12T00:59:13.179" v="394"/>
          <ac:grpSpMkLst>
            <pc:docMk/>
            <pc:sldMk cId="2517392986" sldId="355"/>
            <ac:grpSpMk id="27" creationId="{2BE90DB8-70F8-744D-BAB5-2DC065F6E9F8}"/>
          </ac:grpSpMkLst>
        </pc:grpChg>
        <pc:grpChg chg="add del">
          <ac:chgData name="Zhang Yifan" userId="c9b86b9a-8bad-4e1d-80e2-8f55c3c19e2c" providerId="ADAL" clId="{06AF0A91-A981-994C-8996-EF85B07E79C8}" dt="2021-10-12T00:59:15.638" v="398"/>
          <ac:grpSpMkLst>
            <pc:docMk/>
            <pc:sldMk cId="2517392986" sldId="355"/>
            <ac:grpSpMk id="31" creationId="{B609C08A-EA64-6147-8AAC-338732961D7E}"/>
          </ac:grpSpMkLst>
        </pc:grpChg>
        <pc:grpChg chg="add del">
          <ac:chgData name="Zhang Yifan" userId="c9b86b9a-8bad-4e1d-80e2-8f55c3c19e2c" providerId="ADAL" clId="{06AF0A91-A981-994C-8996-EF85B07E79C8}" dt="2021-10-12T00:59:37.807" v="440"/>
          <ac:grpSpMkLst>
            <pc:docMk/>
            <pc:sldMk cId="2517392986" sldId="355"/>
            <ac:grpSpMk id="35" creationId="{EADE39F2-E06E-BB44-A7B6-FA9680788FF1}"/>
          </ac:grpSpMkLst>
        </pc:grpChg>
        <pc:grpChg chg="add del">
          <ac:chgData name="Zhang Yifan" userId="c9b86b9a-8bad-4e1d-80e2-8f55c3c19e2c" providerId="ADAL" clId="{06AF0A91-A981-994C-8996-EF85B07E79C8}" dt="2021-10-12T00:59:23.134" v="411"/>
          <ac:grpSpMkLst>
            <pc:docMk/>
            <pc:sldMk cId="2517392986" sldId="355"/>
            <ac:grpSpMk id="47" creationId="{B9B5016D-BAFB-C344-B286-8F3F346C5041}"/>
          </ac:grpSpMkLst>
        </pc:grpChg>
        <pc:grpChg chg="add">
          <ac:chgData name="Zhang Yifan" userId="c9b86b9a-8bad-4e1d-80e2-8f55c3c19e2c" providerId="ADAL" clId="{06AF0A91-A981-994C-8996-EF85B07E79C8}" dt="2021-10-12T00:59:37.807" v="440"/>
          <ac:grpSpMkLst>
            <pc:docMk/>
            <pc:sldMk cId="2517392986" sldId="355"/>
            <ac:grpSpMk id="67" creationId="{871162F0-0741-C04F-9BDB-9A8495EDFBD9}"/>
          </ac:grpSpMkLst>
        </pc:grpChg>
        <pc:inkChg chg="add topLvl">
          <ac:chgData name="Zhang Yifan" userId="c9b86b9a-8bad-4e1d-80e2-8f55c3c19e2c" providerId="ADAL" clId="{06AF0A91-A981-994C-8996-EF85B07E79C8}" dt="2021-10-12T00:59:37.807" v="440"/>
          <ac:inkMkLst>
            <pc:docMk/>
            <pc:sldMk cId="2517392986" sldId="355"/>
            <ac:inkMk id="3" creationId="{9AD4612F-4774-1044-B9B8-1A6818EC56BE}"/>
          </ac:inkMkLst>
        </pc:inkChg>
        <pc:inkChg chg="add topLvl">
          <ac:chgData name="Zhang Yifan" userId="c9b86b9a-8bad-4e1d-80e2-8f55c3c19e2c" providerId="ADAL" clId="{06AF0A91-A981-994C-8996-EF85B07E79C8}" dt="2021-10-12T00:59:37.807" v="440"/>
          <ac:inkMkLst>
            <pc:docMk/>
            <pc:sldMk cId="2517392986" sldId="355"/>
            <ac:inkMk id="4" creationId="{6202974A-23CE-134C-9750-1CD690866BDE}"/>
          </ac:inkMkLst>
        </pc:inkChg>
        <pc:inkChg chg="add topLvl">
          <ac:chgData name="Zhang Yifan" userId="c9b86b9a-8bad-4e1d-80e2-8f55c3c19e2c" providerId="ADAL" clId="{06AF0A91-A981-994C-8996-EF85B07E79C8}" dt="2021-10-12T00:59:37.807" v="440"/>
          <ac:inkMkLst>
            <pc:docMk/>
            <pc:sldMk cId="2517392986" sldId="355"/>
            <ac:inkMk id="5" creationId="{BE2DCEAF-3B7A-D34C-836E-6251EFF5CA55}"/>
          </ac:inkMkLst>
        </pc:inkChg>
        <pc:inkChg chg="add topLvl">
          <ac:chgData name="Zhang Yifan" userId="c9b86b9a-8bad-4e1d-80e2-8f55c3c19e2c" providerId="ADAL" clId="{06AF0A91-A981-994C-8996-EF85B07E79C8}" dt="2021-10-12T00:59:37.807" v="440"/>
          <ac:inkMkLst>
            <pc:docMk/>
            <pc:sldMk cId="2517392986" sldId="355"/>
            <ac:inkMk id="12" creationId="{1D2AD972-2868-2049-B1C2-DF13A0156E98}"/>
          </ac:inkMkLst>
        </pc:inkChg>
        <pc:inkChg chg="add topLvl">
          <ac:chgData name="Zhang Yifan" userId="c9b86b9a-8bad-4e1d-80e2-8f55c3c19e2c" providerId="ADAL" clId="{06AF0A91-A981-994C-8996-EF85B07E79C8}" dt="2021-10-12T00:59:37.807" v="440"/>
          <ac:inkMkLst>
            <pc:docMk/>
            <pc:sldMk cId="2517392986" sldId="355"/>
            <ac:inkMk id="13" creationId="{54C89746-5B00-BC44-9EB3-B8CA6BA23F9E}"/>
          </ac:inkMkLst>
        </pc:inkChg>
        <pc:inkChg chg="add topLvl">
          <ac:chgData name="Zhang Yifan" userId="c9b86b9a-8bad-4e1d-80e2-8f55c3c19e2c" providerId="ADAL" clId="{06AF0A91-A981-994C-8996-EF85B07E79C8}" dt="2021-10-12T00:59:37.807" v="440"/>
          <ac:inkMkLst>
            <pc:docMk/>
            <pc:sldMk cId="2517392986" sldId="355"/>
            <ac:inkMk id="14" creationId="{22D58804-AF71-7847-998C-082204BBF6CD}"/>
          </ac:inkMkLst>
        </pc:inkChg>
        <pc:inkChg chg="add topLvl">
          <ac:chgData name="Zhang Yifan" userId="c9b86b9a-8bad-4e1d-80e2-8f55c3c19e2c" providerId="ADAL" clId="{06AF0A91-A981-994C-8996-EF85B07E79C8}" dt="2021-10-12T00:59:37.807" v="440"/>
          <ac:inkMkLst>
            <pc:docMk/>
            <pc:sldMk cId="2517392986" sldId="355"/>
            <ac:inkMk id="15" creationId="{59EC837E-3B55-5E43-9A7B-7B698DB54F9A}"/>
          </ac:inkMkLst>
        </pc:inkChg>
        <pc:inkChg chg="add topLvl">
          <ac:chgData name="Zhang Yifan" userId="c9b86b9a-8bad-4e1d-80e2-8f55c3c19e2c" providerId="ADAL" clId="{06AF0A91-A981-994C-8996-EF85B07E79C8}" dt="2021-10-12T00:59:37.807" v="440"/>
          <ac:inkMkLst>
            <pc:docMk/>
            <pc:sldMk cId="2517392986" sldId="355"/>
            <ac:inkMk id="16" creationId="{62890F3D-2E17-B348-B967-795D72B28226}"/>
          </ac:inkMkLst>
        </pc:inkChg>
        <pc:inkChg chg="add topLvl">
          <ac:chgData name="Zhang Yifan" userId="c9b86b9a-8bad-4e1d-80e2-8f55c3c19e2c" providerId="ADAL" clId="{06AF0A91-A981-994C-8996-EF85B07E79C8}" dt="2021-10-12T00:59:37.807" v="440"/>
          <ac:inkMkLst>
            <pc:docMk/>
            <pc:sldMk cId="2517392986" sldId="355"/>
            <ac:inkMk id="17" creationId="{4A89E95B-7EF3-F94F-9A02-E889983142CE}"/>
          </ac:inkMkLst>
        </pc:inkChg>
        <pc:inkChg chg="add topLvl">
          <ac:chgData name="Zhang Yifan" userId="c9b86b9a-8bad-4e1d-80e2-8f55c3c19e2c" providerId="ADAL" clId="{06AF0A91-A981-994C-8996-EF85B07E79C8}" dt="2021-10-12T00:59:37.807" v="440"/>
          <ac:inkMkLst>
            <pc:docMk/>
            <pc:sldMk cId="2517392986" sldId="355"/>
            <ac:inkMk id="18" creationId="{2937EDFC-7FDE-964B-9D57-9F7AABE5C610}"/>
          </ac:inkMkLst>
        </pc:inkChg>
        <pc:inkChg chg="add topLvl">
          <ac:chgData name="Zhang Yifan" userId="c9b86b9a-8bad-4e1d-80e2-8f55c3c19e2c" providerId="ADAL" clId="{06AF0A91-A981-994C-8996-EF85B07E79C8}" dt="2021-10-12T00:59:37.807" v="440"/>
          <ac:inkMkLst>
            <pc:docMk/>
            <pc:sldMk cId="2517392986" sldId="355"/>
            <ac:inkMk id="19" creationId="{0E92B778-2808-2441-BD1A-D32A41EEC024}"/>
          </ac:inkMkLst>
        </pc:inkChg>
        <pc:inkChg chg="add topLvl">
          <ac:chgData name="Zhang Yifan" userId="c9b86b9a-8bad-4e1d-80e2-8f55c3c19e2c" providerId="ADAL" clId="{06AF0A91-A981-994C-8996-EF85B07E79C8}" dt="2021-10-12T00:59:37.807" v="440"/>
          <ac:inkMkLst>
            <pc:docMk/>
            <pc:sldMk cId="2517392986" sldId="355"/>
            <ac:inkMk id="20" creationId="{272CA106-5C59-FD4E-AAA7-4C96F86266EB}"/>
          </ac:inkMkLst>
        </pc:inkChg>
        <pc:inkChg chg="add topLvl">
          <ac:chgData name="Zhang Yifan" userId="c9b86b9a-8bad-4e1d-80e2-8f55c3c19e2c" providerId="ADAL" clId="{06AF0A91-A981-994C-8996-EF85B07E79C8}" dt="2021-10-12T00:59:37.807" v="440"/>
          <ac:inkMkLst>
            <pc:docMk/>
            <pc:sldMk cId="2517392986" sldId="355"/>
            <ac:inkMk id="21" creationId="{5351B203-4257-3046-86C5-1BA812C61847}"/>
          </ac:inkMkLst>
        </pc:inkChg>
        <pc:inkChg chg="add topLvl">
          <ac:chgData name="Zhang Yifan" userId="c9b86b9a-8bad-4e1d-80e2-8f55c3c19e2c" providerId="ADAL" clId="{06AF0A91-A981-994C-8996-EF85B07E79C8}" dt="2021-10-12T00:59:37.807" v="440"/>
          <ac:inkMkLst>
            <pc:docMk/>
            <pc:sldMk cId="2517392986" sldId="355"/>
            <ac:inkMk id="22" creationId="{0E7F67FB-8795-E54B-9CAF-6F47160191B7}"/>
          </ac:inkMkLst>
        </pc:inkChg>
        <pc:inkChg chg="add topLvl">
          <ac:chgData name="Zhang Yifan" userId="c9b86b9a-8bad-4e1d-80e2-8f55c3c19e2c" providerId="ADAL" clId="{06AF0A91-A981-994C-8996-EF85B07E79C8}" dt="2021-10-12T00:59:37.807" v="440"/>
          <ac:inkMkLst>
            <pc:docMk/>
            <pc:sldMk cId="2517392986" sldId="355"/>
            <ac:inkMk id="23" creationId="{3FA49F98-8459-264B-B029-8A2FB31D2982}"/>
          </ac:inkMkLst>
        </pc:inkChg>
        <pc:inkChg chg="add topLvl">
          <ac:chgData name="Zhang Yifan" userId="c9b86b9a-8bad-4e1d-80e2-8f55c3c19e2c" providerId="ADAL" clId="{06AF0A91-A981-994C-8996-EF85B07E79C8}" dt="2021-10-12T00:59:37.807" v="440"/>
          <ac:inkMkLst>
            <pc:docMk/>
            <pc:sldMk cId="2517392986" sldId="355"/>
            <ac:inkMk id="24" creationId="{C9A37808-735A-E245-B16D-B19D62C97C00}"/>
          </ac:inkMkLst>
        </pc:inkChg>
        <pc:inkChg chg="add topLvl">
          <ac:chgData name="Zhang Yifan" userId="c9b86b9a-8bad-4e1d-80e2-8f55c3c19e2c" providerId="ADAL" clId="{06AF0A91-A981-994C-8996-EF85B07E79C8}" dt="2021-10-12T00:59:37.807" v="440"/>
          <ac:inkMkLst>
            <pc:docMk/>
            <pc:sldMk cId="2517392986" sldId="355"/>
            <ac:inkMk id="25" creationId="{E0E0B6F5-9A02-D549-BA4C-C072012B0BA6}"/>
          </ac:inkMkLst>
        </pc:inkChg>
        <pc:inkChg chg="add topLvl">
          <ac:chgData name="Zhang Yifan" userId="c9b86b9a-8bad-4e1d-80e2-8f55c3c19e2c" providerId="ADAL" clId="{06AF0A91-A981-994C-8996-EF85B07E79C8}" dt="2021-10-12T00:59:37.807" v="440"/>
          <ac:inkMkLst>
            <pc:docMk/>
            <pc:sldMk cId="2517392986" sldId="355"/>
            <ac:inkMk id="26" creationId="{6DD9F361-694E-0C4F-941B-4412B4F27D43}"/>
          </ac:inkMkLst>
        </pc:inkChg>
        <pc:inkChg chg="add topLvl">
          <ac:chgData name="Zhang Yifan" userId="c9b86b9a-8bad-4e1d-80e2-8f55c3c19e2c" providerId="ADAL" clId="{06AF0A91-A981-994C-8996-EF85B07E79C8}" dt="2021-10-12T00:59:37.807" v="440"/>
          <ac:inkMkLst>
            <pc:docMk/>
            <pc:sldMk cId="2517392986" sldId="355"/>
            <ac:inkMk id="28" creationId="{F6D158C3-D423-AF45-9F4B-93A4D53B7716}"/>
          </ac:inkMkLst>
        </pc:inkChg>
        <pc:inkChg chg="add topLvl">
          <ac:chgData name="Zhang Yifan" userId="c9b86b9a-8bad-4e1d-80e2-8f55c3c19e2c" providerId="ADAL" clId="{06AF0A91-A981-994C-8996-EF85B07E79C8}" dt="2021-10-12T00:59:37.807" v="440"/>
          <ac:inkMkLst>
            <pc:docMk/>
            <pc:sldMk cId="2517392986" sldId="355"/>
            <ac:inkMk id="29" creationId="{D03DBE01-618F-024E-B8D0-43FB7B6A8B65}"/>
          </ac:inkMkLst>
        </pc:inkChg>
        <pc:inkChg chg="add topLvl">
          <ac:chgData name="Zhang Yifan" userId="c9b86b9a-8bad-4e1d-80e2-8f55c3c19e2c" providerId="ADAL" clId="{06AF0A91-A981-994C-8996-EF85B07E79C8}" dt="2021-10-12T00:59:37.807" v="440"/>
          <ac:inkMkLst>
            <pc:docMk/>
            <pc:sldMk cId="2517392986" sldId="355"/>
            <ac:inkMk id="30" creationId="{1CCF9078-72D9-F946-A1AA-7DC73D656719}"/>
          </ac:inkMkLst>
        </pc:inkChg>
        <pc:inkChg chg="add topLvl">
          <ac:chgData name="Zhang Yifan" userId="c9b86b9a-8bad-4e1d-80e2-8f55c3c19e2c" providerId="ADAL" clId="{06AF0A91-A981-994C-8996-EF85B07E79C8}" dt="2021-10-12T00:59:37.807" v="440"/>
          <ac:inkMkLst>
            <pc:docMk/>
            <pc:sldMk cId="2517392986" sldId="355"/>
            <ac:inkMk id="32" creationId="{E61379B7-690D-CB4D-A32A-C690319453D7}"/>
          </ac:inkMkLst>
        </pc:inkChg>
        <pc:inkChg chg="add topLvl">
          <ac:chgData name="Zhang Yifan" userId="c9b86b9a-8bad-4e1d-80e2-8f55c3c19e2c" providerId="ADAL" clId="{06AF0A91-A981-994C-8996-EF85B07E79C8}" dt="2021-10-12T00:59:37.807" v="440"/>
          <ac:inkMkLst>
            <pc:docMk/>
            <pc:sldMk cId="2517392986" sldId="355"/>
            <ac:inkMk id="33" creationId="{1B963AF1-2EE2-4940-8FCF-437E1BC32872}"/>
          </ac:inkMkLst>
        </pc:inkChg>
        <pc:inkChg chg="add topLvl">
          <ac:chgData name="Zhang Yifan" userId="c9b86b9a-8bad-4e1d-80e2-8f55c3c19e2c" providerId="ADAL" clId="{06AF0A91-A981-994C-8996-EF85B07E79C8}" dt="2021-10-12T00:59:37.807" v="440"/>
          <ac:inkMkLst>
            <pc:docMk/>
            <pc:sldMk cId="2517392986" sldId="355"/>
            <ac:inkMk id="34" creationId="{7D1FF325-ED97-354B-9359-6117A632AF3D}"/>
          </ac:inkMkLst>
        </pc:inkChg>
        <pc:inkChg chg="add topLvl">
          <ac:chgData name="Zhang Yifan" userId="c9b86b9a-8bad-4e1d-80e2-8f55c3c19e2c" providerId="ADAL" clId="{06AF0A91-A981-994C-8996-EF85B07E79C8}" dt="2021-10-12T00:59:23.134" v="411"/>
          <ac:inkMkLst>
            <pc:docMk/>
            <pc:sldMk cId="2517392986" sldId="355"/>
            <ac:inkMk id="36" creationId="{41B2DFBA-5E2F-F94A-938B-DDB55D0B9743}"/>
          </ac:inkMkLst>
        </pc:inkChg>
        <pc:inkChg chg="add del topLvl">
          <ac:chgData name="Zhang Yifan" userId="c9b86b9a-8bad-4e1d-80e2-8f55c3c19e2c" providerId="ADAL" clId="{06AF0A91-A981-994C-8996-EF85B07E79C8}" dt="2021-10-12T00:59:26.114" v="420"/>
          <ac:inkMkLst>
            <pc:docMk/>
            <pc:sldMk cId="2517392986" sldId="355"/>
            <ac:inkMk id="37" creationId="{039E40C1-34B3-C54F-BCFD-30A0A99B656E}"/>
          </ac:inkMkLst>
        </pc:inkChg>
        <pc:inkChg chg="add del topLvl">
          <ac:chgData name="Zhang Yifan" userId="c9b86b9a-8bad-4e1d-80e2-8f55c3c19e2c" providerId="ADAL" clId="{06AF0A91-A981-994C-8996-EF85B07E79C8}" dt="2021-10-12T00:59:24.819" v="419"/>
          <ac:inkMkLst>
            <pc:docMk/>
            <pc:sldMk cId="2517392986" sldId="355"/>
            <ac:inkMk id="38" creationId="{0EF5A7B1-2A67-564A-8366-F89EB067D88F}"/>
          </ac:inkMkLst>
        </pc:inkChg>
        <pc:inkChg chg="add del topLvl">
          <ac:chgData name="Zhang Yifan" userId="c9b86b9a-8bad-4e1d-80e2-8f55c3c19e2c" providerId="ADAL" clId="{06AF0A91-A981-994C-8996-EF85B07E79C8}" dt="2021-10-12T00:59:24.530" v="418"/>
          <ac:inkMkLst>
            <pc:docMk/>
            <pc:sldMk cId="2517392986" sldId="355"/>
            <ac:inkMk id="39" creationId="{C0EB04FA-E8B8-A44E-8BC7-B93CB367AC24}"/>
          </ac:inkMkLst>
        </pc:inkChg>
        <pc:inkChg chg="add del topLvl">
          <ac:chgData name="Zhang Yifan" userId="c9b86b9a-8bad-4e1d-80e2-8f55c3c19e2c" providerId="ADAL" clId="{06AF0A91-A981-994C-8996-EF85B07E79C8}" dt="2021-10-12T00:59:24.235" v="417"/>
          <ac:inkMkLst>
            <pc:docMk/>
            <pc:sldMk cId="2517392986" sldId="355"/>
            <ac:inkMk id="40" creationId="{C8D8495F-D79C-BA4F-9F6B-C724F98755A9}"/>
          </ac:inkMkLst>
        </pc:inkChg>
        <pc:inkChg chg="add del topLvl">
          <ac:chgData name="Zhang Yifan" userId="c9b86b9a-8bad-4e1d-80e2-8f55c3c19e2c" providerId="ADAL" clId="{06AF0A91-A981-994C-8996-EF85B07E79C8}" dt="2021-10-12T00:59:23.877" v="416"/>
          <ac:inkMkLst>
            <pc:docMk/>
            <pc:sldMk cId="2517392986" sldId="355"/>
            <ac:inkMk id="41" creationId="{2DF75EED-235C-C74A-BB8E-93BE40FB9F3D}"/>
          </ac:inkMkLst>
        </pc:inkChg>
        <pc:inkChg chg="add del topLvl">
          <ac:chgData name="Zhang Yifan" userId="c9b86b9a-8bad-4e1d-80e2-8f55c3c19e2c" providerId="ADAL" clId="{06AF0A91-A981-994C-8996-EF85B07E79C8}" dt="2021-10-12T00:59:23.564" v="415"/>
          <ac:inkMkLst>
            <pc:docMk/>
            <pc:sldMk cId="2517392986" sldId="355"/>
            <ac:inkMk id="42" creationId="{82DDD3D5-1AE7-624C-8D24-3199D2ECD428}"/>
          </ac:inkMkLst>
        </pc:inkChg>
        <pc:inkChg chg="add del topLvl">
          <ac:chgData name="Zhang Yifan" userId="c9b86b9a-8bad-4e1d-80e2-8f55c3c19e2c" providerId="ADAL" clId="{06AF0A91-A981-994C-8996-EF85B07E79C8}" dt="2021-10-12T00:59:23.388" v="414"/>
          <ac:inkMkLst>
            <pc:docMk/>
            <pc:sldMk cId="2517392986" sldId="355"/>
            <ac:inkMk id="43" creationId="{8D24FFE4-28F6-9D42-B160-5430507C133A}"/>
          </ac:inkMkLst>
        </pc:inkChg>
        <pc:inkChg chg="add del topLvl">
          <ac:chgData name="Zhang Yifan" userId="c9b86b9a-8bad-4e1d-80e2-8f55c3c19e2c" providerId="ADAL" clId="{06AF0A91-A981-994C-8996-EF85B07E79C8}" dt="2021-10-12T00:59:23.222" v="413"/>
          <ac:inkMkLst>
            <pc:docMk/>
            <pc:sldMk cId="2517392986" sldId="355"/>
            <ac:inkMk id="44" creationId="{FB536059-D488-5945-BDCC-5FFB0F3B9CB9}"/>
          </ac:inkMkLst>
        </pc:inkChg>
        <pc:inkChg chg="add del topLvl">
          <ac:chgData name="Zhang Yifan" userId="c9b86b9a-8bad-4e1d-80e2-8f55c3c19e2c" providerId="ADAL" clId="{06AF0A91-A981-994C-8996-EF85B07E79C8}" dt="2021-10-12T00:59:23.139" v="412"/>
          <ac:inkMkLst>
            <pc:docMk/>
            <pc:sldMk cId="2517392986" sldId="355"/>
            <ac:inkMk id="45" creationId="{477CA666-9A96-414B-BE0B-3D259A822707}"/>
          </ac:inkMkLst>
        </pc:inkChg>
        <pc:inkChg chg="add del topLvl">
          <ac:chgData name="Zhang Yifan" userId="c9b86b9a-8bad-4e1d-80e2-8f55c3c19e2c" providerId="ADAL" clId="{06AF0A91-A981-994C-8996-EF85B07E79C8}" dt="2021-10-12T00:59:23.134" v="411"/>
          <ac:inkMkLst>
            <pc:docMk/>
            <pc:sldMk cId="2517392986" sldId="355"/>
            <ac:inkMk id="46" creationId="{56253E9E-208C-DD48-B887-2661B6A782A8}"/>
          </ac:inkMkLst>
        </pc:inkChg>
        <pc:inkChg chg="add">
          <ac:chgData name="Zhang Yifan" userId="c9b86b9a-8bad-4e1d-80e2-8f55c3c19e2c" providerId="ADAL" clId="{06AF0A91-A981-994C-8996-EF85B07E79C8}" dt="2021-10-12T00:59:27.568" v="421"/>
          <ac:inkMkLst>
            <pc:docMk/>
            <pc:sldMk cId="2517392986" sldId="355"/>
            <ac:inkMk id="48" creationId="{02D4EA12-E2C2-F243-A832-707B63F2FB73}"/>
          </ac:inkMkLst>
        </pc:inkChg>
        <pc:inkChg chg="add">
          <ac:chgData name="Zhang Yifan" userId="c9b86b9a-8bad-4e1d-80e2-8f55c3c19e2c" providerId="ADAL" clId="{06AF0A91-A981-994C-8996-EF85B07E79C8}" dt="2021-10-12T00:59:27.860" v="422"/>
          <ac:inkMkLst>
            <pc:docMk/>
            <pc:sldMk cId="2517392986" sldId="355"/>
            <ac:inkMk id="49" creationId="{AC75580A-08C1-344F-94FF-CC2687F9E12F}"/>
          </ac:inkMkLst>
        </pc:inkChg>
        <pc:inkChg chg="add">
          <ac:chgData name="Zhang Yifan" userId="c9b86b9a-8bad-4e1d-80e2-8f55c3c19e2c" providerId="ADAL" clId="{06AF0A91-A981-994C-8996-EF85B07E79C8}" dt="2021-10-12T00:59:28.124" v="423"/>
          <ac:inkMkLst>
            <pc:docMk/>
            <pc:sldMk cId="2517392986" sldId="355"/>
            <ac:inkMk id="50" creationId="{9C1E5C8E-9ED2-6440-8ECC-AC6C1E21E7C8}"/>
          </ac:inkMkLst>
        </pc:inkChg>
        <pc:inkChg chg="add">
          <ac:chgData name="Zhang Yifan" userId="c9b86b9a-8bad-4e1d-80e2-8f55c3c19e2c" providerId="ADAL" clId="{06AF0A91-A981-994C-8996-EF85B07E79C8}" dt="2021-10-12T00:59:28.550" v="424"/>
          <ac:inkMkLst>
            <pc:docMk/>
            <pc:sldMk cId="2517392986" sldId="355"/>
            <ac:inkMk id="51" creationId="{9ACF6A76-406B-D642-AFE2-0872A0923A35}"/>
          </ac:inkMkLst>
        </pc:inkChg>
        <pc:inkChg chg="add">
          <ac:chgData name="Zhang Yifan" userId="c9b86b9a-8bad-4e1d-80e2-8f55c3c19e2c" providerId="ADAL" clId="{06AF0A91-A981-994C-8996-EF85B07E79C8}" dt="2021-10-12T00:59:28.984" v="425"/>
          <ac:inkMkLst>
            <pc:docMk/>
            <pc:sldMk cId="2517392986" sldId="355"/>
            <ac:inkMk id="52" creationId="{226BF8AE-202E-AC42-AC17-01FF4116D44F}"/>
          </ac:inkMkLst>
        </pc:inkChg>
        <pc:inkChg chg="add">
          <ac:chgData name="Zhang Yifan" userId="c9b86b9a-8bad-4e1d-80e2-8f55c3c19e2c" providerId="ADAL" clId="{06AF0A91-A981-994C-8996-EF85B07E79C8}" dt="2021-10-12T00:59:29.201" v="426"/>
          <ac:inkMkLst>
            <pc:docMk/>
            <pc:sldMk cId="2517392986" sldId="355"/>
            <ac:inkMk id="53" creationId="{DA0DA1FB-CB8B-184D-8E65-75933969C530}"/>
          </ac:inkMkLst>
        </pc:inkChg>
        <pc:inkChg chg="add">
          <ac:chgData name="Zhang Yifan" userId="c9b86b9a-8bad-4e1d-80e2-8f55c3c19e2c" providerId="ADAL" clId="{06AF0A91-A981-994C-8996-EF85B07E79C8}" dt="2021-10-12T00:59:29.335" v="427"/>
          <ac:inkMkLst>
            <pc:docMk/>
            <pc:sldMk cId="2517392986" sldId="355"/>
            <ac:inkMk id="54" creationId="{21469BBB-5096-B146-ADEE-074EF53A22EC}"/>
          </ac:inkMkLst>
        </pc:inkChg>
        <pc:inkChg chg="add">
          <ac:chgData name="Zhang Yifan" userId="c9b86b9a-8bad-4e1d-80e2-8f55c3c19e2c" providerId="ADAL" clId="{06AF0A91-A981-994C-8996-EF85B07E79C8}" dt="2021-10-12T00:59:29.722" v="428"/>
          <ac:inkMkLst>
            <pc:docMk/>
            <pc:sldMk cId="2517392986" sldId="355"/>
            <ac:inkMk id="55" creationId="{62A79074-52E8-5740-A8C2-CF1F88F13CF2}"/>
          </ac:inkMkLst>
        </pc:inkChg>
        <pc:inkChg chg="add">
          <ac:chgData name="Zhang Yifan" userId="c9b86b9a-8bad-4e1d-80e2-8f55c3c19e2c" providerId="ADAL" clId="{06AF0A91-A981-994C-8996-EF85B07E79C8}" dt="2021-10-12T00:59:30.168" v="429"/>
          <ac:inkMkLst>
            <pc:docMk/>
            <pc:sldMk cId="2517392986" sldId="355"/>
            <ac:inkMk id="56" creationId="{848219EE-5FBF-0D46-A2CF-8EA5076377D7}"/>
          </ac:inkMkLst>
        </pc:inkChg>
        <pc:inkChg chg="add">
          <ac:chgData name="Zhang Yifan" userId="c9b86b9a-8bad-4e1d-80e2-8f55c3c19e2c" providerId="ADAL" clId="{06AF0A91-A981-994C-8996-EF85B07E79C8}" dt="2021-10-12T00:59:31.316" v="430"/>
          <ac:inkMkLst>
            <pc:docMk/>
            <pc:sldMk cId="2517392986" sldId="355"/>
            <ac:inkMk id="57" creationId="{9FF0293D-1130-024D-9EDC-29119593D1F2}"/>
          </ac:inkMkLst>
        </pc:inkChg>
        <pc:inkChg chg="add">
          <ac:chgData name="Zhang Yifan" userId="c9b86b9a-8bad-4e1d-80e2-8f55c3c19e2c" providerId="ADAL" clId="{06AF0A91-A981-994C-8996-EF85B07E79C8}" dt="2021-10-12T00:59:32.112" v="431"/>
          <ac:inkMkLst>
            <pc:docMk/>
            <pc:sldMk cId="2517392986" sldId="355"/>
            <ac:inkMk id="58" creationId="{D0996776-B02F-704F-A7DA-B1AB9C61338F}"/>
          </ac:inkMkLst>
        </pc:inkChg>
        <pc:inkChg chg="add">
          <ac:chgData name="Zhang Yifan" userId="c9b86b9a-8bad-4e1d-80e2-8f55c3c19e2c" providerId="ADAL" clId="{06AF0A91-A981-994C-8996-EF85B07E79C8}" dt="2021-10-12T00:59:32.992" v="432"/>
          <ac:inkMkLst>
            <pc:docMk/>
            <pc:sldMk cId="2517392986" sldId="355"/>
            <ac:inkMk id="59" creationId="{265A6972-1E59-1C46-83FC-F2E9ABD3E1FF}"/>
          </ac:inkMkLst>
        </pc:inkChg>
        <pc:inkChg chg="add">
          <ac:chgData name="Zhang Yifan" userId="c9b86b9a-8bad-4e1d-80e2-8f55c3c19e2c" providerId="ADAL" clId="{06AF0A91-A981-994C-8996-EF85B07E79C8}" dt="2021-10-12T00:59:33.308" v="433"/>
          <ac:inkMkLst>
            <pc:docMk/>
            <pc:sldMk cId="2517392986" sldId="355"/>
            <ac:inkMk id="60" creationId="{625DD044-7622-8D4E-A1CE-D811F4F33748}"/>
          </ac:inkMkLst>
        </pc:inkChg>
        <pc:inkChg chg="add">
          <ac:chgData name="Zhang Yifan" userId="c9b86b9a-8bad-4e1d-80e2-8f55c3c19e2c" providerId="ADAL" clId="{06AF0A91-A981-994C-8996-EF85B07E79C8}" dt="2021-10-12T00:59:34.045" v="434"/>
          <ac:inkMkLst>
            <pc:docMk/>
            <pc:sldMk cId="2517392986" sldId="355"/>
            <ac:inkMk id="61" creationId="{21FB68AB-072F-4541-B0F9-A5BBC5E91A57}"/>
          </ac:inkMkLst>
        </pc:inkChg>
        <pc:inkChg chg="add">
          <ac:chgData name="Zhang Yifan" userId="c9b86b9a-8bad-4e1d-80e2-8f55c3c19e2c" providerId="ADAL" clId="{06AF0A91-A981-994C-8996-EF85B07E79C8}" dt="2021-10-12T00:59:34.661" v="435"/>
          <ac:inkMkLst>
            <pc:docMk/>
            <pc:sldMk cId="2517392986" sldId="355"/>
            <ac:inkMk id="62" creationId="{551D15A7-4C6C-294C-B365-30E7325DAF7C}"/>
          </ac:inkMkLst>
        </pc:inkChg>
        <pc:inkChg chg="add">
          <ac:chgData name="Zhang Yifan" userId="c9b86b9a-8bad-4e1d-80e2-8f55c3c19e2c" providerId="ADAL" clId="{06AF0A91-A981-994C-8996-EF85B07E79C8}" dt="2021-10-12T00:59:35.227" v="436"/>
          <ac:inkMkLst>
            <pc:docMk/>
            <pc:sldMk cId="2517392986" sldId="355"/>
            <ac:inkMk id="63" creationId="{7E1E622C-27E6-2840-AA34-D1FCE847E614}"/>
          </ac:inkMkLst>
        </pc:inkChg>
        <pc:inkChg chg="add">
          <ac:chgData name="Zhang Yifan" userId="c9b86b9a-8bad-4e1d-80e2-8f55c3c19e2c" providerId="ADAL" clId="{06AF0A91-A981-994C-8996-EF85B07E79C8}" dt="2021-10-12T00:59:35.942" v="437"/>
          <ac:inkMkLst>
            <pc:docMk/>
            <pc:sldMk cId="2517392986" sldId="355"/>
            <ac:inkMk id="64" creationId="{EED539A9-DF66-3B4C-8FA2-E8993B0F4FFB}"/>
          </ac:inkMkLst>
        </pc:inkChg>
        <pc:inkChg chg="add">
          <ac:chgData name="Zhang Yifan" userId="c9b86b9a-8bad-4e1d-80e2-8f55c3c19e2c" providerId="ADAL" clId="{06AF0A91-A981-994C-8996-EF85B07E79C8}" dt="2021-10-12T00:59:36.279" v="438"/>
          <ac:inkMkLst>
            <pc:docMk/>
            <pc:sldMk cId="2517392986" sldId="355"/>
            <ac:inkMk id="65" creationId="{B6AC8906-000D-E647-9F94-B3E7CF1BE3BC}"/>
          </ac:inkMkLst>
        </pc:inkChg>
        <pc:inkChg chg="add">
          <ac:chgData name="Zhang Yifan" userId="c9b86b9a-8bad-4e1d-80e2-8f55c3c19e2c" providerId="ADAL" clId="{06AF0A91-A981-994C-8996-EF85B07E79C8}" dt="2021-10-12T00:59:37.026" v="439"/>
          <ac:inkMkLst>
            <pc:docMk/>
            <pc:sldMk cId="2517392986" sldId="355"/>
            <ac:inkMk id="66" creationId="{9485F468-2ACA-094C-A68C-60A6F1A2BA0A}"/>
          </ac:inkMkLst>
        </pc:inkChg>
      </pc:sldChg>
      <pc:sldChg chg="addSp">
        <pc:chgData name="Zhang Yifan" userId="c9b86b9a-8bad-4e1d-80e2-8f55c3c19e2c" providerId="ADAL" clId="{06AF0A91-A981-994C-8996-EF85B07E79C8}" dt="2021-10-12T02:46:30.213" v="441" actId="7634"/>
        <pc:sldMkLst>
          <pc:docMk/>
          <pc:sldMk cId="234813028" sldId="356"/>
        </pc:sldMkLst>
        <pc:inkChg chg="add">
          <ac:chgData name="Zhang Yifan" userId="c9b86b9a-8bad-4e1d-80e2-8f55c3c19e2c" providerId="ADAL" clId="{06AF0A91-A981-994C-8996-EF85B07E79C8}" dt="2021-10-12T02:46:30.213" v="441" actId="7634"/>
          <ac:inkMkLst>
            <pc:docMk/>
            <pc:sldMk cId="234813028" sldId="356"/>
            <ac:inkMk id="3" creationId="{B02004D7-F574-D64B-A7DF-380666CB43D4}"/>
          </ac:inkMkLst>
        </pc:inkChg>
      </pc:sldChg>
      <pc:sldChg chg="addSp">
        <pc:chgData name="Zhang Yifan" userId="c9b86b9a-8bad-4e1d-80e2-8f55c3c19e2c" providerId="ADAL" clId="{06AF0A91-A981-994C-8996-EF85B07E79C8}" dt="2021-10-12T02:46:30.213" v="441" actId="7634"/>
        <pc:sldMkLst>
          <pc:docMk/>
          <pc:sldMk cId="2523017331" sldId="357"/>
        </pc:sldMkLst>
        <pc:inkChg chg="add">
          <ac:chgData name="Zhang Yifan" userId="c9b86b9a-8bad-4e1d-80e2-8f55c3c19e2c" providerId="ADAL" clId="{06AF0A91-A981-994C-8996-EF85B07E79C8}" dt="2021-10-12T02:46:30.213" v="441" actId="7634"/>
          <ac:inkMkLst>
            <pc:docMk/>
            <pc:sldMk cId="2523017331" sldId="357"/>
            <ac:inkMk id="5" creationId="{91EB22EC-1888-BE42-BA1B-E76F579DC913}"/>
          </ac:inkMkLst>
        </pc:inkChg>
      </pc:sldChg>
      <pc:sldChg chg="addSp">
        <pc:chgData name="Zhang Yifan" userId="c9b86b9a-8bad-4e1d-80e2-8f55c3c19e2c" providerId="ADAL" clId="{06AF0A91-A981-994C-8996-EF85B07E79C8}" dt="2021-10-12T02:46:30.213" v="441" actId="7634"/>
        <pc:sldMkLst>
          <pc:docMk/>
          <pc:sldMk cId="3309986397" sldId="359"/>
        </pc:sldMkLst>
        <pc:inkChg chg="add">
          <ac:chgData name="Zhang Yifan" userId="c9b86b9a-8bad-4e1d-80e2-8f55c3c19e2c" providerId="ADAL" clId="{06AF0A91-A981-994C-8996-EF85B07E79C8}" dt="2021-10-12T02:46:30.213" v="441" actId="7634"/>
          <ac:inkMkLst>
            <pc:docMk/>
            <pc:sldMk cId="3309986397" sldId="359"/>
            <ac:inkMk id="7" creationId="{7A809B6D-B80D-5146-A35A-237A0095F7BE}"/>
          </ac:inkMkLst>
        </pc:inkChg>
      </pc:sldChg>
    </pc:docChg>
  </pc:docChgLst>
  <pc:docChgLst>
    <pc:chgData name="Zhang Yifan" userId="c9b86b9a-8bad-4e1d-80e2-8f55c3c19e2c" providerId="ADAL" clId="{15889EDC-58EB-5E4F-B199-2B6CB966C22E}"/>
    <pc:docChg chg="undo redo custSel addSld delSld modSld sldOrd modMainMaster">
      <pc:chgData name="Zhang Yifan" userId="c9b86b9a-8bad-4e1d-80e2-8f55c3c19e2c" providerId="ADAL" clId="{15889EDC-58EB-5E4F-B199-2B6CB966C22E}" dt="2021-10-12T01:02:14.335" v="2547" actId="1076"/>
      <pc:docMkLst>
        <pc:docMk/>
      </pc:docMkLst>
      <pc:sldChg chg="modSp mod">
        <pc:chgData name="Zhang Yifan" userId="c9b86b9a-8bad-4e1d-80e2-8f55c3c19e2c" providerId="ADAL" clId="{15889EDC-58EB-5E4F-B199-2B6CB966C22E}" dt="2021-10-12T00:19:32.554" v="1502"/>
        <pc:sldMkLst>
          <pc:docMk/>
          <pc:sldMk cId="0" sldId="256"/>
        </pc:sldMkLst>
        <pc:spChg chg="mod">
          <ac:chgData name="Zhang Yifan" userId="c9b86b9a-8bad-4e1d-80e2-8f55c3c19e2c" providerId="ADAL" clId="{15889EDC-58EB-5E4F-B199-2B6CB966C22E}" dt="2021-10-12T00:19:32.554" v="1502"/>
          <ac:spMkLst>
            <pc:docMk/>
            <pc:sldMk cId="0" sldId="256"/>
            <ac:spMk id="100" creationId="{00000000-0000-0000-0000-000000000000}"/>
          </ac:spMkLst>
        </pc:spChg>
        <pc:spChg chg="mod">
          <ac:chgData name="Zhang Yifan" userId="c9b86b9a-8bad-4e1d-80e2-8f55c3c19e2c" providerId="ADAL" clId="{15889EDC-58EB-5E4F-B199-2B6CB966C22E}" dt="2021-10-12T00:19:32.554" v="1502"/>
          <ac:spMkLst>
            <pc:docMk/>
            <pc:sldMk cId="0" sldId="256"/>
            <ac:spMk id="101" creationId="{00000000-0000-0000-0000-000000000000}"/>
          </ac:spMkLst>
        </pc:spChg>
      </pc:sldChg>
      <pc:sldChg chg="modSp mod">
        <pc:chgData name="Zhang Yifan" userId="c9b86b9a-8bad-4e1d-80e2-8f55c3c19e2c" providerId="ADAL" clId="{15889EDC-58EB-5E4F-B199-2B6CB966C22E}" dt="2021-10-12T00:19:32.554" v="1502"/>
        <pc:sldMkLst>
          <pc:docMk/>
          <pc:sldMk cId="0" sldId="257"/>
        </pc:sldMkLst>
        <pc:spChg chg="mod">
          <ac:chgData name="Zhang Yifan" userId="c9b86b9a-8bad-4e1d-80e2-8f55c3c19e2c" providerId="ADAL" clId="{15889EDC-58EB-5E4F-B199-2B6CB966C22E}" dt="2021-10-12T00:19:32.554" v="1502"/>
          <ac:spMkLst>
            <pc:docMk/>
            <pc:sldMk cId="0" sldId="257"/>
            <ac:spMk id="106" creationId="{00000000-0000-0000-0000-000000000000}"/>
          </ac:spMkLst>
        </pc:spChg>
        <pc:spChg chg="mod">
          <ac:chgData name="Zhang Yifan" userId="c9b86b9a-8bad-4e1d-80e2-8f55c3c19e2c" providerId="ADAL" clId="{15889EDC-58EB-5E4F-B199-2B6CB966C22E}" dt="2021-10-11T17:10:24.879" v="26" actId="20577"/>
          <ac:spMkLst>
            <pc:docMk/>
            <pc:sldMk cId="0" sldId="257"/>
            <ac:spMk id="107" creationId="{00000000-0000-0000-0000-000000000000}"/>
          </ac:spMkLst>
        </pc:spChg>
      </pc:sldChg>
      <pc:sldChg chg="del">
        <pc:chgData name="Zhang Yifan" userId="c9b86b9a-8bad-4e1d-80e2-8f55c3c19e2c" providerId="ADAL" clId="{15889EDC-58EB-5E4F-B199-2B6CB966C22E}" dt="2021-10-11T17:08:48.217" v="1" actId="2696"/>
        <pc:sldMkLst>
          <pc:docMk/>
          <pc:sldMk cId="0" sldId="258"/>
        </pc:sldMkLst>
      </pc:sldChg>
      <pc:sldChg chg="del">
        <pc:chgData name="Zhang Yifan" userId="c9b86b9a-8bad-4e1d-80e2-8f55c3c19e2c" providerId="ADAL" clId="{15889EDC-58EB-5E4F-B199-2B6CB966C22E}" dt="2021-10-11T17:08:48.217" v="1" actId="2696"/>
        <pc:sldMkLst>
          <pc:docMk/>
          <pc:sldMk cId="0" sldId="259"/>
        </pc:sldMkLst>
      </pc:sldChg>
      <pc:sldChg chg="del">
        <pc:chgData name="Zhang Yifan" userId="c9b86b9a-8bad-4e1d-80e2-8f55c3c19e2c" providerId="ADAL" clId="{15889EDC-58EB-5E4F-B199-2B6CB966C22E}" dt="2021-10-11T17:08:48.217" v="1" actId="2696"/>
        <pc:sldMkLst>
          <pc:docMk/>
          <pc:sldMk cId="0" sldId="262"/>
        </pc:sldMkLst>
      </pc:sldChg>
      <pc:sldChg chg="del">
        <pc:chgData name="Zhang Yifan" userId="c9b86b9a-8bad-4e1d-80e2-8f55c3c19e2c" providerId="ADAL" clId="{15889EDC-58EB-5E4F-B199-2B6CB966C22E}" dt="2021-10-11T17:08:48.217" v="1" actId="2696"/>
        <pc:sldMkLst>
          <pc:docMk/>
          <pc:sldMk cId="0" sldId="263"/>
        </pc:sldMkLst>
      </pc:sldChg>
      <pc:sldChg chg="del">
        <pc:chgData name="Zhang Yifan" userId="c9b86b9a-8bad-4e1d-80e2-8f55c3c19e2c" providerId="ADAL" clId="{15889EDC-58EB-5E4F-B199-2B6CB966C22E}" dt="2021-10-11T17:08:48.217" v="1" actId="2696"/>
        <pc:sldMkLst>
          <pc:docMk/>
          <pc:sldMk cId="0" sldId="264"/>
        </pc:sldMkLst>
      </pc:sldChg>
      <pc:sldChg chg="del">
        <pc:chgData name="Zhang Yifan" userId="c9b86b9a-8bad-4e1d-80e2-8f55c3c19e2c" providerId="ADAL" clId="{15889EDC-58EB-5E4F-B199-2B6CB966C22E}" dt="2021-10-11T17:08:48.217" v="1" actId="2696"/>
        <pc:sldMkLst>
          <pc:docMk/>
          <pc:sldMk cId="0" sldId="268"/>
        </pc:sldMkLst>
      </pc:sldChg>
      <pc:sldChg chg="del">
        <pc:chgData name="Zhang Yifan" userId="c9b86b9a-8bad-4e1d-80e2-8f55c3c19e2c" providerId="ADAL" clId="{15889EDC-58EB-5E4F-B199-2B6CB966C22E}" dt="2021-10-11T17:08:48.217" v="1" actId="2696"/>
        <pc:sldMkLst>
          <pc:docMk/>
          <pc:sldMk cId="0" sldId="269"/>
        </pc:sldMkLst>
      </pc:sldChg>
      <pc:sldChg chg="del">
        <pc:chgData name="Zhang Yifan" userId="c9b86b9a-8bad-4e1d-80e2-8f55c3c19e2c" providerId="ADAL" clId="{15889EDC-58EB-5E4F-B199-2B6CB966C22E}" dt="2021-10-11T17:08:48.217" v="1" actId="2696"/>
        <pc:sldMkLst>
          <pc:docMk/>
          <pc:sldMk cId="0" sldId="270"/>
        </pc:sldMkLst>
      </pc:sldChg>
      <pc:sldChg chg="del">
        <pc:chgData name="Zhang Yifan" userId="c9b86b9a-8bad-4e1d-80e2-8f55c3c19e2c" providerId="ADAL" clId="{15889EDC-58EB-5E4F-B199-2B6CB966C22E}" dt="2021-10-11T17:08:48.217" v="1" actId="2696"/>
        <pc:sldMkLst>
          <pc:docMk/>
          <pc:sldMk cId="0" sldId="271"/>
        </pc:sldMkLst>
      </pc:sldChg>
      <pc:sldChg chg="del">
        <pc:chgData name="Zhang Yifan" userId="c9b86b9a-8bad-4e1d-80e2-8f55c3c19e2c" providerId="ADAL" clId="{15889EDC-58EB-5E4F-B199-2B6CB966C22E}" dt="2021-10-11T17:08:48.217" v="1" actId="2696"/>
        <pc:sldMkLst>
          <pc:docMk/>
          <pc:sldMk cId="0" sldId="272"/>
        </pc:sldMkLst>
      </pc:sldChg>
      <pc:sldChg chg="del">
        <pc:chgData name="Zhang Yifan" userId="c9b86b9a-8bad-4e1d-80e2-8f55c3c19e2c" providerId="ADAL" clId="{15889EDC-58EB-5E4F-B199-2B6CB966C22E}" dt="2021-10-11T17:08:48.217" v="1" actId="2696"/>
        <pc:sldMkLst>
          <pc:docMk/>
          <pc:sldMk cId="0" sldId="273"/>
        </pc:sldMkLst>
      </pc:sldChg>
      <pc:sldChg chg="del">
        <pc:chgData name="Zhang Yifan" userId="c9b86b9a-8bad-4e1d-80e2-8f55c3c19e2c" providerId="ADAL" clId="{15889EDC-58EB-5E4F-B199-2B6CB966C22E}" dt="2021-10-11T17:08:48.217" v="1" actId="2696"/>
        <pc:sldMkLst>
          <pc:docMk/>
          <pc:sldMk cId="0" sldId="274"/>
        </pc:sldMkLst>
      </pc:sldChg>
      <pc:sldChg chg="del">
        <pc:chgData name="Zhang Yifan" userId="c9b86b9a-8bad-4e1d-80e2-8f55c3c19e2c" providerId="ADAL" clId="{15889EDC-58EB-5E4F-B199-2B6CB966C22E}" dt="2021-10-11T17:08:48.217" v="1" actId="2696"/>
        <pc:sldMkLst>
          <pc:docMk/>
          <pc:sldMk cId="0" sldId="275"/>
        </pc:sldMkLst>
      </pc:sldChg>
      <pc:sldChg chg="del">
        <pc:chgData name="Zhang Yifan" userId="c9b86b9a-8bad-4e1d-80e2-8f55c3c19e2c" providerId="ADAL" clId="{15889EDC-58EB-5E4F-B199-2B6CB966C22E}" dt="2021-10-11T17:08:48.217" v="1" actId="2696"/>
        <pc:sldMkLst>
          <pc:docMk/>
          <pc:sldMk cId="0" sldId="276"/>
        </pc:sldMkLst>
      </pc:sldChg>
      <pc:sldChg chg="del">
        <pc:chgData name="Zhang Yifan" userId="c9b86b9a-8bad-4e1d-80e2-8f55c3c19e2c" providerId="ADAL" clId="{15889EDC-58EB-5E4F-B199-2B6CB966C22E}" dt="2021-10-11T17:08:48.217" v="1" actId="2696"/>
        <pc:sldMkLst>
          <pc:docMk/>
          <pc:sldMk cId="0" sldId="277"/>
        </pc:sldMkLst>
      </pc:sldChg>
      <pc:sldChg chg="del">
        <pc:chgData name="Zhang Yifan" userId="c9b86b9a-8bad-4e1d-80e2-8f55c3c19e2c" providerId="ADAL" clId="{15889EDC-58EB-5E4F-B199-2B6CB966C22E}" dt="2021-10-11T17:08:48.217" v="1" actId="2696"/>
        <pc:sldMkLst>
          <pc:docMk/>
          <pc:sldMk cId="0" sldId="278"/>
        </pc:sldMkLst>
      </pc:sldChg>
      <pc:sldChg chg="del">
        <pc:chgData name="Zhang Yifan" userId="c9b86b9a-8bad-4e1d-80e2-8f55c3c19e2c" providerId="ADAL" clId="{15889EDC-58EB-5E4F-B199-2B6CB966C22E}" dt="2021-10-11T17:08:48.217" v="1" actId="2696"/>
        <pc:sldMkLst>
          <pc:docMk/>
          <pc:sldMk cId="0" sldId="279"/>
        </pc:sldMkLst>
      </pc:sldChg>
      <pc:sldChg chg="del">
        <pc:chgData name="Zhang Yifan" userId="c9b86b9a-8bad-4e1d-80e2-8f55c3c19e2c" providerId="ADAL" clId="{15889EDC-58EB-5E4F-B199-2B6CB966C22E}" dt="2021-10-11T17:08:48.217" v="1" actId="2696"/>
        <pc:sldMkLst>
          <pc:docMk/>
          <pc:sldMk cId="0" sldId="280"/>
        </pc:sldMkLst>
      </pc:sldChg>
      <pc:sldChg chg="del">
        <pc:chgData name="Zhang Yifan" userId="c9b86b9a-8bad-4e1d-80e2-8f55c3c19e2c" providerId="ADAL" clId="{15889EDC-58EB-5E4F-B199-2B6CB966C22E}" dt="2021-10-11T17:09:59.363" v="6" actId="2696"/>
        <pc:sldMkLst>
          <pc:docMk/>
          <pc:sldMk cId="234555709" sldId="281"/>
        </pc:sldMkLst>
      </pc:sldChg>
      <pc:sldChg chg="del">
        <pc:chgData name="Zhang Yifan" userId="c9b86b9a-8bad-4e1d-80e2-8f55c3c19e2c" providerId="ADAL" clId="{15889EDC-58EB-5E4F-B199-2B6CB966C22E}" dt="2021-10-11T17:08:48.217" v="1" actId="2696"/>
        <pc:sldMkLst>
          <pc:docMk/>
          <pc:sldMk cId="122072807" sldId="282"/>
        </pc:sldMkLst>
      </pc:sldChg>
      <pc:sldChg chg="del">
        <pc:chgData name="Zhang Yifan" userId="c9b86b9a-8bad-4e1d-80e2-8f55c3c19e2c" providerId="ADAL" clId="{15889EDC-58EB-5E4F-B199-2B6CB966C22E}" dt="2021-10-11T17:08:48.217" v="1" actId="2696"/>
        <pc:sldMkLst>
          <pc:docMk/>
          <pc:sldMk cId="2385164656" sldId="283"/>
        </pc:sldMkLst>
      </pc:sldChg>
      <pc:sldChg chg="del">
        <pc:chgData name="Zhang Yifan" userId="c9b86b9a-8bad-4e1d-80e2-8f55c3c19e2c" providerId="ADAL" clId="{15889EDC-58EB-5E4F-B199-2B6CB966C22E}" dt="2021-10-11T17:08:48.217" v="1" actId="2696"/>
        <pc:sldMkLst>
          <pc:docMk/>
          <pc:sldMk cId="634456784" sldId="284"/>
        </pc:sldMkLst>
      </pc:sldChg>
      <pc:sldChg chg="del">
        <pc:chgData name="Zhang Yifan" userId="c9b86b9a-8bad-4e1d-80e2-8f55c3c19e2c" providerId="ADAL" clId="{15889EDC-58EB-5E4F-B199-2B6CB966C22E}" dt="2021-10-11T17:08:48.217" v="1" actId="2696"/>
        <pc:sldMkLst>
          <pc:docMk/>
          <pc:sldMk cId="1185870173" sldId="285"/>
        </pc:sldMkLst>
      </pc:sldChg>
      <pc:sldChg chg="del">
        <pc:chgData name="Zhang Yifan" userId="c9b86b9a-8bad-4e1d-80e2-8f55c3c19e2c" providerId="ADAL" clId="{15889EDC-58EB-5E4F-B199-2B6CB966C22E}" dt="2021-10-11T17:08:48.217" v="1" actId="2696"/>
        <pc:sldMkLst>
          <pc:docMk/>
          <pc:sldMk cId="1312175969" sldId="286"/>
        </pc:sldMkLst>
      </pc:sldChg>
      <pc:sldChg chg="del">
        <pc:chgData name="Zhang Yifan" userId="c9b86b9a-8bad-4e1d-80e2-8f55c3c19e2c" providerId="ADAL" clId="{15889EDC-58EB-5E4F-B199-2B6CB966C22E}" dt="2021-10-11T17:08:48.217" v="1" actId="2696"/>
        <pc:sldMkLst>
          <pc:docMk/>
          <pc:sldMk cId="2717458219" sldId="287"/>
        </pc:sldMkLst>
      </pc:sldChg>
      <pc:sldChg chg="del">
        <pc:chgData name="Zhang Yifan" userId="c9b86b9a-8bad-4e1d-80e2-8f55c3c19e2c" providerId="ADAL" clId="{15889EDC-58EB-5E4F-B199-2B6CB966C22E}" dt="2021-10-11T17:08:48.217" v="1" actId="2696"/>
        <pc:sldMkLst>
          <pc:docMk/>
          <pc:sldMk cId="2304836964" sldId="288"/>
        </pc:sldMkLst>
      </pc:sldChg>
      <pc:sldChg chg="del">
        <pc:chgData name="Zhang Yifan" userId="c9b86b9a-8bad-4e1d-80e2-8f55c3c19e2c" providerId="ADAL" clId="{15889EDC-58EB-5E4F-B199-2B6CB966C22E}" dt="2021-10-11T17:08:48.217" v="1" actId="2696"/>
        <pc:sldMkLst>
          <pc:docMk/>
          <pc:sldMk cId="2336732971" sldId="289"/>
        </pc:sldMkLst>
      </pc:sldChg>
      <pc:sldChg chg="del">
        <pc:chgData name="Zhang Yifan" userId="c9b86b9a-8bad-4e1d-80e2-8f55c3c19e2c" providerId="ADAL" clId="{15889EDC-58EB-5E4F-B199-2B6CB966C22E}" dt="2021-10-11T17:08:48.217" v="1" actId="2696"/>
        <pc:sldMkLst>
          <pc:docMk/>
          <pc:sldMk cId="2238094546" sldId="290"/>
        </pc:sldMkLst>
      </pc:sldChg>
      <pc:sldChg chg="del">
        <pc:chgData name="Zhang Yifan" userId="c9b86b9a-8bad-4e1d-80e2-8f55c3c19e2c" providerId="ADAL" clId="{15889EDC-58EB-5E4F-B199-2B6CB966C22E}" dt="2021-10-11T17:08:48.217" v="1" actId="2696"/>
        <pc:sldMkLst>
          <pc:docMk/>
          <pc:sldMk cId="1159351369" sldId="291"/>
        </pc:sldMkLst>
      </pc:sldChg>
      <pc:sldChg chg="del">
        <pc:chgData name="Zhang Yifan" userId="c9b86b9a-8bad-4e1d-80e2-8f55c3c19e2c" providerId="ADAL" clId="{15889EDC-58EB-5E4F-B199-2B6CB966C22E}" dt="2021-10-11T17:08:48.217" v="1" actId="2696"/>
        <pc:sldMkLst>
          <pc:docMk/>
          <pc:sldMk cId="506914617" sldId="292"/>
        </pc:sldMkLst>
      </pc:sldChg>
      <pc:sldChg chg="del">
        <pc:chgData name="Zhang Yifan" userId="c9b86b9a-8bad-4e1d-80e2-8f55c3c19e2c" providerId="ADAL" clId="{15889EDC-58EB-5E4F-B199-2B6CB966C22E}" dt="2021-10-11T17:08:48.217" v="1" actId="2696"/>
        <pc:sldMkLst>
          <pc:docMk/>
          <pc:sldMk cId="459010040" sldId="293"/>
        </pc:sldMkLst>
      </pc:sldChg>
      <pc:sldChg chg="del">
        <pc:chgData name="Zhang Yifan" userId="c9b86b9a-8bad-4e1d-80e2-8f55c3c19e2c" providerId="ADAL" clId="{15889EDC-58EB-5E4F-B199-2B6CB966C22E}" dt="2021-10-11T17:08:48.217" v="1" actId="2696"/>
        <pc:sldMkLst>
          <pc:docMk/>
          <pc:sldMk cId="2047504577" sldId="294"/>
        </pc:sldMkLst>
      </pc:sldChg>
      <pc:sldChg chg="del">
        <pc:chgData name="Zhang Yifan" userId="c9b86b9a-8bad-4e1d-80e2-8f55c3c19e2c" providerId="ADAL" clId="{15889EDC-58EB-5E4F-B199-2B6CB966C22E}" dt="2021-10-11T17:08:48.217" v="1" actId="2696"/>
        <pc:sldMkLst>
          <pc:docMk/>
          <pc:sldMk cId="756004923" sldId="295"/>
        </pc:sldMkLst>
      </pc:sldChg>
      <pc:sldChg chg="del">
        <pc:chgData name="Zhang Yifan" userId="c9b86b9a-8bad-4e1d-80e2-8f55c3c19e2c" providerId="ADAL" clId="{15889EDC-58EB-5E4F-B199-2B6CB966C22E}" dt="2021-10-11T17:08:48.217" v="1" actId="2696"/>
        <pc:sldMkLst>
          <pc:docMk/>
          <pc:sldMk cId="3132672178" sldId="296"/>
        </pc:sldMkLst>
      </pc:sldChg>
      <pc:sldChg chg="del">
        <pc:chgData name="Zhang Yifan" userId="c9b86b9a-8bad-4e1d-80e2-8f55c3c19e2c" providerId="ADAL" clId="{15889EDC-58EB-5E4F-B199-2B6CB966C22E}" dt="2021-10-11T17:08:48.217" v="1" actId="2696"/>
        <pc:sldMkLst>
          <pc:docMk/>
          <pc:sldMk cId="1604247038" sldId="297"/>
        </pc:sldMkLst>
      </pc:sldChg>
      <pc:sldChg chg="del">
        <pc:chgData name="Zhang Yifan" userId="c9b86b9a-8bad-4e1d-80e2-8f55c3c19e2c" providerId="ADAL" clId="{15889EDC-58EB-5E4F-B199-2B6CB966C22E}" dt="2021-10-11T17:08:48.217" v="1" actId="2696"/>
        <pc:sldMkLst>
          <pc:docMk/>
          <pc:sldMk cId="2353613552" sldId="299"/>
        </pc:sldMkLst>
      </pc:sldChg>
      <pc:sldChg chg="del">
        <pc:chgData name="Zhang Yifan" userId="c9b86b9a-8bad-4e1d-80e2-8f55c3c19e2c" providerId="ADAL" clId="{15889EDC-58EB-5E4F-B199-2B6CB966C22E}" dt="2021-10-11T17:08:48.217" v="1" actId="2696"/>
        <pc:sldMkLst>
          <pc:docMk/>
          <pc:sldMk cId="3431200828" sldId="300"/>
        </pc:sldMkLst>
      </pc:sldChg>
      <pc:sldChg chg="del">
        <pc:chgData name="Zhang Yifan" userId="c9b86b9a-8bad-4e1d-80e2-8f55c3c19e2c" providerId="ADAL" clId="{15889EDC-58EB-5E4F-B199-2B6CB966C22E}" dt="2021-10-11T17:08:48.217" v="1" actId="2696"/>
        <pc:sldMkLst>
          <pc:docMk/>
          <pc:sldMk cId="2842516421" sldId="301"/>
        </pc:sldMkLst>
      </pc:sldChg>
      <pc:sldChg chg="del">
        <pc:chgData name="Zhang Yifan" userId="c9b86b9a-8bad-4e1d-80e2-8f55c3c19e2c" providerId="ADAL" clId="{15889EDC-58EB-5E4F-B199-2B6CB966C22E}" dt="2021-10-11T17:08:48.217" v="1" actId="2696"/>
        <pc:sldMkLst>
          <pc:docMk/>
          <pc:sldMk cId="4147101515" sldId="302"/>
        </pc:sldMkLst>
      </pc:sldChg>
      <pc:sldChg chg="del">
        <pc:chgData name="Zhang Yifan" userId="c9b86b9a-8bad-4e1d-80e2-8f55c3c19e2c" providerId="ADAL" clId="{15889EDC-58EB-5E4F-B199-2B6CB966C22E}" dt="2021-10-11T17:08:48.217" v="1" actId="2696"/>
        <pc:sldMkLst>
          <pc:docMk/>
          <pc:sldMk cId="1187986949" sldId="303"/>
        </pc:sldMkLst>
      </pc:sldChg>
      <pc:sldChg chg="del">
        <pc:chgData name="Zhang Yifan" userId="c9b86b9a-8bad-4e1d-80e2-8f55c3c19e2c" providerId="ADAL" clId="{15889EDC-58EB-5E4F-B199-2B6CB966C22E}" dt="2021-10-11T17:08:48.217" v="1" actId="2696"/>
        <pc:sldMkLst>
          <pc:docMk/>
          <pc:sldMk cId="1282916541" sldId="304"/>
        </pc:sldMkLst>
      </pc:sldChg>
      <pc:sldChg chg="del">
        <pc:chgData name="Zhang Yifan" userId="c9b86b9a-8bad-4e1d-80e2-8f55c3c19e2c" providerId="ADAL" clId="{15889EDC-58EB-5E4F-B199-2B6CB966C22E}" dt="2021-10-11T17:08:48.217" v="1" actId="2696"/>
        <pc:sldMkLst>
          <pc:docMk/>
          <pc:sldMk cId="2022033132" sldId="305"/>
        </pc:sldMkLst>
      </pc:sldChg>
      <pc:sldChg chg="del">
        <pc:chgData name="Zhang Yifan" userId="c9b86b9a-8bad-4e1d-80e2-8f55c3c19e2c" providerId="ADAL" clId="{15889EDC-58EB-5E4F-B199-2B6CB966C22E}" dt="2021-10-11T17:08:48.217" v="1" actId="2696"/>
        <pc:sldMkLst>
          <pc:docMk/>
          <pc:sldMk cId="644820709" sldId="306"/>
        </pc:sldMkLst>
      </pc:sldChg>
      <pc:sldChg chg="modSp mod">
        <pc:chgData name="Zhang Yifan" userId="c9b86b9a-8bad-4e1d-80e2-8f55c3c19e2c" providerId="ADAL" clId="{15889EDC-58EB-5E4F-B199-2B6CB966C22E}" dt="2021-10-12T00:19:32.554" v="1502"/>
        <pc:sldMkLst>
          <pc:docMk/>
          <pc:sldMk cId="1815403193" sldId="308"/>
        </pc:sldMkLst>
        <pc:spChg chg="mod">
          <ac:chgData name="Zhang Yifan" userId="c9b86b9a-8bad-4e1d-80e2-8f55c3c19e2c" providerId="ADAL" clId="{15889EDC-58EB-5E4F-B199-2B6CB966C22E}" dt="2021-10-12T00:19:32.554" v="1502"/>
          <ac:spMkLst>
            <pc:docMk/>
            <pc:sldMk cId="1815403193" sldId="308"/>
            <ac:spMk id="242" creationId="{00000000-0000-0000-0000-000000000000}"/>
          </ac:spMkLst>
        </pc:spChg>
        <pc:spChg chg="mod">
          <ac:chgData name="Zhang Yifan" userId="c9b86b9a-8bad-4e1d-80e2-8f55c3c19e2c" providerId="ADAL" clId="{15889EDC-58EB-5E4F-B199-2B6CB966C22E}" dt="2021-10-11T17:08:35.712" v="0" actId="20577"/>
          <ac:spMkLst>
            <pc:docMk/>
            <pc:sldMk cId="1815403193" sldId="308"/>
            <ac:spMk id="243" creationId="{00000000-0000-0000-0000-000000000000}"/>
          </ac:spMkLst>
        </pc:spChg>
      </pc:sldChg>
      <pc:sldChg chg="addSp delSp modSp new mod">
        <pc:chgData name="Zhang Yifan" userId="c9b86b9a-8bad-4e1d-80e2-8f55c3c19e2c" providerId="ADAL" clId="{15889EDC-58EB-5E4F-B199-2B6CB966C22E}" dt="2021-10-12T00:19:32.554" v="1502"/>
        <pc:sldMkLst>
          <pc:docMk/>
          <pc:sldMk cId="2354227501" sldId="309"/>
        </pc:sldMkLst>
        <pc:spChg chg="mod">
          <ac:chgData name="Zhang Yifan" userId="c9b86b9a-8bad-4e1d-80e2-8f55c3c19e2c" providerId="ADAL" clId="{15889EDC-58EB-5E4F-B199-2B6CB966C22E}" dt="2021-10-12T00:19:32.554" v="1502"/>
          <ac:spMkLst>
            <pc:docMk/>
            <pc:sldMk cId="2354227501" sldId="309"/>
            <ac:spMk id="2" creationId="{65B46D11-60ED-B046-B62E-B30C2D02FE3A}"/>
          </ac:spMkLst>
        </pc:spChg>
        <pc:spChg chg="add del mod">
          <ac:chgData name="Zhang Yifan" userId="c9b86b9a-8bad-4e1d-80e2-8f55c3c19e2c" providerId="ADAL" clId="{15889EDC-58EB-5E4F-B199-2B6CB966C22E}" dt="2021-10-12T00:19:32.554" v="1502"/>
          <ac:spMkLst>
            <pc:docMk/>
            <pc:sldMk cId="2354227501" sldId="309"/>
            <ac:spMk id="3" creationId="{FCAEFEA4-427C-FE4C-803D-27BF7E96FCFE}"/>
          </ac:spMkLst>
        </pc:spChg>
        <pc:spChg chg="add del mod">
          <ac:chgData name="Zhang Yifan" userId="c9b86b9a-8bad-4e1d-80e2-8f55c3c19e2c" providerId="ADAL" clId="{15889EDC-58EB-5E4F-B199-2B6CB966C22E}" dt="2021-10-11T17:11:24.869" v="36"/>
          <ac:spMkLst>
            <pc:docMk/>
            <pc:sldMk cId="2354227501" sldId="309"/>
            <ac:spMk id="5" creationId="{CC4928F3-FDC4-E348-9EB5-EF6DD9D78471}"/>
          </ac:spMkLst>
        </pc:spChg>
        <pc:spChg chg="add del mod">
          <ac:chgData name="Zhang Yifan" userId="c9b86b9a-8bad-4e1d-80e2-8f55c3c19e2c" providerId="ADAL" clId="{15889EDC-58EB-5E4F-B199-2B6CB966C22E}" dt="2021-10-11T17:11:53.394" v="42"/>
          <ac:spMkLst>
            <pc:docMk/>
            <pc:sldMk cId="2354227501" sldId="309"/>
            <ac:spMk id="6" creationId="{2716099B-C07B-1145-A0E4-5EB10209EBF8}"/>
          </ac:spMkLst>
        </pc:spChg>
        <pc:spChg chg="add del mod">
          <ac:chgData name="Zhang Yifan" userId="c9b86b9a-8bad-4e1d-80e2-8f55c3c19e2c" providerId="ADAL" clId="{15889EDC-58EB-5E4F-B199-2B6CB966C22E}" dt="2021-10-11T17:12:52.797" v="65" actId="478"/>
          <ac:spMkLst>
            <pc:docMk/>
            <pc:sldMk cId="2354227501" sldId="309"/>
            <ac:spMk id="7" creationId="{F4F758AB-2793-1148-8178-48FA9F96ABF6}"/>
          </ac:spMkLst>
        </pc:spChg>
        <pc:spChg chg="add mod">
          <ac:chgData name="Zhang Yifan" userId="c9b86b9a-8bad-4e1d-80e2-8f55c3c19e2c" providerId="ADAL" clId="{15889EDC-58EB-5E4F-B199-2B6CB966C22E}" dt="2021-10-11T17:13:14.958" v="80" actId="1076"/>
          <ac:spMkLst>
            <pc:docMk/>
            <pc:sldMk cId="2354227501" sldId="309"/>
            <ac:spMk id="8" creationId="{07AD7B4E-D939-1D42-BF49-155C3787574A}"/>
          </ac:spMkLst>
        </pc:spChg>
        <pc:spChg chg="add del mod">
          <ac:chgData name="Zhang Yifan" userId="c9b86b9a-8bad-4e1d-80e2-8f55c3c19e2c" providerId="ADAL" clId="{15889EDC-58EB-5E4F-B199-2B6CB966C22E}" dt="2021-10-11T17:13:25.646" v="82"/>
          <ac:spMkLst>
            <pc:docMk/>
            <pc:sldMk cId="2354227501" sldId="309"/>
            <ac:spMk id="9" creationId="{0BB3CFBD-DAEE-0341-B3C2-F10733873E44}"/>
          </ac:spMkLst>
        </pc:spChg>
        <pc:graphicFrameChg chg="add mod modGraphic">
          <ac:chgData name="Zhang Yifan" userId="c9b86b9a-8bad-4e1d-80e2-8f55c3c19e2c" providerId="ADAL" clId="{15889EDC-58EB-5E4F-B199-2B6CB966C22E}" dt="2021-10-11T17:11:14.233" v="33" actId="1076"/>
          <ac:graphicFrameMkLst>
            <pc:docMk/>
            <pc:sldMk cId="2354227501" sldId="309"/>
            <ac:graphicFrameMk id="4" creationId="{5A85175E-BAD5-7940-94D3-1DF6CF265712}"/>
          </ac:graphicFrameMkLst>
        </pc:graphicFrameChg>
      </pc:sldChg>
      <pc:sldChg chg="modSp add mod">
        <pc:chgData name="Zhang Yifan" userId="c9b86b9a-8bad-4e1d-80e2-8f55c3c19e2c" providerId="ADAL" clId="{15889EDC-58EB-5E4F-B199-2B6CB966C22E}" dt="2021-10-12T00:19:32.554" v="1502"/>
        <pc:sldMkLst>
          <pc:docMk/>
          <pc:sldMk cId="107471523" sldId="310"/>
        </pc:sldMkLst>
        <pc:spChg chg="mod">
          <ac:chgData name="Zhang Yifan" userId="c9b86b9a-8bad-4e1d-80e2-8f55c3c19e2c" providerId="ADAL" clId="{15889EDC-58EB-5E4F-B199-2B6CB966C22E}" dt="2021-10-12T00:19:32.554" v="1502"/>
          <ac:spMkLst>
            <pc:docMk/>
            <pc:sldMk cId="107471523" sldId="310"/>
            <ac:spMk id="2" creationId="{65B46D11-60ED-B046-B62E-B30C2D02FE3A}"/>
          </ac:spMkLst>
        </pc:spChg>
        <pc:spChg chg="mod">
          <ac:chgData name="Zhang Yifan" userId="c9b86b9a-8bad-4e1d-80e2-8f55c3c19e2c" providerId="ADAL" clId="{15889EDC-58EB-5E4F-B199-2B6CB966C22E}" dt="2021-10-12T00:19:32.554" v="1502"/>
          <ac:spMkLst>
            <pc:docMk/>
            <pc:sldMk cId="107471523" sldId="310"/>
            <ac:spMk id="3" creationId="{FCAEFEA4-427C-FE4C-803D-27BF7E96FCFE}"/>
          </ac:spMkLst>
        </pc:spChg>
      </pc:sldChg>
      <pc:sldChg chg="modSp add mod">
        <pc:chgData name="Zhang Yifan" userId="c9b86b9a-8bad-4e1d-80e2-8f55c3c19e2c" providerId="ADAL" clId="{15889EDC-58EB-5E4F-B199-2B6CB966C22E}" dt="2021-10-12T00:19:32.554" v="1502"/>
        <pc:sldMkLst>
          <pc:docMk/>
          <pc:sldMk cId="669675877" sldId="311"/>
        </pc:sldMkLst>
        <pc:spChg chg="mod">
          <ac:chgData name="Zhang Yifan" userId="c9b86b9a-8bad-4e1d-80e2-8f55c3c19e2c" providerId="ADAL" clId="{15889EDC-58EB-5E4F-B199-2B6CB966C22E}" dt="2021-10-12T00:19:32.554" v="1502"/>
          <ac:spMkLst>
            <pc:docMk/>
            <pc:sldMk cId="669675877" sldId="311"/>
            <ac:spMk id="2" creationId="{65B46D11-60ED-B046-B62E-B30C2D02FE3A}"/>
          </ac:spMkLst>
        </pc:spChg>
        <pc:spChg chg="mod">
          <ac:chgData name="Zhang Yifan" userId="c9b86b9a-8bad-4e1d-80e2-8f55c3c19e2c" providerId="ADAL" clId="{15889EDC-58EB-5E4F-B199-2B6CB966C22E}" dt="2021-10-12T00:19:32.554" v="1502"/>
          <ac:spMkLst>
            <pc:docMk/>
            <pc:sldMk cId="669675877" sldId="311"/>
            <ac:spMk id="3" creationId="{FCAEFEA4-427C-FE4C-803D-27BF7E96FCFE}"/>
          </ac:spMkLst>
        </pc:spChg>
        <pc:spChg chg="mod">
          <ac:chgData name="Zhang Yifan" userId="c9b86b9a-8bad-4e1d-80e2-8f55c3c19e2c" providerId="ADAL" clId="{15889EDC-58EB-5E4F-B199-2B6CB966C22E}" dt="2021-10-11T17:13:34.126" v="90" actId="20577"/>
          <ac:spMkLst>
            <pc:docMk/>
            <pc:sldMk cId="669675877" sldId="311"/>
            <ac:spMk id="8" creationId="{07AD7B4E-D939-1D42-BF49-155C3787574A}"/>
          </ac:spMkLst>
        </pc:spChg>
      </pc:sldChg>
      <pc:sldChg chg="add del">
        <pc:chgData name="Zhang Yifan" userId="c9b86b9a-8bad-4e1d-80e2-8f55c3c19e2c" providerId="ADAL" clId="{15889EDC-58EB-5E4F-B199-2B6CB966C22E}" dt="2021-10-11T17:13:44.666" v="94"/>
        <pc:sldMkLst>
          <pc:docMk/>
          <pc:sldMk cId="145554458" sldId="312"/>
        </pc:sldMkLst>
      </pc:sldChg>
      <pc:sldChg chg="modSp add mod">
        <pc:chgData name="Zhang Yifan" userId="c9b86b9a-8bad-4e1d-80e2-8f55c3c19e2c" providerId="ADAL" clId="{15889EDC-58EB-5E4F-B199-2B6CB966C22E}" dt="2021-10-12T00:19:32.554" v="1502"/>
        <pc:sldMkLst>
          <pc:docMk/>
          <pc:sldMk cId="1777849253" sldId="312"/>
        </pc:sldMkLst>
        <pc:spChg chg="mod">
          <ac:chgData name="Zhang Yifan" userId="c9b86b9a-8bad-4e1d-80e2-8f55c3c19e2c" providerId="ADAL" clId="{15889EDC-58EB-5E4F-B199-2B6CB966C22E}" dt="2021-10-12T00:19:32.554" v="1502"/>
          <ac:spMkLst>
            <pc:docMk/>
            <pc:sldMk cId="1777849253" sldId="312"/>
            <ac:spMk id="2" creationId="{65B46D11-60ED-B046-B62E-B30C2D02FE3A}"/>
          </ac:spMkLst>
        </pc:spChg>
        <pc:spChg chg="mod">
          <ac:chgData name="Zhang Yifan" userId="c9b86b9a-8bad-4e1d-80e2-8f55c3c19e2c" providerId="ADAL" clId="{15889EDC-58EB-5E4F-B199-2B6CB966C22E}" dt="2021-10-12T00:19:32.554" v="1502"/>
          <ac:spMkLst>
            <pc:docMk/>
            <pc:sldMk cId="1777849253" sldId="312"/>
            <ac:spMk id="3" creationId="{FCAEFEA4-427C-FE4C-803D-27BF7E96FCFE}"/>
          </ac:spMkLst>
        </pc:spChg>
      </pc:sldChg>
      <pc:sldChg chg="add del">
        <pc:chgData name="Zhang Yifan" userId="c9b86b9a-8bad-4e1d-80e2-8f55c3c19e2c" providerId="ADAL" clId="{15889EDC-58EB-5E4F-B199-2B6CB966C22E}" dt="2021-10-11T17:13:44.379" v="93"/>
        <pc:sldMkLst>
          <pc:docMk/>
          <pc:sldMk cId="1213336023" sldId="313"/>
        </pc:sldMkLst>
      </pc:sldChg>
      <pc:sldChg chg="modSp add mod">
        <pc:chgData name="Zhang Yifan" userId="c9b86b9a-8bad-4e1d-80e2-8f55c3c19e2c" providerId="ADAL" clId="{15889EDC-58EB-5E4F-B199-2B6CB966C22E}" dt="2021-10-12T00:19:32.554" v="1502"/>
        <pc:sldMkLst>
          <pc:docMk/>
          <pc:sldMk cId="3282677751" sldId="313"/>
        </pc:sldMkLst>
        <pc:spChg chg="mod">
          <ac:chgData name="Zhang Yifan" userId="c9b86b9a-8bad-4e1d-80e2-8f55c3c19e2c" providerId="ADAL" clId="{15889EDC-58EB-5E4F-B199-2B6CB966C22E}" dt="2021-10-12T00:19:32.554" v="1502"/>
          <ac:spMkLst>
            <pc:docMk/>
            <pc:sldMk cId="3282677751" sldId="313"/>
            <ac:spMk id="2" creationId="{65B46D11-60ED-B046-B62E-B30C2D02FE3A}"/>
          </ac:spMkLst>
        </pc:spChg>
        <pc:spChg chg="mod">
          <ac:chgData name="Zhang Yifan" userId="c9b86b9a-8bad-4e1d-80e2-8f55c3c19e2c" providerId="ADAL" clId="{15889EDC-58EB-5E4F-B199-2B6CB966C22E}" dt="2021-10-12T00:19:32.554" v="1502"/>
          <ac:spMkLst>
            <pc:docMk/>
            <pc:sldMk cId="3282677751" sldId="313"/>
            <ac:spMk id="3" creationId="{FCAEFEA4-427C-FE4C-803D-27BF7E96FCFE}"/>
          </ac:spMkLst>
        </pc:spChg>
        <pc:spChg chg="mod">
          <ac:chgData name="Zhang Yifan" userId="c9b86b9a-8bad-4e1d-80e2-8f55c3c19e2c" providerId="ADAL" clId="{15889EDC-58EB-5E4F-B199-2B6CB966C22E}" dt="2021-10-11T17:13:57.318" v="103" actId="20577"/>
          <ac:spMkLst>
            <pc:docMk/>
            <pc:sldMk cId="3282677751" sldId="313"/>
            <ac:spMk id="8" creationId="{07AD7B4E-D939-1D42-BF49-155C3787574A}"/>
          </ac:spMkLst>
        </pc:spChg>
      </pc:sldChg>
      <pc:sldChg chg="modSp add mod">
        <pc:chgData name="Zhang Yifan" userId="c9b86b9a-8bad-4e1d-80e2-8f55c3c19e2c" providerId="ADAL" clId="{15889EDC-58EB-5E4F-B199-2B6CB966C22E}" dt="2021-10-12T00:19:32.554" v="1502"/>
        <pc:sldMkLst>
          <pc:docMk/>
          <pc:sldMk cId="116737877" sldId="314"/>
        </pc:sldMkLst>
        <pc:spChg chg="mod">
          <ac:chgData name="Zhang Yifan" userId="c9b86b9a-8bad-4e1d-80e2-8f55c3c19e2c" providerId="ADAL" clId="{15889EDC-58EB-5E4F-B199-2B6CB966C22E}" dt="2021-10-12T00:19:32.554" v="1502"/>
          <ac:spMkLst>
            <pc:docMk/>
            <pc:sldMk cId="116737877" sldId="314"/>
            <ac:spMk id="2" creationId="{65B46D11-60ED-B046-B62E-B30C2D02FE3A}"/>
          </ac:spMkLst>
        </pc:spChg>
        <pc:spChg chg="mod">
          <ac:chgData name="Zhang Yifan" userId="c9b86b9a-8bad-4e1d-80e2-8f55c3c19e2c" providerId="ADAL" clId="{15889EDC-58EB-5E4F-B199-2B6CB966C22E}" dt="2021-10-12T00:19:32.554" v="1502"/>
          <ac:spMkLst>
            <pc:docMk/>
            <pc:sldMk cId="116737877" sldId="314"/>
            <ac:spMk id="3" creationId="{FCAEFEA4-427C-FE4C-803D-27BF7E96FCFE}"/>
          </ac:spMkLst>
        </pc:spChg>
      </pc:sldChg>
      <pc:sldChg chg="modSp new mod">
        <pc:chgData name="Zhang Yifan" userId="c9b86b9a-8bad-4e1d-80e2-8f55c3c19e2c" providerId="ADAL" clId="{15889EDC-58EB-5E4F-B199-2B6CB966C22E}" dt="2021-10-12T00:19:32.554" v="1502"/>
        <pc:sldMkLst>
          <pc:docMk/>
          <pc:sldMk cId="1584824578" sldId="315"/>
        </pc:sldMkLst>
        <pc:spChg chg="mod">
          <ac:chgData name="Zhang Yifan" userId="c9b86b9a-8bad-4e1d-80e2-8f55c3c19e2c" providerId="ADAL" clId="{15889EDC-58EB-5E4F-B199-2B6CB966C22E}" dt="2021-10-12T00:19:32.554" v="1502"/>
          <ac:spMkLst>
            <pc:docMk/>
            <pc:sldMk cId="1584824578" sldId="315"/>
            <ac:spMk id="2" creationId="{59F2978D-4352-6F4A-9820-68F8124916B7}"/>
          </ac:spMkLst>
        </pc:spChg>
        <pc:spChg chg="mod">
          <ac:chgData name="Zhang Yifan" userId="c9b86b9a-8bad-4e1d-80e2-8f55c3c19e2c" providerId="ADAL" clId="{15889EDC-58EB-5E4F-B199-2B6CB966C22E}" dt="2021-10-12T00:19:32.554" v="1502"/>
          <ac:spMkLst>
            <pc:docMk/>
            <pc:sldMk cId="1584824578" sldId="315"/>
            <ac:spMk id="3" creationId="{DC431EF3-2AA0-7D41-A41F-E7CF67FF6F81}"/>
          </ac:spMkLst>
        </pc:spChg>
      </pc:sldChg>
      <pc:sldChg chg="modSp add mod">
        <pc:chgData name="Zhang Yifan" userId="c9b86b9a-8bad-4e1d-80e2-8f55c3c19e2c" providerId="ADAL" clId="{15889EDC-58EB-5E4F-B199-2B6CB966C22E}" dt="2021-10-12T00:19:32.554" v="1502"/>
        <pc:sldMkLst>
          <pc:docMk/>
          <pc:sldMk cId="3937096937" sldId="316"/>
        </pc:sldMkLst>
        <pc:spChg chg="mod">
          <ac:chgData name="Zhang Yifan" userId="c9b86b9a-8bad-4e1d-80e2-8f55c3c19e2c" providerId="ADAL" clId="{15889EDC-58EB-5E4F-B199-2B6CB966C22E}" dt="2021-10-12T00:19:32.554" v="1502"/>
          <ac:spMkLst>
            <pc:docMk/>
            <pc:sldMk cId="3937096937" sldId="316"/>
            <ac:spMk id="106" creationId="{00000000-0000-0000-0000-000000000000}"/>
          </ac:spMkLst>
        </pc:spChg>
        <pc:spChg chg="mod">
          <ac:chgData name="Zhang Yifan" userId="c9b86b9a-8bad-4e1d-80e2-8f55c3c19e2c" providerId="ADAL" clId="{15889EDC-58EB-5E4F-B199-2B6CB966C22E}" dt="2021-10-11T17:17:09.077" v="125" actId="20577"/>
          <ac:spMkLst>
            <pc:docMk/>
            <pc:sldMk cId="3937096937" sldId="316"/>
            <ac:spMk id="107" creationId="{00000000-0000-0000-0000-000000000000}"/>
          </ac:spMkLst>
        </pc:spChg>
      </pc:sldChg>
      <pc:sldChg chg="add del">
        <pc:chgData name="Zhang Yifan" userId="c9b86b9a-8bad-4e1d-80e2-8f55c3c19e2c" providerId="ADAL" clId="{15889EDC-58EB-5E4F-B199-2B6CB966C22E}" dt="2021-10-11T17:17:18.762" v="130" actId="2696"/>
        <pc:sldMkLst>
          <pc:docMk/>
          <pc:sldMk cId="2932292180" sldId="317"/>
        </pc:sldMkLst>
      </pc:sldChg>
      <pc:sldChg chg="addSp delSp modSp new mod">
        <pc:chgData name="Zhang Yifan" userId="c9b86b9a-8bad-4e1d-80e2-8f55c3c19e2c" providerId="ADAL" clId="{15889EDC-58EB-5E4F-B199-2B6CB966C22E}" dt="2021-10-12T00:19:32.554" v="1502"/>
        <pc:sldMkLst>
          <pc:docMk/>
          <pc:sldMk cId="185096265" sldId="318"/>
        </pc:sldMkLst>
        <pc:spChg chg="mod">
          <ac:chgData name="Zhang Yifan" userId="c9b86b9a-8bad-4e1d-80e2-8f55c3c19e2c" providerId="ADAL" clId="{15889EDC-58EB-5E4F-B199-2B6CB966C22E}" dt="2021-10-12T00:19:32.554" v="1502"/>
          <ac:spMkLst>
            <pc:docMk/>
            <pc:sldMk cId="185096265" sldId="318"/>
            <ac:spMk id="2" creationId="{78547907-9E73-AF48-B0CB-FE5D47B003F4}"/>
          </ac:spMkLst>
        </pc:spChg>
        <pc:spChg chg="mod">
          <ac:chgData name="Zhang Yifan" userId="c9b86b9a-8bad-4e1d-80e2-8f55c3c19e2c" providerId="ADAL" clId="{15889EDC-58EB-5E4F-B199-2B6CB966C22E}" dt="2021-10-12T00:19:32.554" v="1502"/>
          <ac:spMkLst>
            <pc:docMk/>
            <pc:sldMk cId="185096265" sldId="318"/>
            <ac:spMk id="3" creationId="{998A8042-E98A-BB4B-BCB1-8B6FAA9ED391}"/>
          </ac:spMkLst>
        </pc:spChg>
        <pc:graphicFrameChg chg="add del mod modGraphic">
          <ac:chgData name="Zhang Yifan" userId="c9b86b9a-8bad-4e1d-80e2-8f55c3c19e2c" providerId="ADAL" clId="{15889EDC-58EB-5E4F-B199-2B6CB966C22E}" dt="2021-10-11T17:35:24.873" v="164" actId="478"/>
          <ac:graphicFrameMkLst>
            <pc:docMk/>
            <pc:sldMk cId="185096265" sldId="318"/>
            <ac:graphicFrameMk id="4" creationId="{BAA5F563-32B3-7C46-8B2E-41237314643B}"/>
          </ac:graphicFrameMkLst>
        </pc:graphicFrameChg>
        <pc:graphicFrameChg chg="add del mod modGraphic">
          <ac:chgData name="Zhang Yifan" userId="c9b86b9a-8bad-4e1d-80e2-8f55c3c19e2c" providerId="ADAL" clId="{15889EDC-58EB-5E4F-B199-2B6CB966C22E}" dt="2021-10-11T17:36:28.031" v="172" actId="478"/>
          <ac:graphicFrameMkLst>
            <pc:docMk/>
            <pc:sldMk cId="185096265" sldId="318"/>
            <ac:graphicFrameMk id="5" creationId="{0994A3DB-5D1F-7A48-96DF-2595EA4C3952}"/>
          </ac:graphicFrameMkLst>
        </pc:graphicFrameChg>
        <pc:graphicFrameChg chg="add del mod modGraphic">
          <ac:chgData name="Zhang Yifan" userId="c9b86b9a-8bad-4e1d-80e2-8f55c3c19e2c" providerId="ADAL" clId="{15889EDC-58EB-5E4F-B199-2B6CB966C22E}" dt="2021-10-11T18:53:23.768" v="306" actId="478"/>
          <ac:graphicFrameMkLst>
            <pc:docMk/>
            <pc:sldMk cId="185096265" sldId="318"/>
            <ac:graphicFrameMk id="6" creationId="{A5C502A6-90A0-EE45-93DF-04FA3A7EBEFF}"/>
          </ac:graphicFrameMkLst>
        </pc:graphicFrameChg>
        <pc:graphicFrameChg chg="add mod modGraphic">
          <ac:chgData name="Zhang Yifan" userId="c9b86b9a-8bad-4e1d-80e2-8f55c3c19e2c" providerId="ADAL" clId="{15889EDC-58EB-5E4F-B199-2B6CB966C22E}" dt="2021-10-11T18:53:30.222" v="308" actId="20577"/>
          <ac:graphicFrameMkLst>
            <pc:docMk/>
            <pc:sldMk cId="185096265" sldId="318"/>
            <ac:graphicFrameMk id="7" creationId="{9E48E689-907D-7C42-A07D-4C122F981653}"/>
          </ac:graphicFrameMkLst>
        </pc:graphicFrameChg>
      </pc:sldChg>
      <pc:sldChg chg="addSp delSp modSp add mod">
        <pc:chgData name="Zhang Yifan" userId="c9b86b9a-8bad-4e1d-80e2-8f55c3c19e2c" providerId="ADAL" clId="{15889EDC-58EB-5E4F-B199-2B6CB966C22E}" dt="2021-10-12T00:19:32.554" v="1502"/>
        <pc:sldMkLst>
          <pc:docMk/>
          <pc:sldMk cId="2227258117" sldId="319"/>
        </pc:sldMkLst>
        <pc:spChg chg="mod">
          <ac:chgData name="Zhang Yifan" userId="c9b86b9a-8bad-4e1d-80e2-8f55c3c19e2c" providerId="ADAL" clId="{15889EDC-58EB-5E4F-B199-2B6CB966C22E}" dt="2021-10-12T00:19:32.554" v="1502"/>
          <ac:spMkLst>
            <pc:docMk/>
            <pc:sldMk cId="2227258117" sldId="319"/>
            <ac:spMk id="2" creationId="{78547907-9E73-AF48-B0CB-FE5D47B003F4}"/>
          </ac:spMkLst>
        </pc:spChg>
        <pc:spChg chg="del">
          <ac:chgData name="Zhang Yifan" userId="c9b86b9a-8bad-4e1d-80e2-8f55c3c19e2c" providerId="ADAL" clId="{15889EDC-58EB-5E4F-B199-2B6CB966C22E}" dt="2021-10-11T18:37:02.099" v="224" actId="478"/>
          <ac:spMkLst>
            <pc:docMk/>
            <pc:sldMk cId="2227258117" sldId="319"/>
            <ac:spMk id="3" creationId="{998A8042-E98A-BB4B-BCB1-8B6FAA9ED391}"/>
          </ac:spMkLst>
        </pc:spChg>
        <pc:spChg chg="add del mod">
          <ac:chgData name="Zhang Yifan" userId="c9b86b9a-8bad-4e1d-80e2-8f55c3c19e2c" providerId="ADAL" clId="{15889EDC-58EB-5E4F-B199-2B6CB966C22E}" dt="2021-10-11T18:37:03.750" v="225" actId="478"/>
          <ac:spMkLst>
            <pc:docMk/>
            <pc:sldMk cId="2227258117" sldId="319"/>
            <ac:spMk id="5" creationId="{1D49DCC9-6BDB-5E4B-8EB1-73650DA33C98}"/>
          </ac:spMkLst>
        </pc:spChg>
        <pc:spChg chg="add mod">
          <ac:chgData name="Zhang Yifan" userId="c9b86b9a-8bad-4e1d-80e2-8f55c3c19e2c" providerId="ADAL" clId="{15889EDC-58EB-5E4F-B199-2B6CB966C22E}" dt="2021-10-11T19:40:40.925" v="1012" actId="1076"/>
          <ac:spMkLst>
            <pc:docMk/>
            <pc:sldMk cId="2227258117" sldId="319"/>
            <ac:spMk id="9" creationId="{2F7FA67D-017B-9C4C-98A1-6C3229D96C62}"/>
          </ac:spMkLst>
        </pc:spChg>
        <pc:spChg chg="add mod">
          <ac:chgData name="Zhang Yifan" userId="c9b86b9a-8bad-4e1d-80e2-8f55c3c19e2c" providerId="ADAL" clId="{15889EDC-58EB-5E4F-B199-2B6CB966C22E}" dt="2021-10-11T19:41:03.932" v="1032" actId="1076"/>
          <ac:spMkLst>
            <pc:docMk/>
            <pc:sldMk cId="2227258117" sldId="319"/>
            <ac:spMk id="10" creationId="{F8B33D46-2A25-D449-AB48-6E022D69BCD7}"/>
          </ac:spMkLst>
        </pc:spChg>
        <pc:graphicFrameChg chg="del">
          <ac:chgData name="Zhang Yifan" userId="c9b86b9a-8bad-4e1d-80e2-8f55c3c19e2c" providerId="ADAL" clId="{15889EDC-58EB-5E4F-B199-2B6CB966C22E}" dt="2021-10-11T18:53:12.118" v="303" actId="478"/>
          <ac:graphicFrameMkLst>
            <pc:docMk/>
            <pc:sldMk cId="2227258117" sldId="319"/>
            <ac:graphicFrameMk id="6" creationId="{A5C502A6-90A0-EE45-93DF-04FA3A7EBEFF}"/>
          </ac:graphicFrameMkLst>
        </pc:graphicFrameChg>
        <pc:graphicFrameChg chg="add mod modGraphic">
          <ac:chgData name="Zhang Yifan" userId="c9b86b9a-8bad-4e1d-80e2-8f55c3c19e2c" providerId="ADAL" clId="{15889EDC-58EB-5E4F-B199-2B6CB966C22E}" dt="2021-10-11T18:37:33.293" v="259" actId="1076"/>
          <ac:graphicFrameMkLst>
            <pc:docMk/>
            <pc:sldMk cId="2227258117" sldId="319"/>
            <ac:graphicFrameMk id="7" creationId="{4C0119CA-933D-EA4D-8969-02C48E264536}"/>
          </ac:graphicFrameMkLst>
        </pc:graphicFrameChg>
        <pc:graphicFrameChg chg="add mod modGraphic">
          <ac:chgData name="Zhang Yifan" userId="c9b86b9a-8bad-4e1d-80e2-8f55c3c19e2c" providerId="ADAL" clId="{15889EDC-58EB-5E4F-B199-2B6CB966C22E}" dt="2021-10-11T18:53:34.445" v="309" actId="20577"/>
          <ac:graphicFrameMkLst>
            <pc:docMk/>
            <pc:sldMk cId="2227258117" sldId="319"/>
            <ac:graphicFrameMk id="8" creationId="{7425226D-5284-B640-8F23-05B71AA3F275}"/>
          </ac:graphicFrameMkLst>
        </pc:graphicFrameChg>
      </pc:sldChg>
      <pc:sldChg chg="addSp delSp modSp add mod">
        <pc:chgData name="Zhang Yifan" userId="c9b86b9a-8bad-4e1d-80e2-8f55c3c19e2c" providerId="ADAL" clId="{15889EDC-58EB-5E4F-B199-2B6CB966C22E}" dt="2021-10-12T00:19:32.554" v="1502"/>
        <pc:sldMkLst>
          <pc:docMk/>
          <pc:sldMk cId="2628031001" sldId="320"/>
        </pc:sldMkLst>
        <pc:spChg chg="mod">
          <ac:chgData name="Zhang Yifan" userId="c9b86b9a-8bad-4e1d-80e2-8f55c3c19e2c" providerId="ADAL" clId="{15889EDC-58EB-5E4F-B199-2B6CB966C22E}" dt="2021-10-12T00:19:32.554" v="1502"/>
          <ac:spMkLst>
            <pc:docMk/>
            <pc:sldMk cId="2628031001" sldId="320"/>
            <ac:spMk id="2" creationId="{78547907-9E73-AF48-B0CB-FE5D47B003F4}"/>
          </ac:spMkLst>
        </pc:spChg>
        <pc:spChg chg="add mod">
          <ac:chgData name="Zhang Yifan" userId="c9b86b9a-8bad-4e1d-80e2-8f55c3c19e2c" providerId="ADAL" clId="{15889EDC-58EB-5E4F-B199-2B6CB966C22E}" dt="2021-10-11T18:38:18.150" v="271" actId="1076"/>
          <ac:spMkLst>
            <pc:docMk/>
            <pc:sldMk cId="2628031001" sldId="320"/>
            <ac:spMk id="5" creationId="{7DA3DD73-02F3-0249-8BCD-14C95CE0DB60}"/>
          </ac:spMkLst>
        </pc:spChg>
        <pc:spChg chg="add mod">
          <ac:chgData name="Zhang Yifan" userId="c9b86b9a-8bad-4e1d-80e2-8f55c3c19e2c" providerId="ADAL" clId="{15889EDC-58EB-5E4F-B199-2B6CB966C22E}" dt="2021-10-11T19:41:50.291" v="1035"/>
          <ac:spMkLst>
            <pc:docMk/>
            <pc:sldMk cId="2628031001" sldId="320"/>
            <ac:spMk id="10" creationId="{ECA755AC-8256-EB40-A356-539A69FED326}"/>
          </ac:spMkLst>
        </pc:spChg>
        <pc:spChg chg="add mod">
          <ac:chgData name="Zhang Yifan" userId="c9b86b9a-8bad-4e1d-80e2-8f55c3c19e2c" providerId="ADAL" clId="{15889EDC-58EB-5E4F-B199-2B6CB966C22E}" dt="2021-10-11T19:41:50.291" v="1035"/>
          <ac:spMkLst>
            <pc:docMk/>
            <pc:sldMk cId="2628031001" sldId="320"/>
            <ac:spMk id="11" creationId="{22266CD4-7E84-F743-B031-387E1724A859}"/>
          </ac:spMkLst>
        </pc:spChg>
        <pc:spChg chg="add del mod">
          <ac:chgData name="Zhang Yifan" userId="c9b86b9a-8bad-4e1d-80e2-8f55c3c19e2c" providerId="ADAL" clId="{15889EDC-58EB-5E4F-B199-2B6CB966C22E}" dt="2021-10-11T19:42:00.698" v="1037"/>
          <ac:spMkLst>
            <pc:docMk/>
            <pc:sldMk cId="2628031001" sldId="320"/>
            <ac:spMk id="22" creationId="{848F350A-B5FA-174C-BCBD-E7BB01102FD4}"/>
          </ac:spMkLst>
        </pc:spChg>
        <pc:spChg chg="add del mod">
          <ac:chgData name="Zhang Yifan" userId="c9b86b9a-8bad-4e1d-80e2-8f55c3c19e2c" providerId="ADAL" clId="{15889EDC-58EB-5E4F-B199-2B6CB966C22E}" dt="2021-10-11T19:42:00.698" v="1037"/>
          <ac:spMkLst>
            <pc:docMk/>
            <pc:sldMk cId="2628031001" sldId="320"/>
            <ac:spMk id="23" creationId="{EFDA06EF-0570-4F47-8406-016816B80AF2}"/>
          </ac:spMkLst>
        </pc:spChg>
        <pc:grpChg chg="add mod">
          <ac:chgData name="Zhang Yifan" userId="c9b86b9a-8bad-4e1d-80e2-8f55c3c19e2c" providerId="ADAL" clId="{15889EDC-58EB-5E4F-B199-2B6CB966C22E}" dt="2021-10-11T19:41:50.291" v="1035"/>
          <ac:grpSpMkLst>
            <pc:docMk/>
            <pc:sldMk cId="2628031001" sldId="320"/>
            <ac:grpSpMk id="12" creationId="{488D38C3-9F7C-DB40-9084-8343A4802E98}"/>
          </ac:grpSpMkLst>
        </pc:grpChg>
        <pc:grpChg chg="add mod">
          <ac:chgData name="Zhang Yifan" userId="c9b86b9a-8bad-4e1d-80e2-8f55c3c19e2c" providerId="ADAL" clId="{15889EDC-58EB-5E4F-B199-2B6CB966C22E}" dt="2021-10-11T19:41:50.291" v="1035"/>
          <ac:grpSpMkLst>
            <pc:docMk/>
            <pc:sldMk cId="2628031001" sldId="320"/>
            <ac:grpSpMk id="16" creationId="{96A71032-0EA6-4549-898C-F832A69BC211}"/>
          </ac:grpSpMkLst>
        </pc:grpChg>
        <pc:grpChg chg="add del mod">
          <ac:chgData name="Zhang Yifan" userId="c9b86b9a-8bad-4e1d-80e2-8f55c3c19e2c" providerId="ADAL" clId="{15889EDC-58EB-5E4F-B199-2B6CB966C22E}" dt="2021-10-11T19:42:00.698" v="1037"/>
          <ac:grpSpMkLst>
            <pc:docMk/>
            <pc:sldMk cId="2628031001" sldId="320"/>
            <ac:grpSpMk id="24" creationId="{DB0D923A-4C3E-A845-A11E-7E5DD9CA26A6}"/>
          </ac:grpSpMkLst>
        </pc:grpChg>
        <pc:grpChg chg="add del mod">
          <ac:chgData name="Zhang Yifan" userId="c9b86b9a-8bad-4e1d-80e2-8f55c3c19e2c" providerId="ADAL" clId="{15889EDC-58EB-5E4F-B199-2B6CB966C22E}" dt="2021-10-11T19:42:00.698" v="1037"/>
          <ac:grpSpMkLst>
            <pc:docMk/>
            <pc:sldMk cId="2628031001" sldId="320"/>
            <ac:grpSpMk id="28" creationId="{D6987767-788F-1A4C-943D-F7FC0A76B02A}"/>
          </ac:grpSpMkLst>
        </pc:grpChg>
        <pc:graphicFrameChg chg="del">
          <ac:chgData name="Zhang Yifan" userId="c9b86b9a-8bad-4e1d-80e2-8f55c3c19e2c" providerId="ADAL" clId="{15889EDC-58EB-5E4F-B199-2B6CB966C22E}" dt="2021-10-11T18:53:05.536" v="300" actId="478"/>
          <ac:graphicFrameMkLst>
            <pc:docMk/>
            <pc:sldMk cId="2628031001" sldId="320"/>
            <ac:graphicFrameMk id="6" creationId="{A5C502A6-90A0-EE45-93DF-04FA3A7EBEFF}"/>
          </ac:graphicFrameMkLst>
        </pc:graphicFrameChg>
        <pc:graphicFrameChg chg="del modGraphic">
          <ac:chgData name="Zhang Yifan" userId="c9b86b9a-8bad-4e1d-80e2-8f55c3c19e2c" providerId="ADAL" clId="{15889EDC-58EB-5E4F-B199-2B6CB966C22E}" dt="2021-10-11T19:41:49.682" v="1034" actId="478"/>
          <ac:graphicFrameMkLst>
            <pc:docMk/>
            <pc:sldMk cId="2628031001" sldId="320"/>
            <ac:graphicFrameMk id="7" creationId="{4C0119CA-933D-EA4D-8969-02C48E264536}"/>
          </ac:graphicFrameMkLst>
        </pc:graphicFrameChg>
        <pc:graphicFrameChg chg="add mod modGraphic">
          <ac:chgData name="Zhang Yifan" userId="c9b86b9a-8bad-4e1d-80e2-8f55c3c19e2c" providerId="ADAL" clId="{15889EDC-58EB-5E4F-B199-2B6CB966C22E}" dt="2021-10-11T18:53:37.015" v="310" actId="20577"/>
          <ac:graphicFrameMkLst>
            <pc:docMk/>
            <pc:sldMk cId="2628031001" sldId="320"/>
            <ac:graphicFrameMk id="8" creationId="{B9C69911-4D4B-8448-B15E-ED30B04AEC31}"/>
          </ac:graphicFrameMkLst>
        </pc:graphicFrameChg>
        <pc:graphicFrameChg chg="add mod">
          <ac:chgData name="Zhang Yifan" userId="c9b86b9a-8bad-4e1d-80e2-8f55c3c19e2c" providerId="ADAL" clId="{15889EDC-58EB-5E4F-B199-2B6CB966C22E}" dt="2021-10-11T19:41:50.291" v="1035"/>
          <ac:graphicFrameMkLst>
            <pc:docMk/>
            <pc:sldMk cId="2628031001" sldId="320"/>
            <ac:graphicFrameMk id="9" creationId="{2F3AE5B0-1916-2D4A-AD6D-082201E0B043}"/>
          </ac:graphicFrameMkLst>
        </pc:graphicFrameChg>
        <pc:graphicFrameChg chg="add del mod">
          <ac:chgData name="Zhang Yifan" userId="c9b86b9a-8bad-4e1d-80e2-8f55c3c19e2c" providerId="ADAL" clId="{15889EDC-58EB-5E4F-B199-2B6CB966C22E}" dt="2021-10-11T19:42:00.698" v="1037"/>
          <ac:graphicFrameMkLst>
            <pc:docMk/>
            <pc:sldMk cId="2628031001" sldId="320"/>
            <ac:graphicFrameMk id="21" creationId="{05BB8C83-2925-F742-95C4-5AD5DB11906A}"/>
          </ac:graphicFrameMkLst>
        </pc:graphicFrameChg>
        <pc:inkChg chg="mod">
          <ac:chgData name="Zhang Yifan" userId="c9b86b9a-8bad-4e1d-80e2-8f55c3c19e2c" providerId="ADAL" clId="{15889EDC-58EB-5E4F-B199-2B6CB966C22E}" dt="2021-10-11T19:41:50.291" v="1035"/>
          <ac:inkMkLst>
            <pc:docMk/>
            <pc:sldMk cId="2628031001" sldId="320"/>
            <ac:inkMk id="13" creationId="{BCED2089-B853-EC43-A01C-3F34C6C37117}"/>
          </ac:inkMkLst>
        </pc:inkChg>
        <pc:inkChg chg="mod">
          <ac:chgData name="Zhang Yifan" userId="c9b86b9a-8bad-4e1d-80e2-8f55c3c19e2c" providerId="ADAL" clId="{15889EDC-58EB-5E4F-B199-2B6CB966C22E}" dt="2021-10-11T19:41:50.291" v="1035"/>
          <ac:inkMkLst>
            <pc:docMk/>
            <pc:sldMk cId="2628031001" sldId="320"/>
            <ac:inkMk id="14" creationId="{D22AE575-4D81-084F-9FE0-603C056C2838}"/>
          </ac:inkMkLst>
        </pc:inkChg>
        <pc:inkChg chg="mod">
          <ac:chgData name="Zhang Yifan" userId="c9b86b9a-8bad-4e1d-80e2-8f55c3c19e2c" providerId="ADAL" clId="{15889EDC-58EB-5E4F-B199-2B6CB966C22E}" dt="2021-10-11T19:41:50.291" v="1035"/>
          <ac:inkMkLst>
            <pc:docMk/>
            <pc:sldMk cId="2628031001" sldId="320"/>
            <ac:inkMk id="15" creationId="{EB3DE96A-E98A-F04F-98E9-D53D68B2D247}"/>
          </ac:inkMkLst>
        </pc:inkChg>
        <pc:inkChg chg="mod">
          <ac:chgData name="Zhang Yifan" userId="c9b86b9a-8bad-4e1d-80e2-8f55c3c19e2c" providerId="ADAL" clId="{15889EDC-58EB-5E4F-B199-2B6CB966C22E}" dt="2021-10-11T19:41:50.291" v="1035"/>
          <ac:inkMkLst>
            <pc:docMk/>
            <pc:sldMk cId="2628031001" sldId="320"/>
            <ac:inkMk id="17" creationId="{F18FFF9A-6EF6-FE41-90C1-B046172AB5A9}"/>
          </ac:inkMkLst>
        </pc:inkChg>
        <pc:inkChg chg="mod">
          <ac:chgData name="Zhang Yifan" userId="c9b86b9a-8bad-4e1d-80e2-8f55c3c19e2c" providerId="ADAL" clId="{15889EDC-58EB-5E4F-B199-2B6CB966C22E}" dt="2021-10-11T19:41:50.291" v="1035"/>
          <ac:inkMkLst>
            <pc:docMk/>
            <pc:sldMk cId="2628031001" sldId="320"/>
            <ac:inkMk id="18" creationId="{3FD502CC-672E-084C-A09E-92F7369BB453}"/>
          </ac:inkMkLst>
        </pc:inkChg>
        <pc:inkChg chg="add mod">
          <ac:chgData name="Zhang Yifan" userId="c9b86b9a-8bad-4e1d-80e2-8f55c3c19e2c" providerId="ADAL" clId="{15889EDC-58EB-5E4F-B199-2B6CB966C22E}" dt="2021-10-11T19:41:50.291" v="1035"/>
          <ac:inkMkLst>
            <pc:docMk/>
            <pc:sldMk cId="2628031001" sldId="320"/>
            <ac:inkMk id="19" creationId="{445EF4E9-66C8-C644-9140-6E7435F7523B}"/>
          </ac:inkMkLst>
        </pc:inkChg>
        <pc:inkChg chg="add mod">
          <ac:chgData name="Zhang Yifan" userId="c9b86b9a-8bad-4e1d-80e2-8f55c3c19e2c" providerId="ADAL" clId="{15889EDC-58EB-5E4F-B199-2B6CB966C22E}" dt="2021-10-11T19:41:50.291" v="1035"/>
          <ac:inkMkLst>
            <pc:docMk/>
            <pc:sldMk cId="2628031001" sldId="320"/>
            <ac:inkMk id="20" creationId="{786D1142-48FA-4E45-BE5E-9543B55F792E}"/>
          </ac:inkMkLst>
        </pc:inkChg>
        <pc:inkChg chg="mod">
          <ac:chgData name="Zhang Yifan" userId="c9b86b9a-8bad-4e1d-80e2-8f55c3c19e2c" providerId="ADAL" clId="{15889EDC-58EB-5E4F-B199-2B6CB966C22E}" dt="2021-10-11T19:41:59.762" v="1036"/>
          <ac:inkMkLst>
            <pc:docMk/>
            <pc:sldMk cId="2628031001" sldId="320"/>
            <ac:inkMk id="25" creationId="{062352C7-29FE-634C-A560-67443DEF8742}"/>
          </ac:inkMkLst>
        </pc:inkChg>
        <pc:inkChg chg="mod">
          <ac:chgData name="Zhang Yifan" userId="c9b86b9a-8bad-4e1d-80e2-8f55c3c19e2c" providerId="ADAL" clId="{15889EDC-58EB-5E4F-B199-2B6CB966C22E}" dt="2021-10-11T19:41:59.762" v="1036"/>
          <ac:inkMkLst>
            <pc:docMk/>
            <pc:sldMk cId="2628031001" sldId="320"/>
            <ac:inkMk id="26" creationId="{EFF79D75-49D5-1949-8CAF-E9D0B0284F25}"/>
          </ac:inkMkLst>
        </pc:inkChg>
        <pc:inkChg chg="mod">
          <ac:chgData name="Zhang Yifan" userId="c9b86b9a-8bad-4e1d-80e2-8f55c3c19e2c" providerId="ADAL" clId="{15889EDC-58EB-5E4F-B199-2B6CB966C22E}" dt="2021-10-11T19:41:59.762" v="1036"/>
          <ac:inkMkLst>
            <pc:docMk/>
            <pc:sldMk cId="2628031001" sldId="320"/>
            <ac:inkMk id="27" creationId="{CC069422-1A98-BC4D-9111-7A85A29A7367}"/>
          </ac:inkMkLst>
        </pc:inkChg>
        <pc:inkChg chg="mod">
          <ac:chgData name="Zhang Yifan" userId="c9b86b9a-8bad-4e1d-80e2-8f55c3c19e2c" providerId="ADAL" clId="{15889EDC-58EB-5E4F-B199-2B6CB966C22E}" dt="2021-10-11T19:41:59.762" v="1036"/>
          <ac:inkMkLst>
            <pc:docMk/>
            <pc:sldMk cId="2628031001" sldId="320"/>
            <ac:inkMk id="29" creationId="{AEA83752-96D9-AB4C-AABC-E246C6443EC5}"/>
          </ac:inkMkLst>
        </pc:inkChg>
        <pc:inkChg chg="mod">
          <ac:chgData name="Zhang Yifan" userId="c9b86b9a-8bad-4e1d-80e2-8f55c3c19e2c" providerId="ADAL" clId="{15889EDC-58EB-5E4F-B199-2B6CB966C22E}" dt="2021-10-11T19:41:59.762" v="1036"/>
          <ac:inkMkLst>
            <pc:docMk/>
            <pc:sldMk cId="2628031001" sldId="320"/>
            <ac:inkMk id="30" creationId="{A86ED197-F84B-2149-A719-0E5AE96C616B}"/>
          </ac:inkMkLst>
        </pc:inkChg>
        <pc:inkChg chg="add del mod">
          <ac:chgData name="Zhang Yifan" userId="c9b86b9a-8bad-4e1d-80e2-8f55c3c19e2c" providerId="ADAL" clId="{15889EDC-58EB-5E4F-B199-2B6CB966C22E}" dt="2021-10-11T19:42:00.698" v="1037"/>
          <ac:inkMkLst>
            <pc:docMk/>
            <pc:sldMk cId="2628031001" sldId="320"/>
            <ac:inkMk id="31" creationId="{8433F94A-6544-7D41-B517-29BA19ED0DC8}"/>
          </ac:inkMkLst>
        </pc:inkChg>
        <pc:inkChg chg="add del mod">
          <ac:chgData name="Zhang Yifan" userId="c9b86b9a-8bad-4e1d-80e2-8f55c3c19e2c" providerId="ADAL" clId="{15889EDC-58EB-5E4F-B199-2B6CB966C22E}" dt="2021-10-11T19:42:00.698" v="1037"/>
          <ac:inkMkLst>
            <pc:docMk/>
            <pc:sldMk cId="2628031001" sldId="320"/>
            <ac:inkMk id="32" creationId="{EA14AE03-7059-4040-8624-901C3AE4078C}"/>
          </ac:inkMkLst>
        </pc:inkChg>
      </pc:sldChg>
      <pc:sldChg chg="modSp add del mod">
        <pc:chgData name="Zhang Yifan" userId="c9b86b9a-8bad-4e1d-80e2-8f55c3c19e2c" providerId="ADAL" clId="{15889EDC-58EB-5E4F-B199-2B6CB966C22E}" dt="2021-10-11T18:37:43.170" v="263"/>
        <pc:sldMkLst>
          <pc:docMk/>
          <pc:sldMk cId="3452554553" sldId="320"/>
        </pc:sldMkLst>
        <pc:spChg chg="mod">
          <ac:chgData name="Zhang Yifan" userId="c9b86b9a-8bad-4e1d-80e2-8f55c3c19e2c" providerId="ADAL" clId="{15889EDC-58EB-5E4F-B199-2B6CB966C22E}" dt="2021-10-11T18:37:43.170" v="263"/>
          <ac:spMkLst>
            <pc:docMk/>
            <pc:sldMk cId="3452554553" sldId="320"/>
            <ac:spMk id="2" creationId="{46640782-557D-4CA5-8685-2DEA19E9C980}"/>
          </ac:spMkLst>
        </pc:spChg>
        <pc:graphicFrameChg chg="mod">
          <ac:chgData name="Zhang Yifan" userId="c9b86b9a-8bad-4e1d-80e2-8f55c3c19e2c" providerId="ADAL" clId="{15889EDC-58EB-5E4F-B199-2B6CB966C22E}" dt="2021-10-11T18:37:42.139" v="260"/>
          <ac:graphicFrameMkLst>
            <pc:docMk/>
            <pc:sldMk cId="3452554553" sldId="320"/>
            <ac:graphicFrameMk id="4" creationId="{83731E04-F8EC-459E-99A9-09F13B3F55A2}"/>
          </ac:graphicFrameMkLst>
        </pc:graphicFrameChg>
      </pc:sldChg>
      <pc:sldChg chg="modSp add del mod">
        <pc:chgData name="Zhang Yifan" userId="c9b86b9a-8bad-4e1d-80e2-8f55c3c19e2c" providerId="ADAL" clId="{15889EDC-58EB-5E4F-B199-2B6CB966C22E}" dt="2021-10-11T18:39:20.567" v="286" actId="2696"/>
        <pc:sldMkLst>
          <pc:docMk/>
          <pc:sldMk cId="1519735954" sldId="321"/>
        </pc:sldMkLst>
        <pc:spChg chg="mod">
          <ac:chgData name="Zhang Yifan" userId="c9b86b9a-8bad-4e1d-80e2-8f55c3c19e2c" providerId="ADAL" clId="{15889EDC-58EB-5E4F-B199-2B6CB966C22E}" dt="2021-10-11T18:38:33.117" v="273" actId="27636"/>
          <ac:spMkLst>
            <pc:docMk/>
            <pc:sldMk cId="1519735954" sldId="321"/>
            <ac:spMk id="2" creationId="{CAE1F330-F458-41C9-B4B5-5BE15A85D970}"/>
          </ac:spMkLst>
        </pc:spChg>
      </pc:sldChg>
      <pc:sldChg chg="addSp delSp modSp new mod">
        <pc:chgData name="Zhang Yifan" userId="c9b86b9a-8bad-4e1d-80e2-8f55c3c19e2c" providerId="ADAL" clId="{15889EDC-58EB-5E4F-B199-2B6CB966C22E}" dt="2021-10-12T00:19:32.554" v="1502"/>
        <pc:sldMkLst>
          <pc:docMk/>
          <pc:sldMk cId="3066793185" sldId="322"/>
        </pc:sldMkLst>
        <pc:spChg chg="mod">
          <ac:chgData name="Zhang Yifan" userId="c9b86b9a-8bad-4e1d-80e2-8f55c3c19e2c" providerId="ADAL" clId="{15889EDC-58EB-5E4F-B199-2B6CB966C22E}" dt="2021-10-12T00:19:32.554" v="1502"/>
          <ac:spMkLst>
            <pc:docMk/>
            <pc:sldMk cId="3066793185" sldId="322"/>
            <ac:spMk id="2" creationId="{372F8847-BF35-E743-BA96-49EE81319783}"/>
          </ac:spMkLst>
        </pc:spChg>
        <pc:spChg chg="mod">
          <ac:chgData name="Zhang Yifan" userId="c9b86b9a-8bad-4e1d-80e2-8f55c3c19e2c" providerId="ADAL" clId="{15889EDC-58EB-5E4F-B199-2B6CB966C22E}" dt="2021-10-12T00:19:32.554" v="1502"/>
          <ac:spMkLst>
            <pc:docMk/>
            <pc:sldMk cId="3066793185" sldId="322"/>
            <ac:spMk id="3" creationId="{F069F686-1B36-C44F-B578-234D3DCAA2F8}"/>
          </ac:spMkLst>
        </pc:spChg>
        <pc:spChg chg="add del mod">
          <ac:chgData name="Zhang Yifan" userId="c9b86b9a-8bad-4e1d-80e2-8f55c3c19e2c" providerId="ADAL" clId="{15889EDC-58EB-5E4F-B199-2B6CB966C22E}" dt="2021-10-11T18:39:00.526" v="279"/>
          <ac:spMkLst>
            <pc:docMk/>
            <pc:sldMk cId="3066793185" sldId="322"/>
            <ac:spMk id="4" creationId="{938EDBA6-EA61-2442-9C36-F5E04A218D85}"/>
          </ac:spMkLst>
        </pc:spChg>
        <pc:spChg chg="add del mod">
          <ac:chgData name="Zhang Yifan" userId="c9b86b9a-8bad-4e1d-80e2-8f55c3c19e2c" providerId="ADAL" clId="{15889EDC-58EB-5E4F-B199-2B6CB966C22E}" dt="2021-10-11T18:39:00.526" v="279"/>
          <ac:spMkLst>
            <pc:docMk/>
            <pc:sldMk cId="3066793185" sldId="322"/>
            <ac:spMk id="5" creationId="{E5DE3EA9-5D4F-C342-A354-DAC04C3DAC25}"/>
          </ac:spMkLst>
        </pc:spChg>
      </pc:sldChg>
      <pc:sldChg chg="modSp new mod">
        <pc:chgData name="Zhang Yifan" userId="c9b86b9a-8bad-4e1d-80e2-8f55c3c19e2c" providerId="ADAL" clId="{15889EDC-58EB-5E4F-B199-2B6CB966C22E}" dt="2021-10-12T00:19:32.554" v="1502"/>
        <pc:sldMkLst>
          <pc:docMk/>
          <pc:sldMk cId="1184290303" sldId="323"/>
        </pc:sldMkLst>
        <pc:spChg chg="mod">
          <ac:chgData name="Zhang Yifan" userId="c9b86b9a-8bad-4e1d-80e2-8f55c3c19e2c" providerId="ADAL" clId="{15889EDC-58EB-5E4F-B199-2B6CB966C22E}" dt="2021-10-12T00:19:32.554" v="1502"/>
          <ac:spMkLst>
            <pc:docMk/>
            <pc:sldMk cId="1184290303" sldId="323"/>
            <ac:spMk id="2" creationId="{114826E6-4184-804C-A593-729998015B11}"/>
          </ac:spMkLst>
        </pc:spChg>
        <pc:spChg chg="mod">
          <ac:chgData name="Zhang Yifan" userId="c9b86b9a-8bad-4e1d-80e2-8f55c3c19e2c" providerId="ADAL" clId="{15889EDC-58EB-5E4F-B199-2B6CB966C22E}" dt="2021-10-12T00:19:32.554" v="1502"/>
          <ac:spMkLst>
            <pc:docMk/>
            <pc:sldMk cId="1184290303" sldId="323"/>
            <ac:spMk id="3" creationId="{75E97D57-CB02-AB4A-82BB-A26A1F98DFE5}"/>
          </ac:spMkLst>
        </pc:spChg>
      </pc:sldChg>
      <pc:sldChg chg="addSp delSp modSp add mod">
        <pc:chgData name="Zhang Yifan" userId="c9b86b9a-8bad-4e1d-80e2-8f55c3c19e2c" providerId="ADAL" clId="{15889EDC-58EB-5E4F-B199-2B6CB966C22E}" dt="2021-10-12T00:19:32.554" v="1502"/>
        <pc:sldMkLst>
          <pc:docMk/>
          <pc:sldMk cId="4118314997" sldId="324"/>
        </pc:sldMkLst>
        <pc:spChg chg="mod">
          <ac:chgData name="Zhang Yifan" userId="c9b86b9a-8bad-4e1d-80e2-8f55c3c19e2c" providerId="ADAL" clId="{15889EDC-58EB-5E4F-B199-2B6CB966C22E}" dt="2021-10-12T00:19:32.554" v="1502"/>
          <ac:spMkLst>
            <pc:docMk/>
            <pc:sldMk cId="4118314997" sldId="324"/>
            <ac:spMk id="2" creationId="{114826E6-4184-804C-A593-729998015B11}"/>
          </ac:spMkLst>
        </pc:spChg>
        <pc:spChg chg="mod">
          <ac:chgData name="Zhang Yifan" userId="c9b86b9a-8bad-4e1d-80e2-8f55c3c19e2c" providerId="ADAL" clId="{15889EDC-58EB-5E4F-B199-2B6CB966C22E}" dt="2021-10-12T00:19:32.554" v="1502"/>
          <ac:spMkLst>
            <pc:docMk/>
            <pc:sldMk cId="4118314997" sldId="324"/>
            <ac:spMk id="3" creationId="{75E97D57-CB02-AB4A-82BB-A26A1F98DFE5}"/>
          </ac:spMkLst>
        </pc:spChg>
        <pc:spChg chg="add mod">
          <ac:chgData name="Zhang Yifan" userId="c9b86b9a-8bad-4e1d-80e2-8f55c3c19e2c" providerId="ADAL" clId="{15889EDC-58EB-5E4F-B199-2B6CB966C22E}" dt="2021-10-11T20:04:05.138" v="1191" actId="1076"/>
          <ac:spMkLst>
            <pc:docMk/>
            <pc:sldMk cId="4118314997" sldId="324"/>
            <ac:spMk id="5" creationId="{69DD06DC-91F8-3847-A80A-CC1920024A38}"/>
          </ac:spMkLst>
        </pc:spChg>
        <pc:graphicFrameChg chg="add del mod modGraphic">
          <ac:chgData name="Zhang Yifan" userId="c9b86b9a-8bad-4e1d-80e2-8f55c3c19e2c" providerId="ADAL" clId="{15889EDC-58EB-5E4F-B199-2B6CB966C22E}" dt="2021-10-11T18:54:15.527" v="318" actId="20577"/>
          <ac:graphicFrameMkLst>
            <pc:docMk/>
            <pc:sldMk cId="4118314997" sldId="324"/>
            <ac:graphicFrameMk id="4" creationId="{ECCEB86B-8A4E-D544-BFD6-87811D7CFBB0}"/>
          </ac:graphicFrameMkLst>
        </pc:graphicFrameChg>
      </pc:sldChg>
      <pc:sldChg chg="addSp delSp modSp new add del mod">
        <pc:chgData name="Zhang Yifan" userId="c9b86b9a-8bad-4e1d-80e2-8f55c3c19e2c" providerId="ADAL" clId="{15889EDC-58EB-5E4F-B199-2B6CB966C22E}" dt="2021-10-12T00:21:44.597" v="1532" actId="2696"/>
        <pc:sldMkLst>
          <pc:docMk/>
          <pc:sldMk cId="719306973" sldId="325"/>
        </pc:sldMkLst>
        <pc:spChg chg="del mod">
          <ac:chgData name="Zhang Yifan" userId="c9b86b9a-8bad-4e1d-80e2-8f55c3c19e2c" providerId="ADAL" clId="{15889EDC-58EB-5E4F-B199-2B6CB966C22E}" dt="2021-10-11T19:17:50.401" v="454" actId="478"/>
          <ac:spMkLst>
            <pc:docMk/>
            <pc:sldMk cId="719306973" sldId="325"/>
            <ac:spMk id="2" creationId="{C86CCA08-43D4-4C41-800E-8AB05C1260A4}"/>
          </ac:spMkLst>
        </pc:spChg>
        <pc:spChg chg="del">
          <ac:chgData name="Zhang Yifan" userId="c9b86b9a-8bad-4e1d-80e2-8f55c3c19e2c" providerId="ADAL" clId="{15889EDC-58EB-5E4F-B199-2B6CB966C22E}" dt="2021-10-11T19:17:48.737" v="453" actId="478"/>
          <ac:spMkLst>
            <pc:docMk/>
            <pc:sldMk cId="719306973" sldId="325"/>
            <ac:spMk id="3" creationId="{346BAB47-0678-BB47-A581-9FC2C51D0D3D}"/>
          </ac:spMkLst>
        </pc:spChg>
        <pc:spChg chg="add del mod">
          <ac:chgData name="Zhang Yifan" userId="c9b86b9a-8bad-4e1d-80e2-8f55c3c19e2c" providerId="ADAL" clId="{15889EDC-58EB-5E4F-B199-2B6CB966C22E}" dt="2021-10-11T19:17:37.213" v="452"/>
          <ac:spMkLst>
            <pc:docMk/>
            <pc:sldMk cId="719306973" sldId="325"/>
            <ac:spMk id="5" creationId="{75999EBA-6E32-1B4A-B3B0-875FDA657BA2}"/>
          </ac:spMkLst>
        </pc:spChg>
        <pc:spChg chg="add mod">
          <ac:chgData name="Zhang Yifan" userId="c9b86b9a-8bad-4e1d-80e2-8f55c3c19e2c" providerId="ADAL" clId="{15889EDC-58EB-5E4F-B199-2B6CB966C22E}" dt="2021-10-11T19:18:36.169" v="470" actId="1076"/>
          <ac:spMkLst>
            <pc:docMk/>
            <pc:sldMk cId="719306973" sldId="325"/>
            <ac:spMk id="7" creationId="{0492470B-B9C5-9A47-9554-71EC4075ADD7}"/>
          </ac:spMkLst>
        </pc:spChg>
        <pc:spChg chg="add mod">
          <ac:chgData name="Zhang Yifan" userId="c9b86b9a-8bad-4e1d-80e2-8f55c3c19e2c" providerId="ADAL" clId="{15889EDC-58EB-5E4F-B199-2B6CB966C22E}" dt="2021-10-11T19:18:28.805" v="469" actId="1076"/>
          <ac:spMkLst>
            <pc:docMk/>
            <pc:sldMk cId="719306973" sldId="325"/>
            <ac:spMk id="8" creationId="{143F701C-EE37-3E42-86D9-AE6B755774DE}"/>
          </ac:spMkLst>
        </pc:spChg>
        <pc:spChg chg="add mod">
          <ac:chgData name="Zhang Yifan" userId="c9b86b9a-8bad-4e1d-80e2-8f55c3c19e2c" providerId="ADAL" clId="{15889EDC-58EB-5E4F-B199-2B6CB966C22E}" dt="2021-10-12T00:04:12.293" v="1212" actId="13822"/>
          <ac:spMkLst>
            <pc:docMk/>
            <pc:sldMk cId="719306973" sldId="325"/>
            <ac:spMk id="9" creationId="{03B138BC-2F49-E445-A9B9-D53438447F2F}"/>
          </ac:spMkLst>
        </pc:spChg>
        <pc:spChg chg="add del mod">
          <ac:chgData name="Zhang Yifan" userId="c9b86b9a-8bad-4e1d-80e2-8f55c3c19e2c" providerId="ADAL" clId="{15889EDC-58EB-5E4F-B199-2B6CB966C22E}" dt="2021-10-12T00:05:37.276" v="1215"/>
          <ac:spMkLst>
            <pc:docMk/>
            <pc:sldMk cId="719306973" sldId="325"/>
            <ac:spMk id="16" creationId="{F0BB2C29-233D-5046-B80F-BF03CB49EC42}"/>
          </ac:spMkLst>
        </pc:spChg>
        <pc:picChg chg="add del mod">
          <ac:chgData name="Zhang Yifan" userId="c9b86b9a-8bad-4e1d-80e2-8f55c3c19e2c" providerId="ADAL" clId="{15889EDC-58EB-5E4F-B199-2B6CB966C22E}" dt="2021-10-11T19:17:37.213" v="452"/>
          <ac:picMkLst>
            <pc:docMk/>
            <pc:sldMk cId="719306973" sldId="325"/>
            <ac:picMk id="4" creationId="{A1E14907-CA8D-A546-B334-36FB77E41051}"/>
          </ac:picMkLst>
        </pc:picChg>
        <pc:picChg chg="add mod">
          <ac:chgData name="Zhang Yifan" userId="c9b86b9a-8bad-4e1d-80e2-8f55c3c19e2c" providerId="ADAL" clId="{15889EDC-58EB-5E4F-B199-2B6CB966C22E}" dt="2021-10-11T19:18:36.169" v="470" actId="1076"/>
          <ac:picMkLst>
            <pc:docMk/>
            <pc:sldMk cId="719306973" sldId="325"/>
            <ac:picMk id="6" creationId="{D4A236B6-D9C4-6D42-845A-69369B7442EC}"/>
          </ac:picMkLst>
        </pc:picChg>
        <pc:cxnChg chg="add">
          <ac:chgData name="Zhang Yifan" userId="c9b86b9a-8bad-4e1d-80e2-8f55c3c19e2c" providerId="ADAL" clId="{15889EDC-58EB-5E4F-B199-2B6CB966C22E}" dt="2021-10-12T00:03:56.493" v="1208" actId="11529"/>
          <ac:cxnSpMkLst>
            <pc:docMk/>
            <pc:sldMk cId="719306973" sldId="325"/>
            <ac:cxnSpMk id="11" creationId="{948D8167-6C63-FF49-B2FC-5C50F08A1D5E}"/>
          </ac:cxnSpMkLst>
        </pc:cxnChg>
        <pc:cxnChg chg="add del">
          <ac:chgData name="Zhang Yifan" userId="c9b86b9a-8bad-4e1d-80e2-8f55c3c19e2c" providerId="ADAL" clId="{15889EDC-58EB-5E4F-B199-2B6CB966C22E}" dt="2021-10-12T00:04:11.594" v="1211" actId="11529"/>
          <ac:cxnSpMkLst>
            <pc:docMk/>
            <pc:sldMk cId="719306973" sldId="325"/>
            <ac:cxnSpMk id="13" creationId="{56344893-D1C7-2A48-A336-C8FDA4ECC470}"/>
          </ac:cxnSpMkLst>
        </pc:cxnChg>
        <pc:cxnChg chg="add">
          <ac:chgData name="Zhang Yifan" userId="c9b86b9a-8bad-4e1d-80e2-8f55c3c19e2c" providerId="ADAL" clId="{15889EDC-58EB-5E4F-B199-2B6CB966C22E}" dt="2021-10-12T00:04:20.385" v="1213" actId="11529"/>
          <ac:cxnSpMkLst>
            <pc:docMk/>
            <pc:sldMk cId="719306973" sldId="325"/>
            <ac:cxnSpMk id="15" creationId="{64149883-4C64-E04A-8E18-6FF0A0DBACBD}"/>
          </ac:cxnSpMkLst>
        </pc:cxnChg>
      </pc:sldChg>
      <pc:sldChg chg="addSp delSp modSp add mod">
        <pc:chgData name="Zhang Yifan" userId="c9b86b9a-8bad-4e1d-80e2-8f55c3c19e2c" providerId="ADAL" clId="{15889EDC-58EB-5E4F-B199-2B6CB966C22E}" dt="2021-10-12T00:19:32.554" v="1502"/>
        <pc:sldMkLst>
          <pc:docMk/>
          <pc:sldMk cId="53729575" sldId="326"/>
        </pc:sldMkLst>
        <pc:spChg chg="mod">
          <ac:chgData name="Zhang Yifan" userId="c9b86b9a-8bad-4e1d-80e2-8f55c3c19e2c" providerId="ADAL" clId="{15889EDC-58EB-5E4F-B199-2B6CB966C22E}" dt="2021-10-12T00:19:32.554" v="1502"/>
          <ac:spMkLst>
            <pc:docMk/>
            <pc:sldMk cId="53729575" sldId="326"/>
            <ac:spMk id="2" creationId="{114826E6-4184-804C-A593-729998015B11}"/>
          </ac:spMkLst>
        </pc:spChg>
        <pc:spChg chg="mod">
          <ac:chgData name="Zhang Yifan" userId="c9b86b9a-8bad-4e1d-80e2-8f55c3c19e2c" providerId="ADAL" clId="{15889EDC-58EB-5E4F-B199-2B6CB966C22E}" dt="2021-10-12T00:19:32.554" v="1502"/>
          <ac:spMkLst>
            <pc:docMk/>
            <pc:sldMk cId="53729575" sldId="326"/>
            <ac:spMk id="3" creationId="{75E97D57-CB02-AB4A-82BB-A26A1F98DFE5}"/>
          </ac:spMkLst>
        </pc:spChg>
        <pc:spChg chg="add del mod">
          <ac:chgData name="Zhang Yifan" userId="c9b86b9a-8bad-4e1d-80e2-8f55c3c19e2c" providerId="ADAL" clId="{15889EDC-58EB-5E4F-B199-2B6CB966C22E}" dt="2021-10-11T19:14:30.545" v="336"/>
          <ac:spMkLst>
            <pc:docMk/>
            <pc:sldMk cId="53729575" sldId="326"/>
            <ac:spMk id="5" creationId="{8DA30558-6F45-A14E-95E4-D14BDCDEE8CD}"/>
          </ac:spMkLst>
        </pc:spChg>
      </pc:sldChg>
      <pc:sldChg chg="modSp add mod">
        <pc:chgData name="Zhang Yifan" userId="c9b86b9a-8bad-4e1d-80e2-8f55c3c19e2c" providerId="ADAL" clId="{15889EDC-58EB-5E4F-B199-2B6CB966C22E}" dt="2021-10-12T00:19:32.554" v="1502"/>
        <pc:sldMkLst>
          <pc:docMk/>
          <pc:sldMk cId="4179592292" sldId="327"/>
        </pc:sldMkLst>
        <pc:spChg chg="mod">
          <ac:chgData name="Zhang Yifan" userId="c9b86b9a-8bad-4e1d-80e2-8f55c3c19e2c" providerId="ADAL" clId="{15889EDC-58EB-5E4F-B199-2B6CB966C22E}" dt="2021-10-12T00:19:32.554" v="1502"/>
          <ac:spMkLst>
            <pc:docMk/>
            <pc:sldMk cId="4179592292" sldId="327"/>
            <ac:spMk id="2" creationId="{114826E6-4184-804C-A593-729998015B11}"/>
          </ac:spMkLst>
        </pc:spChg>
        <pc:spChg chg="mod">
          <ac:chgData name="Zhang Yifan" userId="c9b86b9a-8bad-4e1d-80e2-8f55c3c19e2c" providerId="ADAL" clId="{15889EDC-58EB-5E4F-B199-2B6CB966C22E}" dt="2021-10-12T00:19:32.554" v="1502"/>
          <ac:spMkLst>
            <pc:docMk/>
            <pc:sldMk cId="4179592292" sldId="327"/>
            <ac:spMk id="3" creationId="{75E97D57-CB02-AB4A-82BB-A26A1F98DFE5}"/>
          </ac:spMkLst>
        </pc:spChg>
      </pc:sldChg>
      <pc:sldChg chg="modSp add mod">
        <pc:chgData name="Zhang Yifan" userId="c9b86b9a-8bad-4e1d-80e2-8f55c3c19e2c" providerId="ADAL" clId="{15889EDC-58EB-5E4F-B199-2B6CB966C22E}" dt="2021-10-12T00:19:32.554" v="1502"/>
        <pc:sldMkLst>
          <pc:docMk/>
          <pc:sldMk cId="745145761" sldId="328"/>
        </pc:sldMkLst>
        <pc:spChg chg="mod">
          <ac:chgData name="Zhang Yifan" userId="c9b86b9a-8bad-4e1d-80e2-8f55c3c19e2c" providerId="ADAL" clId="{15889EDC-58EB-5E4F-B199-2B6CB966C22E}" dt="2021-10-12T00:19:32.554" v="1502"/>
          <ac:spMkLst>
            <pc:docMk/>
            <pc:sldMk cId="745145761" sldId="328"/>
            <ac:spMk id="106" creationId="{00000000-0000-0000-0000-000000000000}"/>
          </ac:spMkLst>
        </pc:spChg>
        <pc:spChg chg="mod">
          <ac:chgData name="Zhang Yifan" userId="c9b86b9a-8bad-4e1d-80e2-8f55c3c19e2c" providerId="ADAL" clId="{15889EDC-58EB-5E4F-B199-2B6CB966C22E}" dt="2021-10-11T19:17:19.140" v="450" actId="20577"/>
          <ac:spMkLst>
            <pc:docMk/>
            <pc:sldMk cId="745145761" sldId="328"/>
            <ac:spMk id="107" creationId="{00000000-0000-0000-0000-000000000000}"/>
          </ac:spMkLst>
        </pc:spChg>
      </pc:sldChg>
      <pc:sldChg chg="modSp add mod">
        <pc:chgData name="Zhang Yifan" userId="c9b86b9a-8bad-4e1d-80e2-8f55c3c19e2c" providerId="ADAL" clId="{15889EDC-58EB-5E4F-B199-2B6CB966C22E}" dt="2021-10-12T00:19:32.554" v="1502"/>
        <pc:sldMkLst>
          <pc:docMk/>
          <pc:sldMk cId="967804616" sldId="329"/>
        </pc:sldMkLst>
        <pc:spChg chg="mod">
          <ac:chgData name="Zhang Yifan" userId="c9b86b9a-8bad-4e1d-80e2-8f55c3c19e2c" providerId="ADAL" clId="{15889EDC-58EB-5E4F-B199-2B6CB966C22E}" dt="2021-10-12T00:19:32.554" v="1502"/>
          <ac:spMkLst>
            <pc:docMk/>
            <pc:sldMk cId="967804616" sldId="329"/>
            <ac:spMk id="106" creationId="{00000000-0000-0000-0000-000000000000}"/>
          </ac:spMkLst>
        </pc:spChg>
        <pc:spChg chg="mod">
          <ac:chgData name="Zhang Yifan" userId="c9b86b9a-8bad-4e1d-80e2-8f55c3c19e2c" providerId="ADAL" clId="{15889EDC-58EB-5E4F-B199-2B6CB966C22E}" dt="2021-10-11T19:23:49.139" v="496" actId="20577"/>
          <ac:spMkLst>
            <pc:docMk/>
            <pc:sldMk cId="967804616" sldId="329"/>
            <ac:spMk id="107" creationId="{00000000-0000-0000-0000-000000000000}"/>
          </ac:spMkLst>
        </pc:spChg>
      </pc:sldChg>
      <pc:sldChg chg="delSp modSp add del mod">
        <pc:chgData name="Zhang Yifan" userId="c9b86b9a-8bad-4e1d-80e2-8f55c3c19e2c" providerId="ADAL" clId="{15889EDC-58EB-5E4F-B199-2B6CB966C22E}" dt="2021-10-11T19:27:17.120" v="518" actId="2696"/>
        <pc:sldMkLst>
          <pc:docMk/>
          <pc:sldMk cId="710403759" sldId="330"/>
        </pc:sldMkLst>
        <pc:spChg chg="mod">
          <ac:chgData name="Zhang Yifan" userId="c9b86b9a-8bad-4e1d-80e2-8f55c3c19e2c" providerId="ADAL" clId="{15889EDC-58EB-5E4F-B199-2B6CB966C22E}" dt="2021-10-11T19:26:28.978" v="498" actId="27636"/>
          <ac:spMkLst>
            <pc:docMk/>
            <pc:sldMk cId="710403759" sldId="330"/>
            <ac:spMk id="2" creationId="{7DD6745F-1341-4208-86D8-4DDA76F8B132}"/>
          </ac:spMkLst>
        </pc:spChg>
        <pc:spChg chg="mod">
          <ac:chgData name="Zhang Yifan" userId="c9b86b9a-8bad-4e1d-80e2-8f55c3c19e2c" providerId="ADAL" clId="{15889EDC-58EB-5E4F-B199-2B6CB966C22E}" dt="2021-10-11T19:26:50.816" v="508" actId="15"/>
          <ac:spMkLst>
            <pc:docMk/>
            <pc:sldMk cId="710403759" sldId="330"/>
            <ac:spMk id="3" creationId="{D1497AE8-9D6A-4B40-89A2-DE894D49FF6B}"/>
          </ac:spMkLst>
        </pc:spChg>
        <pc:grpChg chg="del">
          <ac:chgData name="Zhang Yifan" userId="c9b86b9a-8bad-4e1d-80e2-8f55c3c19e2c" providerId="ADAL" clId="{15889EDC-58EB-5E4F-B199-2B6CB966C22E}" dt="2021-10-11T19:26:35.087" v="499" actId="478"/>
          <ac:grpSpMkLst>
            <pc:docMk/>
            <pc:sldMk cId="710403759" sldId="330"/>
            <ac:grpSpMk id="12" creationId="{956385F8-15FD-4DEB-A973-24E2C8BEFDB2}"/>
          </ac:grpSpMkLst>
        </pc:grpChg>
        <pc:grpChg chg="del">
          <ac:chgData name="Zhang Yifan" userId="c9b86b9a-8bad-4e1d-80e2-8f55c3c19e2c" providerId="ADAL" clId="{15889EDC-58EB-5E4F-B199-2B6CB966C22E}" dt="2021-10-11T19:26:40.101" v="501" actId="478"/>
          <ac:grpSpMkLst>
            <pc:docMk/>
            <pc:sldMk cId="710403759" sldId="330"/>
            <ac:grpSpMk id="15" creationId="{0FD8A384-AC82-4750-8E12-2661EAE0DF84}"/>
          </ac:grpSpMkLst>
        </pc:grpChg>
        <pc:inkChg chg="del">
          <ac:chgData name="Zhang Yifan" userId="c9b86b9a-8bad-4e1d-80e2-8f55c3c19e2c" providerId="ADAL" clId="{15889EDC-58EB-5E4F-B199-2B6CB966C22E}" dt="2021-10-11T19:26:36.347" v="500" actId="478"/>
          <ac:inkMkLst>
            <pc:docMk/>
            <pc:sldMk cId="710403759" sldId="330"/>
            <ac:inkMk id="7" creationId="{18641E6D-2AC7-481D-AFFB-BCEE07815ECD}"/>
          </ac:inkMkLst>
        </pc:inkChg>
      </pc:sldChg>
      <pc:sldChg chg="modSp new mod ord">
        <pc:chgData name="Zhang Yifan" userId="c9b86b9a-8bad-4e1d-80e2-8f55c3c19e2c" providerId="ADAL" clId="{15889EDC-58EB-5E4F-B199-2B6CB966C22E}" dt="2021-10-12T00:19:32.554" v="1502"/>
        <pc:sldMkLst>
          <pc:docMk/>
          <pc:sldMk cId="441882719" sldId="331"/>
        </pc:sldMkLst>
        <pc:spChg chg="mod">
          <ac:chgData name="Zhang Yifan" userId="c9b86b9a-8bad-4e1d-80e2-8f55c3c19e2c" providerId="ADAL" clId="{15889EDC-58EB-5E4F-B199-2B6CB966C22E}" dt="2021-10-12T00:19:32.554" v="1502"/>
          <ac:spMkLst>
            <pc:docMk/>
            <pc:sldMk cId="441882719" sldId="331"/>
            <ac:spMk id="2" creationId="{D051FDA9-DE52-B541-A6ED-54326E779AC6}"/>
          </ac:spMkLst>
        </pc:spChg>
        <pc:spChg chg="mod">
          <ac:chgData name="Zhang Yifan" userId="c9b86b9a-8bad-4e1d-80e2-8f55c3c19e2c" providerId="ADAL" clId="{15889EDC-58EB-5E4F-B199-2B6CB966C22E}" dt="2021-10-12T00:19:32.554" v="1502"/>
          <ac:spMkLst>
            <pc:docMk/>
            <pc:sldMk cId="441882719" sldId="331"/>
            <ac:spMk id="3" creationId="{C41B04C2-A361-514F-BAC4-1618CDF3BD2F}"/>
          </ac:spMkLst>
        </pc:spChg>
      </pc:sldChg>
      <pc:sldChg chg="addSp delSp modSp new mod">
        <pc:chgData name="Zhang Yifan" userId="c9b86b9a-8bad-4e1d-80e2-8f55c3c19e2c" providerId="ADAL" clId="{15889EDC-58EB-5E4F-B199-2B6CB966C22E}" dt="2021-10-12T00:49:54.288" v="1882" actId="478"/>
        <pc:sldMkLst>
          <pc:docMk/>
          <pc:sldMk cId="3679716390" sldId="332"/>
        </pc:sldMkLst>
        <pc:spChg chg="mod">
          <ac:chgData name="Zhang Yifan" userId="c9b86b9a-8bad-4e1d-80e2-8f55c3c19e2c" providerId="ADAL" clId="{15889EDC-58EB-5E4F-B199-2B6CB966C22E}" dt="2021-10-12T00:19:32.554" v="1502"/>
          <ac:spMkLst>
            <pc:docMk/>
            <pc:sldMk cId="3679716390" sldId="332"/>
            <ac:spMk id="2" creationId="{500293F5-C2B2-1F48-95EF-4ED9E8561016}"/>
          </ac:spMkLst>
        </pc:spChg>
        <pc:spChg chg="del">
          <ac:chgData name="Zhang Yifan" userId="c9b86b9a-8bad-4e1d-80e2-8f55c3c19e2c" providerId="ADAL" clId="{15889EDC-58EB-5E4F-B199-2B6CB966C22E}" dt="2021-10-11T19:27:29.550" v="520" actId="478"/>
          <ac:spMkLst>
            <pc:docMk/>
            <pc:sldMk cId="3679716390" sldId="332"/>
            <ac:spMk id="3" creationId="{E3C015C6-ACD5-A744-A6B7-E1C30F9CDC89}"/>
          </ac:spMkLst>
        </pc:spChg>
        <pc:spChg chg="add del mod">
          <ac:chgData name="Zhang Yifan" userId="c9b86b9a-8bad-4e1d-80e2-8f55c3c19e2c" providerId="ADAL" clId="{15889EDC-58EB-5E4F-B199-2B6CB966C22E}" dt="2021-10-11T19:27:40.815" v="524" actId="478"/>
          <ac:spMkLst>
            <pc:docMk/>
            <pc:sldMk cId="3679716390" sldId="332"/>
            <ac:spMk id="4" creationId="{33D12F33-776C-3445-860D-974383E8BAF5}"/>
          </ac:spMkLst>
        </pc:spChg>
        <pc:spChg chg="add mod">
          <ac:chgData name="Zhang Yifan" userId="c9b86b9a-8bad-4e1d-80e2-8f55c3c19e2c" providerId="ADAL" clId="{15889EDC-58EB-5E4F-B199-2B6CB966C22E}" dt="2021-10-11T19:29:24.373" v="586" actId="1076"/>
          <ac:spMkLst>
            <pc:docMk/>
            <pc:sldMk cId="3679716390" sldId="332"/>
            <ac:spMk id="7" creationId="{5C8F41B6-B8AC-0B45-86AD-8B4C30E9DAF1}"/>
          </ac:spMkLst>
        </pc:spChg>
        <pc:spChg chg="add mod">
          <ac:chgData name="Zhang Yifan" userId="c9b86b9a-8bad-4e1d-80e2-8f55c3c19e2c" providerId="ADAL" clId="{15889EDC-58EB-5E4F-B199-2B6CB966C22E}" dt="2021-10-11T19:29:52.917" v="641" actId="1076"/>
          <ac:spMkLst>
            <pc:docMk/>
            <pc:sldMk cId="3679716390" sldId="332"/>
            <ac:spMk id="8" creationId="{935C41C9-A6F9-EE48-916A-C4F3FAEEC928}"/>
          </ac:spMkLst>
        </pc:spChg>
        <pc:spChg chg="add del mod">
          <ac:chgData name="Zhang Yifan" userId="c9b86b9a-8bad-4e1d-80e2-8f55c3c19e2c" providerId="ADAL" clId="{15889EDC-58EB-5E4F-B199-2B6CB966C22E}" dt="2021-10-12T00:49:54.288" v="1882" actId="478"/>
          <ac:spMkLst>
            <pc:docMk/>
            <pc:sldMk cId="3679716390" sldId="332"/>
            <ac:spMk id="9" creationId="{DEC54DBA-B4AA-ED4D-8B9D-B9DFA8C804D4}"/>
          </ac:spMkLst>
        </pc:spChg>
        <pc:spChg chg="add del mod">
          <ac:chgData name="Zhang Yifan" userId="c9b86b9a-8bad-4e1d-80e2-8f55c3c19e2c" providerId="ADAL" clId="{15889EDC-58EB-5E4F-B199-2B6CB966C22E}" dt="2021-10-12T00:49:50.263" v="1880"/>
          <ac:spMkLst>
            <pc:docMk/>
            <pc:sldMk cId="3679716390" sldId="332"/>
            <ac:spMk id="10" creationId="{1765929D-20B7-4B46-94C2-C7B30623A553}"/>
          </ac:spMkLst>
        </pc:spChg>
        <pc:graphicFrameChg chg="add del mod modGraphic">
          <ac:chgData name="Zhang Yifan" userId="c9b86b9a-8bad-4e1d-80e2-8f55c3c19e2c" providerId="ADAL" clId="{15889EDC-58EB-5E4F-B199-2B6CB966C22E}" dt="2021-10-11T19:28:09.654" v="530" actId="3680"/>
          <ac:graphicFrameMkLst>
            <pc:docMk/>
            <pc:sldMk cId="3679716390" sldId="332"/>
            <ac:graphicFrameMk id="5" creationId="{AF38A0B1-AEAF-D54F-BA7A-72D03C7349D5}"/>
          </ac:graphicFrameMkLst>
        </pc:graphicFrameChg>
        <pc:graphicFrameChg chg="add mod modGraphic">
          <ac:chgData name="Zhang Yifan" userId="c9b86b9a-8bad-4e1d-80e2-8f55c3c19e2c" providerId="ADAL" clId="{15889EDC-58EB-5E4F-B199-2B6CB966C22E}" dt="2021-10-11T19:28:52.113" v="550" actId="1076"/>
          <ac:graphicFrameMkLst>
            <pc:docMk/>
            <pc:sldMk cId="3679716390" sldId="332"/>
            <ac:graphicFrameMk id="6" creationId="{A6C273AC-5E7F-E341-BE92-DA36C0765213}"/>
          </ac:graphicFrameMkLst>
        </pc:graphicFrameChg>
      </pc:sldChg>
      <pc:sldChg chg="modSp new mod">
        <pc:chgData name="Zhang Yifan" userId="c9b86b9a-8bad-4e1d-80e2-8f55c3c19e2c" providerId="ADAL" clId="{15889EDC-58EB-5E4F-B199-2B6CB966C22E}" dt="2021-10-12T00:19:32.554" v="1502"/>
        <pc:sldMkLst>
          <pc:docMk/>
          <pc:sldMk cId="3445758630" sldId="333"/>
        </pc:sldMkLst>
        <pc:spChg chg="mod">
          <ac:chgData name="Zhang Yifan" userId="c9b86b9a-8bad-4e1d-80e2-8f55c3c19e2c" providerId="ADAL" clId="{15889EDC-58EB-5E4F-B199-2B6CB966C22E}" dt="2021-10-12T00:19:32.554" v="1502"/>
          <ac:spMkLst>
            <pc:docMk/>
            <pc:sldMk cId="3445758630" sldId="333"/>
            <ac:spMk id="2" creationId="{2E231471-12CD-0B44-9D63-FD3547659568}"/>
          </ac:spMkLst>
        </pc:spChg>
        <pc:spChg chg="mod">
          <ac:chgData name="Zhang Yifan" userId="c9b86b9a-8bad-4e1d-80e2-8f55c3c19e2c" providerId="ADAL" clId="{15889EDC-58EB-5E4F-B199-2B6CB966C22E}" dt="2021-10-12T00:19:32.554" v="1502"/>
          <ac:spMkLst>
            <pc:docMk/>
            <pc:sldMk cId="3445758630" sldId="333"/>
            <ac:spMk id="3" creationId="{34EB8608-A9E7-8E4B-9757-AF2A0CF4D544}"/>
          </ac:spMkLst>
        </pc:spChg>
      </pc:sldChg>
      <pc:sldChg chg="modSp add mod">
        <pc:chgData name="Zhang Yifan" userId="c9b86b9a-8bad-4e1d-80e2-8f55c3c19e2c" providerId="ADAL" clId="{15889EDC-58EB-5E4F-B199-2B6CB966C22E}" dt="2021-10-12T00:19:32.554" v="1502"/>
        <pc:sldMkLst>
          <pc:docMk/>
          <pc:sldMk cId="2158076904" sldId="334"/>
        </pc:sldMkLst>
        <pc:spChg chg="mod">
          <ac:chgData name="Zhang Yifan" userId="c9b86b9a-8bad-4e1d-80e2-8f55c3c19e2c" providerId="ADAL" clId="{15889EDC-58EB-5E4F-B199-2B6CB966C22E}" dt="2021-10-12T00:19:32.554" v="1502"/>
          <ac:spMkLst>
            <pc:docMk/>
            <pc:sldMk cId="2158076904" sldId="334"/>
            <ac:spMk id="2" creationId="{500293F5-C2B2-1F48-95EF-4ED9E8561016}"/>
          </ac:spMkLst>
        </pc:spChg>
        <pc:spChg chg="mod">
          <ac:chgData name="Zhang Yifan" userId="c9b86b9a-8bad-4e1d-80e2-8f55c3c19e2c" providerId="ADAL" clId="{15889EDC-58EB-5E4F-B199-2B6CB966C22E}" dt="2021-10-11T19:31:43.012" v="943" actId="20577"/>
          <ac:spMkLst>
            <pc:docMk/>
            <pc:sldMk cId="2158076904" sldId="334"/>
            <ac:spMk id="8" creationId="{935C41C9-A6F9-EE48-916A-C4F3FAEEC928}"/>
          </ac:spMkLst>
        </pc:spChg>
      </pc:sldChg>
      <pc:sldChg chg="modSp add mod">
        <pc:chgData name="Zhang Yifan" userId="c9b86b9a-8bad-4e1d-80e2-8f55c3c19e2c" providerId="ADAL" clId="{15889EDC-58EB-5E4F-B199-2B6CB966C22E}" dt="2021-10-12T00:19:32.554" v="1502"/>
        <pc:sldMkLst>
          <pc:docMk/>
          <pc:sldMk cId="884274588" sldId="335"/>
        </pc:sldMkLst>
        <pc:spChg chg="mod">
          <ac:chgData name="Zhang Yifan" userId="c9b86b9a-8bad-4e1d-80e2-8f55c3c19e2c" providerId="ADAL" clId="{15889EDC-58EB-5E4F-B199-2B6CB966C22E}" dt="2021-10-12T00:19:32.554" v="1502"/>
          <ac:spMkLst>
            <pc:docMk/>
            <pc:sldMk cId="884274588" sldId="335"/>
            <ac:spMk id="2" creationId="{500293F5-C2B2-1F48-95EF-4ED9E8561016}"/>
          </ac:spMkLst>
        </pc:spChg>
      </pc:sldChg>
      <pc:sldChg chg="modSp add mod">
        <pc:chgData name="Zhang Yifan" userId="c9b86b9a-8bad-4e1d-80e2-8f55c3c19e2c" providerId="ADAL" clId="{15889EDC-58EB-5E4F-B199-2B6CB966C22E}" dt="2021-10-12T00:19:32.554" v="1502"/>
        <pc:sldMkLst>
          <pc:docMk/>
          <pc:sldMk cId="1964532897" sldId="336"/>
        </pc:sldMkLst>
        <pc:spChg chg="mod">
          <ac:chgData name="Zhang Yifan" userId="c9b86b9a-8bad-4e1d-80e2-8f55c3c19e2c" providerId="ADAL" clId="{15889EDC-58EB-5E4F-B199-2B6CB966C22E}" dt="2021-10-12T00:19:32.554" v="1502"/>
          <ac:spMkLst>
            <pc:docMk/>
            <pc:sldMk cId="1964532897" sldId="336"/>
            <ac:spMk id="2" creationId="{78547907-9E73-AF48-B0CB-FE5D47B003F4}"/>
          </ac:spMkLst>
        </pc:spChg>
        <pc:spChg chg="mod">
          <ac:chgData name="Zhang Yifan" userId="c9b86b9a-8bad-4e1d-80e2-8f55c3c19e2c" providerId="ADAL" clId="{15889EDC-58EB-5E4F-B199-2B6CB966C22E}" dt="2021-10-11T19:42:04.397" v="1043" actId="20577"/>
          <ac:spMkLst>
            <pc:docMk/>
            <pc:sldMk cId="1964532897" sldId="336"/>
            <ac:spMk id="5" creationId="{7DA3DD73-02F3-0249-8BCD-14C95CE0DB60}"/>
          </ac:spMkLst>
        </pc:spChg>
        <pc:graphicFrameChg chg="modGraphic">
          <ac:chgData name="Zhang Yifan" userId="c9b86b9a-8bad-4e1d-80e2-8f55c3c19e2c" providerId="ADAL" clId="{15889EDC-58EB-5E4F-B199-2B6CB966C22E}" dt="2021-10-11T19:45:04.633" v="1139" actId="20577"/>
          <ac:graphicFrameMkLst>
            <pc:docMk/>
            <pc:sldMk cId="1964532897" sldId="336"/>
            <ac:graphicFrameMk id="8" creationId="{B9C69911-4D4B-8448-B15E-ED30B04AEC31}"/>
          </ac:graphicFrameMkLst>
        </pc:graphicFrameChg>
      </pc:sldChg>
      <pc:sldChg chg="addSp delSp modSp add mod">
        <pc:chgData name="Zhang Yifan" userId="c9b86b9a-8bad-4e1d-80e2-8f55c3c19e2c" providerId="ADAL" clId="{15889EDC-58EB-5E4F-B199-2B6CB966C22E}" dt="2021-10-12T00:19:32.554" v="1502"/>
        <pc:sldMkLst>
          <pc:docMk/>
          <pc:sldMk cId="2321872338" sldId="337"/>
        </pc:sldMkLst>
        <pc:spChg chg="mod">
          <ac:chgData name="Zhang Yifan" userId="c9b86b9a-8bad-4e1d-80e2-8f55c3c19e2c" providerId="ADAL" clId="{15889EDC-58EB-5E4F-B199-2B6CB966C22E}" dt="2021-10-12T00:19:32.554" v="1502"/>
          <ac:spMkLst>
            <pc:docMk/>
            <pc:sldMk cId="2321872338" sldId="337"/>
            <ac:spMk id="2" creationId="{78547907-9E73-AF48-B0CB-FE5D47B003F4}"/>
          </ac:spMkLst>
        </pc:spChg>
        <pc:spChg chg="mod">
          <ac:chgData name="Zhang Yifan" userId="c9b86b9a-8bad-4e1d-80e2-8f55c3c19e2c" providerId="ADAL" clId="{15889EDC-58EB-5E4F-B199-2B6CB966C22E}" dt="2021-10-11T19:43:11.451" v="1047" actId="20577"/>
          <ac:spMkLst>
            <pc:docMk/>
            <pc:sldMk cId="2321872338" sldId="337"/>
            <ac:spMk id="5" creationId="{7DA3DD73-02F3-0249-8BCD-14C95CE0DB60}"/>
          </ac:spMkLst>
        </pc:spChg>
        <pc:spChg chg="add mod">
          <ac:chgData name="Zhang Yifan" userId="c9b86b9a-8bad-4e1d-80e2-8f55c3c19e2c" providerId="ADAL" clId="{15889EDC-58EB-5E4F-B199-2B6CB966C22E}" dt="2021-10-11T19:44:14.198" v="1127" actId="1076"/>
          <ac:spMkLst>
            <pc:docMk/>
            <pc:sldMk cId="2321872338" sldId="337"/>
            <ac:spMk id="24" creationId="{859E7B86-684C-1B48-AB84-B6D17FF9CD65}"/>
          </ac:spMkLst>
        </pc:spChg>
        <pc:graphicFrameChg chg="del modGraphic">
          <ac:chgData name="Zhang Yifan" userId="c9b86b9a-8bad-4e1d-80e2-8f55c3c19e2c" providerId="ADAL" clId="{15889EDC-58EB-5E4F-B199-2B6CB966C22E}" dt="2021-10-11T19:45:14.230" v="1141" actId="478"/>
          <ac:graphicFrameMkLst>
            <pc:docMk/>
            <pc:sldMk cId="2321872338" sldId="337"/>
            <ac:graphicFrameMk id="8" creationId="{B9C69911-4D4B-8448-B15E-ED30B04AEC31}"/>
          </ac:graphicFrameMkLst>
        </pc:graphicFrameChg>
        <pc:graphicFrameChg chg="add mod">
          <ac:chgData name="Zhang Yifan" userId="c9b86b9a-8bad-4e1d-80e2-8f55c3c19e2c" providerId="ADAL" clId="{15889EDC-58EB-5E4F-B199-2B6CB966C22E}" dt="2021-10-11T19:45:14.570" v="1142"/>
          <ac:graphicFrameMkLst>
            <pc:docMk/>
            <pc:sldMk cId="2321872338" sldId="337"/>
            <ac:graphicFrameMk id="63" creationId="{43AE0658-817B-334B-A0B0-72EEA8B5A9C5}"/>
          </ac:graphicFrameMkLst>
        </pc:graphicFrameChg>
      </pc:sldChg>
      <pc:sldChg chg="modSp add mod">
        <pc:chgData name="Zhang Yifan" userId="c9b86b9a-8bad-4e1d-80e2-8f55c3c19e2c" providerId="ADAL" clId="{15889EDC-58EB-5E4F-B199-2B6CB966C22E}" dt="2021-10-12T00:19:32.554" v="1502"/>
        <pc:sldMkLst>
          <pc:docMk/>
          <pc:sldMk cId="1427304495" sldId="338"/>
        </pc:sldMkLst>
        <pc:spChg chg="mod">
          <ac:chgData name="Zhang Yifan" userId="c9b86b9a-8bad-4e1d-80e2-8f55c3c19e2c" providerId="ADAL" clId="{15889EDC-58EB-5E4F-B199-2B6CB966C22E}" dt="2021-10-12T00:19:32.554" v="1502"/>
          <ac:spMkLst>
            <pc:docMk/>
            <pc:sldMk cId="1427304495" sldId="338"/>
            <ac:spMk id="2" creationId="{78547907-9E73-AF48-B0CB-FE5D47B003F4}"/>
          </ac:spMkLst>
        </pc:spChg>
        <pc:graphicFrameChg chg="modGraphic">
          <ac:chgData name="Zhang Yifan" userId="c9b86b9a-8bad-4e1d-80e2-8f55c3c19e2c" providerId="ADAL" clId="{15889EDC-58EB-5E4F-B199-2B6CB966C22E}" dt="2021-10-11T19:45:31.079" v="1147" actId="20577"/>
          <ac:graphicFrameMkLst>
            <pc:docMk/>
            <pc:sldMk cId="1427304495" sldId="338"/>
            <ac:graphicFrameMk id="63" creationId="{43AE0658-817B-334B-A0B0-72EEA8B5A9C5}"/>
          </ac:graphicFrameMkLst>
        </pc:graphicFrameChg>
      </pc:sldChg>
      <pc:sldChg chg="add del">
        <pc:chgData name="Zhang Yifan" userId="c9b86b9a-8bad-4e1d-80e2-8f55c3c19e2c" providerId="ADAL" clId="{15889EDC-58EB-5E4F-B199-2B6CB966C22E}" dt="2021-10-11T20:03:30.022" v="1149"/>
        <pc:sldMkLst>
          <pc:docMk/>
          <pc:sldMk cId="213498134" sldId="339"/>
        </pc:sldMkLst>
      </pc:sldChg>
      <pc:sldChg chg="add">
        <pc:chgData name="Zhang Yifan" userId="c9b86b9a-8bad-4e1d-80e2-8f55c3c19e2c" providerId="ADAL" clId="{15889EDC-58EB-5E4F-B199-2B6CB966C22E}" dt="2021-10-11T20:04:17.457" v="1192"/>
        <pc:sldMkLst>
          <pc:docMk/>
          <pc:sldMk cId="1668718290" sldId="339"/>
        </pc:sldMkLst>
      </pc:sldChg>
      <pc:sldChg chg="add del">
        <pc:chgData name="Zhang Yifan" userId="c9b86b9a-8bad-4e1d-80e2-8f55c3c19e2c" providerId="ADAL" clId="{15889EDC-58EB-5E4F-B199-2B6CB966C22E}" dt="2021-10-12T00:03:18.724" v="1194"/>
        <pc:sldMkLst>
          <pc:docMk/>
          <pc:sldMk cId="3089684135" sldId="339"/>
        </pc:sldMkLst>
      </pc:sldChg>
      <pc:sldChg chg="addSp delSp modSp add del mod">
        <pc:chgData name="Zhang Yifan" userId="c9b86b9a-8bad-4e1d-80e2-8f55c3c19e2c" providerId="ADAL" clId="{15889EDC-58EB-5E4F-B199-2B6CB966C22E}" dt="2021-10-12T00:21:44.597" v="1532" actId="2696"/>
        <pc:sldMkLst>
          <pc:docMk/>
          <pc:sldMk cId="3269524636" sldId="339"/>
        </pc:sldMkLst>
        <pc:spChg chg="add mod">
          <ac:chgData name="Zhang Yifan" userId="c9b86b9a-8bad-4e1d-80e2-8f55c3c19e2c" providerId="ADAL" clId="{15889EDC-58EB-5E4F-B199-2B6CB966C22E}" dt="2021-10-12T00:07:00.332" v="1316" actId="1076"/>
          <ac:spMkLst>
            <pc:docMk/>
            <pc:sldMk cId="3269524636" sldId="339"/>
            <ac:spMk id="2" creationId="{5A7D32B2-BA63-F74E-BB3A-649A230F5AC5}"/>
          </ac:spMkLst>
        </pc:spChg>
        <pc:spChg chg="mod">
          <ac:chgData name="Zhang Yifan" userId="c9b86b9a-8bad-4e1d-80e2-8f55c3c19e2c" providerId="ADAL" clId="{15889EDC-58EB-5E4F-B199-2B6CB966C22E}" dt="2021-10-12T00:08:10.123" v="1326" actId="1036"/>
          <ac:spMkLst>
            <pc:docMk/>
            <pc:sldMk cId="3269524636" sldId="339"/>
            <ac:spMk id="7" creationId="{0492470B-B9C5-9A47-9554-71EC4075ADD7}"/>
          </ac:spMkLst>
        </pc:spChg>
        <pc:spChg chg="add mod">
          <ac:chgData name="Zhang Yifan" userId="c9b86b9a-8bad-4e1d-80e2-8f55c3c19e2c" providerId="ADAL" clId="{15889EDC-58EB-5E4F-B199-2B6CB966C22E}" dt="2021-10-12T00:07:00.332" v="1316" actId="1076"/>
          <ac:spMkLst>
            <pc:docMk/>
            <pc:sldMk cId="3269524636" sldId="339"/>
            <ac:spMk id="10" creationId="{BA5F280F-3737-2A41-B9E7-061BE07DC34D}"/>
          </ac:spMkLst>
        </pc:spChg>
        <pc:spChg chg="add del mod">
          <ac:chgData name="Zhang Yifan" userId="c9b86b9a-8bad-4e1d-80e2-8f55c3c19e2c" providerId="ADAL" clId="{15889EDC-58EB-5E4F-B199-2B6CB966C22E}" dt="2021-10-12T00:08:43.032" v="1328"/>
          <ac:spMkLst>
            <pc:docMk/>
            <pc:sldMk cId="3269524636" sldId="339"/>
            <ac:spMk id="25" creationId="{150AECEA-7E24-5F4A-8853-C320D78869BD}"/>
          </ac:spMkLst>
        </pc:spChg>
      </pc:sldChg>
      <pc:sldChg chg="modSp add del mod">
        <pc:chgData name="Zhang Yifan" userId="c9b86b9a-8bad-4e1d-80e2-8f55c3c19e2c" providerId="ADAL" clId="{15889EDC-58EB-5E4F-B199-2B6CB966C22E}" dt="2021-10-12T00:21:44.597" v="1532" actId="2696"/>
        <pc:sldMkLst>
          <pc:docMk/>
          <pc:sldMk cId="4222268622" sldId="340"/>
        </pc:sldMkLst>
        <pc:spChg chg="mod">
          <ac:chgData name="Zhang Yifan" userId="c9b86b9a-8bad-4e1d-80e2-8f55c3c19e2c" providerId="ADAL" clId="{15889EDC-58EB-5E4F-B199-2B6CB966C22E}" dt="2021-10-12T00:09:29.649" v="1465" actId="14100"/>
          <ac:spMkLst>
            <pc:docMk/>
            <pc:sldMk cId="4222268622" sldId="340"/>
            <ac:spMk id="10" creationId="{BA5F280F-3737-2A41-B9E7-061BE07DC34D}"/>
          </ac:spMkLst>
        </pc:spChg>
      </pc:sldChg>
      <pc:sldChg chg="addSp delSp modSp new del mod setBg">
        <pc:chgData name="Zhang Yifan" userId="c9b86b9a-8bad-4e1d-80e2-8f55c3c19e2c" providerId="ADAL" clId="{15889EDC-58EB-5E4F-B199-2B6CB966C22E}" dt="2021-10-12T00:46:32.817" v="1832" actId="2696"/>
        <pc:sldMkLst>
          <pc:docMk/>
          <pc:sldMk cId="544842322" sldId="341"/>
        </pc:sldMkLst>
        <pc:spChg chg="del mod">
          <ac:chgData name="Zhang Yifan" userId="c9b86b9a-8bad-4e1d-80e2-8f55c3c19e2c" providerId="ADAL" clId="{15889EDC-58EB-5E4F-B199-2B6CB966C22E}" dt="2021-10-12T00:17:59.543" v="1472" actId="478"/>
          <ac:spMkLst>
            <pc:docMk/>
            <pc:sldMk cId="544842322" sldId="341"/>
            <ac:spMk id="2" creationId="{B99C5A5C-0676-014F-9385-7CF692FBBE7E}"/>
          </ac:spMkLst>
        </pc:spChg>
        <pc:spChg chg="del">
          <ac:chgData name="Zhang Yifan" userId="c9b86b9a-8bad-4e1d-80e2-8f55c3c19e2c" providerId="ADAL" clId="{15889EDC-58EB-5E4F-B199-2B6CB966C22E}" dt="2021-10-12T00:18:01.430" v="1473" actId="478"/>
          <ac:spMkLst>
            <pc:docMk/>
            <pc:sldMk cId="544842322" sldId="341"/>
            <ac:spMk id="3" creationId="{0FAB6C3A-44FB-BA4B-B9D7-600F6E96A0FB}"/>
          </ac:spMkLst>
        </pc:spChg>
        <pc:spChg chg="add del mod">
          <ac:chgData name="Zhang Yifan" userId="c9b86b9a-8bad-4e1d-80e2-8f55c3c19e2c" providerId="ADAL" clId="{15889EDC-58EB-5E4F-B199-2B6CB966C22E}" dt="2021-10-12T00:17:58.336" v="1470"/>
          <ac:spMkLst>
            <pc:docMk/>
            <pc:sldMk cId="544842322" sldId="341"/>
            <ac:spMk id="4" creationId="{B02682AC-3A65-314E-96F5-6E34709F68EA}"/>
          </ac:spMkLst>
        </pc:spChg>
        <pc:spChg chg="add del mod">
          <ac:chgData name="Zhang Yifan" userId="c9b86b9a-8bad-4e1d-80e2-8f55c3c19e2c" providerId="ADAL" clId="{15889EDC-58EB-5E4F-B199-2B6CB966C22E}" dt="2021-10-12T00:17:58.336" v="1470"/>
          <ac:spMkLst>
            <pc:docMk/>
            <pc:sldMk cId="544842322" sldId="341"/>
            <ac:spMk id="5" creationId="{6F173ED7-15B8-6644-9CB8-3D0FC58B7E30}"/>
          </ac:spMkLst>
        </pc:spChg>
        <pc:spChg chg="add del mod">
          <ac:chgData name="Zhang Yifan" userId="c9b86b9a-8bad-4e1d-80e2-8f55c3c19e2c" providerId="ADAL" clId="{15889EDC-58EB-5E4F-B199-2B6CB966C22E}" dt="2021-10-12T00:17:58.336" v="1470"/>
          <ac:spMkLst>
            <pc:docMk/>
            <pc:sldMk cId="544842322" sldId="341"/>
            <ac:spMk id="6" creationId="{FA6E4B0F-2A8E-B04B-9551-5ED4115E0F04}"/>
          </ac:spMkLst>
        </pc:spChg>
        <pc:spChg chg="add del mod">
          <ac:chgData name="Zhang Yifan" userId="c9b86b9a-8bad-4e1d-80e2-8f55c3c19e2c" providerId="ADAL" clId="{15889EDC-58EB-5E4F-B199-2B6CB966C22E}" dt="2021-10-12T00:17:58.336" v="1470"/>
          <ac:spMkLst>
            <pc:docMk/>
            <pc:sldMk cId="544842322" sldId="341"/>
            <ac:spMk id="7" creationId="{6E94A3D5-C2BB-9748-8E09-E5BF3A69BF62}"/>
          </ac:spMkLst>
        </pc:spChg>
        <pc:spChg chg="add del mod">
          <ac:chgData name="Zhang Yifan" userId="c9b86b9a-8bad-4e1d-80e2-8f55c3c19e2c" providerId="ADAL" clId="{15889EDC-58EB-5E4F-B199-2B6CB966C22E}" dt="2021-10-12T00:17:58.336" v="1470"/>
          <ac:spMkLst>
            <pc:docMk/>
            <pc:sldMk cId="544842322" sldId="341"/>
            <ac:spMk id="8" creationId="{F24974B4-1802-EF49-9679-EF0673250363}"/>
          </ac:spMkLst>
        </pc:spChg>
        <pc:spChg chg="add del mod">
          <ac:chgData name="Zhang Yifan" userId="c9b86b9a-8bad-4e1d-80e2-8f55c3c19e2c" providerId="ADAL" clId="{15889EDC-58EB-5E4F-B199-2B6CB966C22E}" dt="2021-10-12T00:17:58.336" v="1470"/>
          <ac:spMkLst>
            <pc:docMk/>
            <pc:sldMk cId="544842322" sldId="341"/>
            <ac:spMk id="9" creationId="{A222E5B6-C3DB-3D4B-84AB-C015649FF9DB}"/>
          </ac:spMkLst>
        </pc:spChg>
        <pc:spChg chg="add del mod">
          <ac:chgData name="Zhang Yifan" userId="c9b86b9a-8bad-4e1d-80e2-8f55c3c19e2c" providerId="ADAL" clId="{15889EDC-58EB-5E4F-B199-2B6CB966C22E}" dt="2021-10-12T00:17:58.336" v="1470"/>
          <ac:spMkLst>
            <pc:docMk/>
            <pc:sldMk cId="544842322" sldId="341"/>
            <ac:spMk id="10" creationId="{0596EC82-A25F-9E4D-B274-B495777B5577}"/>
          </ac:spMkLst>
        </pc:spChg>
        <pc:spChg chg="add del mod">
          <ac:chgData name="Zhang Yifan" userId="c9b86b9a-8bad-4e1d-80e2-8f55c3c19e2c" providerId="ADAL" clId="{15889EDC-58EB-5E4F-B199-2B6CB966C22E}" dt="2021-10-12T00:17:58.336" v="1470"/>
          <ac:spMkLst>
            <pc:docMk/>
            <pc:sldMk cId="544842322" sldId="341"/>
            <ac:spMk id="11" creationId="{71D3CF75-9194-2041-A752-C5B6CF174949}"/>
          </ac:spMkLst>
        </pc:spChg>
        <pc:spChg chg="add del mod">
          <ac:chgData name="Zhang Yifan" userId="c9b86b9a-8bad-4e1d-80e2-8f55c3c19e2c" providerId="ADAL" clId="{15889EDC-58EB-5E4F-B199-2B6CB966C22E}" dt="2021-10-12T00:17:58.336" v="1470"/>
          <ac:spMkLst>
            <pc:docMk/>
            <pc:sldMk cId="544842322" sldId="341"/>
            <ac:spMk id="12" creationId="{A9977669-6CAD-494D-B99D-4D005FD93B95}"/>
          </ac:spMkLst>
        </pc:spChg>
        <pc:spChg chg="add del mod">
          <ac:chgData name="Zhang Yifan" userId="c9b86b9a-8bad-4e1d-80e2-8f55c3c19e2c" providerId="ADAL" clId="{15889EDC-58EB-5E4F-B199-2B6CB966C22E}" dt="2021-10-12T00:17:58.336" v="1470"/>
          <ac:spMkLst>
            <pc:docMk/>
            <pc:sldMk cId="544842322" sldId="341"/>
            <ac:spMk id="13" creationId="{8E9C3EA5-49BF-624B-ACFA-B605AED381F1}"/>
          </ac:spMkLst>
        </pc:spChg>
        <pc:spChg chg="add del mod">
          <ac:chgData name="Zhang Yifan" userId="c9b86b9a-8bad-4e1d-80e2-8f55c3c19e2c" providerId="ADAL" clId="{15889EDC-58EB-5E4F-B199-2B6CB966C22E}" dt="2021-10-12T00:17:58.336" v="1470"/>
          <ac:spMkLst>
            <pc:docMk/>
            <pc:sldMk cId="544842322" sldId="341"/>
            <ac:spMk id="14" creationId="{96C80474-5391-1F44-B337-4D513148DD57}"/>
          </ac:spMkLst>
        </pc:spChg>
        <pc:spChg chg="add del mod">
          <ac:chgData name="Zhang Yifan" userId="c9b86b9a-8bad-4e1d-80e2-8f55c3c19e2c" providerId="ADAL" clId="{15889EDC-58EB-5E4F-B199-2B6CB966C22E}" dt="2021-10-12T00:17:58.336" v="1470"/>
          <ac:spMkLst>
            <pc:docMk/>
            <pc:sldMk cId="544842322" sldId="341"/>
            <ac:spMk id="16" creationId="{0051BC4D-641E-F647-9336-CB59734765AC}"/>
          </ac:spMkLst>
        </pc:spChg>
        <pc:spChg chg="add del mod">
          <ac:chgData name="Zhang Yifan" userId="c9b86b9a-8bad-4e1d-80e2-8f55c3c19e2c" providerId="ADAL" clId="{15889EDC-58EB-5E4F-B199-2B6CB966C22E}" dt="2021-10-12T00:17:58.336" v="1470"/>
          <ac:spMkLst>
            <pc:docMk/>
            <pc:sldMk cId="544842322" sldId="341"/>
            <ac:spMk id="17" creationId="{2CD02B62-F57F-9A42-89F2-5315E3170FF7}"/>
          </ac:spMkLst>
        </pc:spChg>
        <pc:spChg chg="add del mod">
          <ac:chgData name="Zhang Yifan" userId="c9b86b9a-8bad-4e1d-80e2-8f55c3c19e2c" providerId="ADAL" clId="{15889EDC-58EB-5E4F-B199-2B6CB966C22E}" dt="2021-10-12T00:17:58.336" v="1470"/>
          <ac:spMkLst>
            <pc:docMk/>
            <pc:sldMk cId="544842322" sldId="341"/>
            <ac:spMk id="18" creationId="{69875ED7-63DE-374A-B360-AC40D5998688}"/>
          </ac:spMkLst>
        </pc:spChg>
        <pc:spChg chg="add del mod">
          <ac:chgData name="Zhang Yifan" userId="c9b86b9a-8bad-4e1d-80e2-8f55c3c19e2c" providerId="ADAL" clId="{15889EDC-58EB-5E4F-B199-2B6CB966C22E}" dt="2021-10-12T00:17:58.336" v="1470"/>
          <ac:spMkLst>
            <pc:docMk/>
            <pc:sldMk cId="544842322" sldId="341"/>
            <ac:spMk id="19" creationId="{C5AEB566-4E77-B74B-870D-BADA66DC0F20}"/>
          </ac:spMkLst>
        </pc:spChg>
        <pc:spChg chg="add del mod">
          <ac:chgData name="Zhang Yifan" userId="c9b86b9a-8bad-4e1d-80e2-8f55c3c19e2c" providerId="ADAL" clId="{15889EDC-58EB-5E4F-B199-2B6CB966C22E}" dt="2021-10-12T00:17:58.336" v="1470"/>
          <ac:spMkLst>
            <pc:docMk/>
            <pc:sldMk cId="544842322" sldId="341"/>
            <ac:spMk id="20" creationId="{BD0F8134-6E0C-6B40-89AA-F28CA842F682}"/>
          </ac:spMkLst>
        </pc:spChg>
        <pc:spChg chg="add del mod">
          <ac:chgData name="Zhang Yifan" userId="c9b86b9a-8bad-4e1d-80e2-8f55c3c19e2c" providerId="ADAL" clId="{15889EDC-58EB-5E4F-B199-2B6CB966C22E}" dt="2021-10-12T00:17:58.336" v="1470"/>
          <ac:spMkLst>
            <pc:docMk/>
            <pc:sldMk cId="544842322" sldId="341"/>
            <ac:spMk id="21" creationId="{D0305873-8A50-464C-95C8-D0FDE06A18F3}"/>
          </ac:spMkLst>
        </pc:spChg>
        <pc:spChg chg="add del mod">
          <ac:chgData name="Zhang Yifan" userId="c9b86b9a-8bad-4e1d-80e2-8f55c3c19e2c" providerId="ADAL" clId="{15889EDC-58EB-5E4F-B199-2B6CB966C22E}" dt="2021-10-12T00:17:58.336" v="1470"/>
          <ac:spMkLst>
            <pc:docMk/>
            <pc:sldMk cId="544842322" sldId="341"/>
            <ac:spMk id="22" creationId="{347B0F7B-4973-484D-95CB-C2F192F68E2B}"/>
          </ac:spMkLst>
        </pc:spChg>
        <pc:spChg chg="add del mod">
          <ac:chgData name="Zhang Yifan" userId="c9b86b9a-8bad-4e1d-80e2-8f55c3c19e2c" providerId="ADAL" clId="{15889EDC-58EB-5E4F-B199-2B6CB966C22E}" dt="2021-10-12T00:17:58.336" v="1470"/>
          <ac:spMkLst>
            <pc:docMk/>
            <pc:sldMk cId="544842322" sldId="341"/>
            <ac:spMk id="23" creationId="{99776128-E59D-D641-8406-8085C4DFB2FD}"/>
          </ac:spMkLst>
        </pc:spChg>
        <pc:spChg chg="add del mod">
          <ac:chgData name="Zhang Yifan" userId="c9b86b9a-8bad-4e1d-80e2-8f55c3c19e2c" providerId="ADAL" clId="{15889EDC-58EB-5E4F-B199-2B6CB966C22E}" dt="2021-10-12T00:17:58.336" v="1470"/>
          <ac:spMkLst>
            <pc:docMk/>
            <pc:sldMk cId="544842322" sldId="341"/>
            <ac:spMk id="24" creationId="{FB78BCA8-A564-134C-84F9-5BB22AE67003}"/>
          </ac:spMkLst>
        </pc:spChg>
        <pc:spChg chg="add del mod">
          <ac:chgData name="Zhang Yifan" userId="c9b86b9a-8bad-4e1d-80e2-8f55c3c19e2c" providerId="ADAL" clId="{15889EDC-58EB-5E4F-B199-2B6CB966C22E}" dt="2021-10-12T00:17:58.336" v="1470"/>
          <ac:spMkLst>
            <pc:docMk/>
            <pc:sldMk cId="544842322" sldId="341"/>
            <ac:spMk id="41" creationId="{48444BDA-33E0-414C-87D9-70908EB8871D}"/>
          </ac:spMkLst>
        </pc:spChg>
        <pc:spChg chg="add del mod">
          <ac:chgData name="Zhang Yifan" userId="c9b86b9a-8bad-4e1d-80e2-8f55c3c19e2c" providerId="ADAL" clId="{15889EDC-58EB-5E4F-B199-2B6CB966C22E}" dt="2021-10-12T00:17:58.336" v="1470"/>
          <ac:spMkLst>
            <pc:docMk/>
            <pc:sldMk cId="544842322" sldId="341"/>
            <ac:spMk id="42" creationId="{5E0B3458-C9F4-1C4A-8BBF-A94254C4EE2A}"/>
          </ac:spMkLst>
        </pc:spChg>
        <pc:spChg chg="add del mod">
          <ac:chgData name="Zhang Yifan" userId="c9b86b9a-8bad-4e1d-80e2-8f55c3c19e2c" providerId="ADAL" clId="{15889EDC-58EB-5E4F-B199-2B6CB966C22E}" dt="2021-10-12T00:17:58.336" v="1470"/>
          <ac:spMkLst>
            <pc:docMk/>
            <pc:sldMk cId="544842322" sldId="341"/>
            <ac:spMk id="43" creationId="{F1094F51-A2CF-AC4F-A083-FE907E486D94}"/>
          </ac:spMkLst>
        </pc:spChg>
        <pc:spChg chg="add del mod">
          <ac:chgData name="Zhang Yifan" userId="c9b86b9a-8bad-4e1d-80e2-8f55c3c19e2c" providerId="ADAL" clId="{15889EDC-58EB-5E4F-B199-2B6CB966C22E}" dt="2021-10-12T00:17:58.336" v="1470"/>
          <ac:spMkLst>
            <pc:docMk/>
            <pc:sldMk cId="544842322" sldId="341"/>
            <ac:spMk id="44" creationId="{69DEE320-5276-D547-BDB4-648DF1F523D3}"/>
          </ac:spMkLst>
        </pc:spChg>
        <pc:spChg chg="add mod">
          <ac:chgData name="Zhang Yifan" userId="c9b86b9a-8bad-4e1d-80e2-8f55c3c19e2c" providerId="ADAL" clId="{15889EDC-58EB-5E4F-B199-2B6CB966C22E}" dt="2021-10-12T00:18:05.814" v="1474"/>
          <ac:spMkLst>
            <pc:docMk/>
            <pc:sldMk cId="544842322" sldId="341"/>
            <ac:spMk id="47" creationId="{22D9B967-635C-0F45-BE0D-5BB3FF44D247}"/>
          </ac:spMkLst>
        </pc:spChg>
        <pc:spChg chg="add mod">
          <ac:chgData name="Zhang Yifan" userId="c9b86b9a-8bad-4e1d-80e2-8f55c3c19e2c" providerId="ADAL" clId="{15889EDC-58EB-5E4F-B199-2B6CB966C22E}" dt="2021-10-12T00:18:05.814" v="1474"/>
          <ac:spMkLst>
            <pc:docMk/>
            <pc:sldMk cId="544842322" sldId="341"/>
            <ac:spMk id="48" creationId="{DED511DA-49EC-9F48-A748-CB6A4FB16DEC}"/>
          </ac:spMkLst>
        </pc:spChg>
        <pc:spChg chg="add mod">
          <ac:chgData name="Zhang Yifan" userId="c9b86b9a-8bad-4e1d-80e2-8f55c3c19e2c" providerId="ADAL" clId="{15889EDC-58EB-5E4F-B199-2B6CB966C22E}" dt="2021-10-12T00:18:05.814" v="1474"/>
          <ac:spMkLst>
            <pc:docMk/>
            <pc:sldMk cId="544842322" sldId="341"/>
            <ac:spMk id="49" creationId="{5EA8E43A-D78F-D44C-894A-4494CD19190E}"/>
          </ac:spMkLst>
        </pc:spChg>
        <pc:spChg chg="add mod">
          <ac:chgData name="Zhang Yifan" userId="c9b86b9a-8bad-4e1d-80e2-8f55c3c19e2c" providerId="ADAL" clId="{15889EDC-58EB-5E4F-B199-2B6CB966C22E}" dt="2021-10-12T00:18:05.814" v="1474"/>
          <ac:spMkLst>
            <pc:docMk/>
            <pc:sldMk cId="544842322" sldId="341"/>
            <ac:spMk id="50" creationId="{73E4BBF3-859D-F141-B4C7-1B5B6EC9DD86}"/>
          </ac:spMkLst>
        </pc:spChg>
        <pc:spChg chg="add mod">
          <ac:chgData name="Zhang Yifan" userId="c9b86b9a-8bad-4e1d-80e2-8f55c3c19e2c" providerId="ADAL" clId="{15889EDC-58EB-5E4F-B199-2B6CB966C22E}" dt="2021-10-12T00:18:05.814" v="1474"/>
          <ac:spMkLst>
            <pc:docMk/>
            <pc:sldMk cId="544842322" sldId="341"/>
            <ac:spMk id="51" creationId="{24A94A57-D9C0-4E41-BD89-27DD47D206B1}"/>
          </ac:spMkLst>
        </pc:spChg>
        <pc:spChg chg="add mod">
          <ac:chgData name="Zhang Yifan" userId="c9b86b9a-8bad-4e1d-80e2-8f55c3c19e2c" providerId="ADAL" clId="{15889EDC-58EB-5E4F-B199-2B6CB966C22E}" dt="2021-10-12T00:18:05.814" v="1474"/>
          <ac:spMkLst>
            <pc:docMk/>
            <pc:sldMk cId="544842322" sldId="341"/>
            <ac:spMk id="52" creationId="{4C4E8B63-891C-2541-9EFC-09AC07BA56E3}"/>
          </ac:spMkLst>
        </pc:spChg>
        <pc:spChg chg="add mod">
          <ac:chgData name="Zhang Yifan" userId="c9b86b9a-8bad-4e1d-80e2-8f55c3c19e2c" providerId="ADAL" clId="{15889EDC-58EB-5E4F-B199-2B6CB966C22E}" dt="2021-10-12T00:18:05.814" v="1474"/>
          <ac:spMkLst>
            <pc:docMk/>
            <pc:sldMk cId="544842322" sldId="341"/>
            <ac:spMk id="53" creationId="{AC9B9FEF-E47D-1941-9B90-31B3094D8D00}"/>
          </ac:spMkLst>
        </pc:spChg>
        <pc:spChg chg="add mod">
          <ac:chgData name="Zhang Yifan" userId="c9b86b9a-8bad-4e1d-80e2-8f55c3c19e2c" providerId="ADAL" clId="{15889EDC-58EB-5E4F-B199-2B6CB966C22E}" dt="2021-10-12T00:18:05.814" v="1474"/>
          <ac:spMkLst>
            <pc:docMk/>
            <pc:sldMk cId="544842322" sldId="341"/>
            <ac:spMk id="54" creationId="{DAC0683B-2FC3-0A4A-9BBB-8D2A037E8843}"/>
          </ac:spMkLst>
        </pc:spChg>
        <pc:spChg chg="add mod">
          <ac:chgData name="Zhang Yifan" userId="c9b86b9a-8bad-4e1d-80e2-8f55c3c19e2c" providerId="ADAL" clId="{15889EDC-58EB-5E4F-B199-2B6CB966C22E}" dt="2021-10-12T00:18:05.814" v="1474"/>
          <ac:spMkLst>
            <pc:docMk/>
            <pc:sldMk cId="544842322" sldId="341"/>
            <ac:spMk id="55" creationId="{0C58BA8D-4898-D144-99BF-812303A69F85}"/>
          </ac:spMkLst>
        </pc:spChg>
        <pc:spChg chg="add mod">
          <ac:chgData name="Zhang Yifan" userId="c9b86b9a-8bad-4e1d-80e2-8f55c3c19e2c" providerId="ADAL" clId="{15889EDC-58EB-5E4F-B199-2B6CB966C22E}" dt="2021-10-12T00:18:05.814" v="1474"/>
          <ac:spMkLst>
            <pc:docMk/>
            <pc:sldMk cId="544842322" sldId="341"/>
            <ac:spMk id="56" creationId="{349A9195-BBEC-6342-99FE-E23780F5D871}"/>
          </ac:spMkLst>
        </pc:spChg>
        <pc:spChg chg="add mod">
          <ac:chgData name="Zhang Yifan" userId="c9b86b9a-8bad-4e1d-80e2-8f55c3c19e2c" providerId="ADAL" clId="{15889EDC-58EB-5E4F-B199-2B6CB966C22E}" dt="2021-10-12T00:18:05.814" v="1474"/>
          <ac:spMkLst>
            <pc:docMk/>
            <pc:sldMk cId="544842322" sldId="341"/>
            <ac:spMk id="57" creationId="{85F5190B-6E6E-A247-AAA5-2676A0459840}"/>
          </ac:spMkLst>
        </pc:spChg>
        <pc:spChg chg="add mod">
          <ac:chgData name="Zhang Yifan" userId="c9b86b9a-8bad-4e1d-80e2-8f55c3c19e2c" providerId="ADAL" clId="{15889EDC-58EB-5E4F-B199-2B6CB966C22E}" dt="2021-10-12T00:18:05.814" v="1474"/>
          <ac:spMkLst>
            <pc:docMk/>
            <pc:sldMk cId="544842322" sldId="341"/>
            <ac:spMk id="59" creationId="{E47BCCD7-BA4B-2440-BB7F-EDB43AAD550F}"/>
          </ac:spMkLst>
        </pc:spChg>
        <pc:spChg chg="add mod">
          <ac:chgData name="Zhang Yifan" userId="c9b86b9a-8bad-4e1d-80e2-8f55c3c19e2c" providerId="ADAL" clId="{15889EDC-58EB-5E4F-B199-2B6CB966C22E}" dt="2021-10-12T00:18:05.814" v="1474"/>
          <ac:spMkLst>
            <pc:docMk/>
            <pc:sldMk cId="544842322" sldId="341"/>
            <ac:spMk id="60" creationId="{36EA1E15-B81C-F247-83A5-DFDD4F3CC8F2}"/>
          </ac:spMkLst>
        </pc:spChg>
        <pc:spChg chg="add del mod">
          <ac:chgData name="Zhang Yifan" userId="c9b86b9a-8bad-4e1d-80e2-8f55c3c19e2c" providerId="ADAL" clId="{15889EDC-58EB-5E4F-B199-2B6CB966C22E}" dt="2021-10-12T00:20:15.049" v="1525" actId="478"/>
          <ac:spMkLst>
            <pc:docMk/>
            <pc:sldMk cId="544842322" sldId="341"/>
            <ac:spMk id="61" creationId="{EB162A00-18F1-0941-A09D-92BDBD23ED0A}"/>
          </ac:spMkLst>
        </pc:spChg>
        <pc:spChg chg="add mod">
          <ac:chgData name="Zhang Yifan" userId="c9b86b9a-8bad-4e1d-80e2-8f55c3c19e2c" providerId="ADAL" clId="{15889EDC-58EB-5E4F-B199-2B6CB966C22E}" dt="2021-10-12T00:18:05.814" v="1474"/>
          <ac:spMkLst>
            <pc:docMk/>
            <pc:sldMk cId="544842322" sldId="341"/>
            <ac:spMk id="62" creationId="{5EB1F87C-BD12-CD4F-95B5-C72D86520B14}"/>
          </ac:spMkLst>
        </pc:spChg>
        <pc:spChg chg="add del mod">
          <ac:chgData name="Zhang Yifan" userId="c9b86b9a-8bad-4e1d-80e2-8f55c3c19e2c" providerId="ADAL" clId="{15889EDC-58EB-5E4F-B199-2B6CB966C22E}" dt="2021-10-12T00:18:44.120" v="1483" actId="478"/>
          <ac:spMkLst>
            <pc:docMk/>
            <pc:sldMk cId="544842322" sldId="341"/>
            <ac:spMk id="63" creationId="{AAFADFD9-2F4B-574D-AFD5-2786E80E59B8}"/>
          </ac:spMkLst>
        </pc:spChg>
        <pc:spChg chg="add mod">
          <ac:chgData name="Zhang Yifan" userId="c9b86b9a-8bad-4e1d-80e2-8f55c3c19e2c" providerId="ADAL" clId="{15889EDC-58EB-5E4F-B199-2B6CB966C22E}" dt="2021-10-12T00:18:05.814" v="1474"/>
          <ac:spMkLst>
            <pc:docMk/>
            <pc:sldMk cId="544842322" sldId="341"/>
            <ac:spMk id="64" creationId="{0DD9562D-BD0C-524F-AA42-1940C1394A9E}"/>
          </ac:spMkLst>
        </pc:spChg>
        <pc:spChg chg="add del mod">
          <ac:chgData name="Zhang Yifan" userId="c9b86b9a-8bad-4e1d-80e2-8f55c3c19e2c" providerId="ADAL" clId="{15889EDC-58EB-5E4F-B199-2B6CB966C22E}" dt="2021-10-12T00:19:21.910" v="1491" actId="478"/>
          <ac:spMkLst>
            <pc:docMk/>
            <pc:sldMk cId="544842322" sldId="341"/>
            <ac:spMk id="65" creationId="{7C49287D-9BCA-F24F-83AB-407FF3B18768}"/>
          </ac:spMkLst>
        </pc:spChg>
        <pc:spChg chg="add mod">
          <ac:chgData name="Zhang Yifan" userId="c9b86b9a-8bad-4e1d-80e2-8f55c3c19e2c" providerId="ADAL" clId="{15889EDC-58EB-5E4F-B199-2B6CB966C22E}" dt="2021-10-12T00:18:05.814" v="1474"/>
          <ac:spMkLst>
            <pc:docMk/>
            <pc:sldMk cId="544842322" sldId="341"/>
            <ac:spMk id="66" creationId="{12E460FD-6D25-AF4C-AC9B-DD2D88F3BB77}"/>
          </ac:spMkLst>
        </pc:spChg>
        <pc:spChg chg="add mod">
          <ac:chgData name="Zhang Yifan" userId="c9b86b9a-8bad-4e1d-80e2-8f55c3c19e2c" providerId="ADAL" clId="{15889EDC-58EB-5E4F-B199-2B6CB966C22E}" dt="2021-10-12T00:18:05.814" v="1474"/>
          <ac:spMkLst>
            <pc:docMk/>
            <pc:sldMk cId="544842322" sldId="341"/>
            <ac:spMk id="67" creationId="{859907C0-6AD9-654B-80D7-A228146F8F67}"/>
          </ac:spMkLst>
        </pc:spChg>
        <pc:spChg chg="add del mod">
          <ac:chgData name="Zhang Yifan" userId="c9b86b9a-8bad-4e1d-80e2-8f55c3c19e2c" providerId="ADAL" clId="{15889EDC-58EB-5E4F-B199-2B6CB966C22E}" dt="2021-10-12T00:19:12.404" v="1486" actId="478"/>
          <ac:spMkLst>
            <pc:docMk/>
            <pc:sldMk cId="544842322" sldId="341"/>
            <ac:spMk id="84" creationId="{057ECA95-329A-B54D-A730-806ED452A1D8}"/>
          </ac:spMkLst>
        </pc:spChg>
        <pc:spChg chg="add del mod">
          <ac:chgData name="Zhang Yifan" userId="c9b86b9a-8bad-4e1d-80e2-8f55c3c19e2c" providerId="ADAL" clId="{15889EDC-58EB-5E4F-B199-2B6CB966C22E}" dt="2021-10-12T00:20:36.875" v="1530" actId="207"/>
          <ac:spMkLst>
            <pc:docMk/>
            <pc:sldMk cId="544842322" sldId="341"/>
            <ac:spMk id="85" creationId="{EF8BB508-39DA-C042-92AD-6B5A5DFCB06A}"/>
          </ac:spMkLst>
        </pc:spChg>
        <pc:spChg chg="add mod">
          <ac:chgData name="Zhang Yifan" userId="c9b86b9a-8bad-4e1d-80e2-8f55c3c19e2c" providerId="ADAL" clId="{15889EDC-58EB-5E4F-B199-2B6CB966C22E}" dt="2021-10-12T00:18:05.814" v="1474"/>
          <ac:spMkLst>
            <pc:docMk/>
            <pc:sldMk cId="544842322" sldId="341"/>
            <ac:spMk id="86" creationId="{40DB1D5C-7048-3547-A45A-8ED209BBEA32}"/>
          </ac:spMkLst>
        </pc:spChg>
        <pc:spChg chg="add mod">
          <ac:chgData name="Zhang Yifan" userId="c9b86b9a-8bad-4e1d-80e2-8f55c3c19e2c" providerId="ADAL" clId="{15889EDC-58EB-5E4F-B199-2B6CB966C22E}" dt="2021-10-12T00:18:05.814" v="1474"/>
          <ac:spMkLst>
            <pc:docMk/>
            <pc:sldMk cId="544842322" sldId="341"/>
            <ac:spMk id="87" creationId="{FF7DD5B8-6A22-674B-9FB3-10424CAD25B2}"/>
          </ac:spMkLst>
        </pc:spChg>
        <pc:spChg chg="add mod">
          <ac:chgData name="Zhang Yifan" userId="c9b86b9a-8bad-4e1d-80e2-8f55c3c19e2c" providerId="ADAL" clId="{15889EDC-58EB-5E4F-B199-2B6CB966C22E}" dt="2021-10-12T00:18:47.719" v="1484" actId="1076"/>
          <ac:spMkLst>
            <pc:docMk/>
            <pc:sldMk cId="544842322" sldId="341"/>
            <ac:spMk id="90" creationId="{06646211-04E8-0C42-BD9E-51064512F875}"/>
          </ac:spMkLst>
        </pc:spChg>
        <pc:spChg chg="add mod">
          <ac:chgData name="Zhang Yifan" userId="c9b86b9a-8bad-4e1d-80e2-8f55c3c19e2c" providerId="ADAL" clId="{15889EDC-58EB-5E4F-B199-2B6CB966C22E}" dt="2021-10-12T00:20:21.664" v="1526" actId="1076"/>
          <ac:spMkLst>
            <pc:docMk/>
            <pc:sldMk cId="544842322" sldId="341"/>
            <ac:spMk id="92" creationId="{5DC74EC8-D65C-F443-AA88-CB221BA2E8B8}"/>
          </ac:spMkLst>
        </pc:spChg>
        <pc:picChg chg="add del mod">
          <ac:chgData name="Zhang Yifan" userId="c9b86b9a-8bad-4e1d-80e2-8f55c3c19e2c" providerId="ADAL" clId="{15889EDC-58EB-5E4F-B199-2B6CB966C22E}" dt="2021-10-12T00:17:58.336" v="1470"/>
          <ac:picMkLst>
            <pc:docMk/>
            <pc:sldMk cId="544842322" sldId="341"/>
            <ac:picMk id="15" creationId="{14FF70AD-A905-2741-B6F1-6A912BA59704}"/>
          </ac:picMkLst>
        </pc:picChg>
        <pc:picChg chg="add del mod">
          <ac:chgData name="Zhang Yifan" userId="c9b86b9a-8bad-4e1d-80e2-8f55c3c19e2c" providerId="ADAL" clId="{15889EDC-58EB-5E4F-B199-2B6CB966C22E}" dt="2021-10-12T00:19:18.763" v="1490" actId="478"/>
          <ac:picMkLst>
            <pc:docMk/>
            <pc:sldMk cId="544842322" sldId="341"/>
            <ac:picMk id="58" creationId="{9797D9E2-23BB-7E47-BE52-1D722E792D2C}"/>
          </ac:picMkLst>
        </pc:picChg>
        <pc:cxnChg chg="add del mod">
          <ac:chgData name="Zhang Yifan" userId="c9b86b9a-8bad-4e1d-80e2-8f55c3c19e2c" providerId="ADAL" clId="{15889EDC-58EB-5E4F-B199-2B6CB966C22E}" dt="2021-10-12T00:17:58.336" v="1470"/>
          <ac:cxnSpMkLst>
            <pc:docMk/>
            <pc:sldMk cId="544842322" sldId="341"/>
            <ac:cxnSpMk id="25" creationId="{6653543F-443B-E549-9ACD-49B8D6444EAC}"/>
          </ac:cxnSpMkLst>
        </pc:cxnChg>
        <pc:cxnChg chg="add del mod">
          <ac:chgData name="Zhang Yifan" userId="c9b86b9a-8bad-4e1d-80e2-8f55c3c19e2c" providerId="ADAL" clId="{15889EDC-58EB-5E4F-B199-2B6CB966C22E}" dt="2021-10-12T00:17:58.336" v="1470"/>
          <ac:cxnSpMkLst>
            <pc:docMk/>
            <pc:sldMk cId="544842322" sldId="341"/>
            <ac:cxnSpMk id="26" creationId="{C7AFFE32-D788-9841-A9FF-DB20236AF900}"/>
          </ac:cxnSpMkLst>
        </pc:cxnChg>
        <pc:cxnChg chg="add del mod">
          <ac:chgData name="Zhang Yifan" userId="c9b86b9a-8bad-4e1d-80e2-8f55c3c19e2c" providerId="ADAL" clId="{15889EDC-58EB-5E4F-B199-2B6CB966C22E}" dt="2021-10-12T00:17:58.336" v="1470"/>
          <ac:cxnSpMkLst>
            <pc:docMk/>
            <pc:sldMk cId="544842322" sldId="341"/>
            <ac:cxnSpMk id="27" creationId="{F6F11D16-F5FF-1248-9C3C-F86DAB648A46}"/>
          </ac:cxnSpMkLst>
        </pc:cxnChg>
        <pc:cxnChg chg="add del mod">
          <ac:chgData name="Zhang Yifan" userId="c9b86b9a-8bad-4e1d-80e2-8f55c3c19e2c" providerId="ADAL" clId="{15889EDC-58EB-5E4F-B199-2B6CB966C22E}" dt="2021-10-12T00:17:58.336" v="1470"/>
          <ac:cxnSpMkLst>
            <pc:docMk/>
            <pc:sldMk cId="544842322" sldId="341"/>
            <ac:cxnSpMk id="28" creationId="{BBCFC0CF-294D-D043-BC33-02AFE2CBC239}"/>
          </ac:cxnSpMkLst>
        </pc:cxnChg>
        <pc:cxnChg chg="add del mod">
          <ac:chgData name="Zhang Yifan" userId="c9b86b9a-8bad-4e1d-80e2-8f55c3c19e2c" providerId="ADAL" clId="{15889EDC-58EB-5E4F-B199-2B6CB966C22E}" dt="2021-10-12T00:17:58.336" v="1470"/>
          <ac:cxnSpMkLst>
            <pc:docMk/>
            <pc:sldMk cId="544842322" sldId="341"/>
            <ac:cxnSpMk id="29" creationId="{B1C09AA4-42FD-6A4E-A98D-5C3558C5B57C}"/>
          </ac:cxnSpMkLst>
        </pc:cxnChg>
        <pc:cxnChg chg="add del mod">
          <ac:chgData name="Zhang Yifan" userId="c9b86b9a-8bad-4e1d-80e2-8f55c3c19e2c" providerId="ADAL" clId="{15889EDC-58EB-5E4F-B199-2B6CB966C22E}" dt="2021-10-12T00:17:58.336" v="1470"/>
          <ac:cxnSpMkLst>
            <pc:docMk/>
            <pc:sldMk cId="544842322" sldId="341"/>
            <ac:cxnSpMk id="30" creationId="{29BEA3C7-6D38-1449-A8D0-A31A1F95042A}"/>
          </ac:cxnSpMkLst>
        </pc:cxnChg>
        <pc:cxnChg chg="add del mod">
          <ac:chgData name="Zhang Yifan" userId="c9b86b9a-8bad-4e1d-80e2-8f55c3c19e2c" providerId="ADAL" clId="{15889EDC-58EB-5E4F-B199-2B6CB966C22E}" dt="2021-10-12T00:17:58.336" v="1470"/>
          <ac:cxnSpMkLst>
            <pc:docMk/>
            <pc:sldMk cId="544842322" sldId="341"/>
            <ac:cxnSpMk id="31" creationId="{A7D0A5B9-5632-C541-B2D2-309098752B90}"/>
          </ac:cxnSpMkLst>
        </pc:cxnChg>
        <pc:cxnChg chg="add del mod">
          <ac:chgData name="Zhang Yifan" userId="c9b86b9a-8bad-4e1d-80e2-8f55c3c19e2c" providerId="ADAL" clId="{15889EDC-58EB-5E4F-B199-2B6CB966C22E}" dt="2021-10-12T00:17:58.336" v="1470"/>
          <ac:cxnSpMkLst>
            <pc:docMk/>
            <pc:sldMk cId="544842322" sldId="341"/>
            <ac:cxnSpMk id="32" creationId="{F7438930-A7FA-5249-895D-0120FED8D6F7}"/>
          </ac:cxnSpMkLst>
        </pc:cxnChg>
        <pc:cxnChg chg="add del mod">
          <ac:chgData name="Zhang Yifan" userId="c9b86b9a-8bad-4e1d-80e2-8f55c3c19e2c" providerId="ADAL" clId="{15889EDC-58EB-5E4F-B199-2B6CB966C22E}" dt="2021-10-12T00:17:58.336" v="1470"/>
          <ac:cxnSpMkLst>
            <pc:docMk/>
            <pc:sldMk cId="544842322" sldId="341"/>
            <ac:cxnSpMk id="33" creationId="{C1937405-385C-F146-B9E5-0FE2A8D69BD5}"/>
          </ac:cxnSpMkLst>
        </pc:cxnChg>
        <pc:cxnChg chg="add del mod">
          <ac:chgData name="Zhang Yifan" userId="c9b86b9a-8bad-4e1d-80e2-8f55c3c19e2c" providerId="ADAL" clId="{15889EDC-58EB-5E4F-B199-2B6CB966C22E}" dt="2021-10-12T00:17:58.336" v="1470"/>
          <ac:cxnSpMkLst>
            <pc:docMk/>
            <pc:sldMk cId="544842322" sldId="341"/>
            <ac:cxnSpMk id="34" creationId="{663112A2-2228-DF47-98B8-95ABC9D523E9}"/>
          </ac:cxnSpMkLst>
        </pc:cxnChg>
        <pc:cxnChg chg="add del mod">
          <ac:chgData name="Zhang Yifan" userId="c9b86b9a-8bad-4e1d-80e2-8f55c3c19e2c" providerId="ADAL" clId="{15889EDC-58EB-5E4F-B199-2B6CB966C22E}" dt="2021-10-12T00:17:58.336" v="1470"/>
          <ac:cxnSpMkLst>
            <pc:docMk/>
            <pc:sldMk cId="544842322" sldId="341"/>
            <ac:cxnSpMk id="35" creationId="{F889265E-E2E0-7D4D-AF7A-45C3D08A0B0F}"/>
          </ac:cxnSpMkLst>
        </pc:cxnChg>
        <pc:cxnChg chg="add del mod">
          <ac:chgData name="Zhang Yifan" userId="c9b86b9a-8bad-4e1d-80e2-8f55c3c19e2c" providerId="ADAL" clId="{15889EDC-58EB-5E4F-B199-2B6CB966C22E}" dt="2021-10-12T00:17:58.336" v="1470"/>
          <ac:cxnSpMkLst>
            <pc:docMk/>
            <pc:sldMk cId="544842322" sldId="341"/>
            <ac:cxnSpMk id="36" creationId="{31ACD782-81ED-6C40-BBCE-5A3DE0A2FB6F}"/>
          </ac:cxnSpMkLst>
        </pc:cxnChg>
        <pc:cxnChg chg="add del mod">
          <ac:chgData name="Zhang Yifan" userId="c9b86b9a-8bad-4e1d-80e2-8f55c3c19e2c" providerId="ADAL" clId="{15889EDC-58EB-5E4F-B199-2B6CB966C22E}" dt="2021-10-12T00:17:58.336" v="1470"/>
          <ac:cxnSpMkLst>
            <pc:docMk/>
            <pc:sldMk cId="544842322" sldId="341"/>
            <ac:cxnSpMk id="37" creationId="{C53499FE-FD53-9041-A2A5-465536A86CEE}"/>
          </ac:cxnSpMkLst>
        </pc:cxnChg>
        <pc:cxnChg chg="add del mod">
          <ac:chgData name="Zhang Yifan" userId="c9b86b9a-8bad-4e1d-80e2-8f55c3c19e2c" providerId="ADAL" clId="{15889EDC-58EB-5E4F-B199-2B6CB966C22E}" dt="2021-10-12T00:17:58.336" v="1470"/>
          <ac:cxnSpMkLst>
            <pc:docMk/>
            <pc:sldMk cId="544842322" sldId="341"/>
            <ac:cxnSpMk id="38" creationId="{629E7988-C86A-3243-9173-4E4C6A9D52F2}"/>
          </ac:cxnSpMkLst>
        </pc:cxnChg>
        <pc:cxnChg chg="add del mod">
          <ac:chgData name="Zhang Yifan" userId="c9b86b9a-8bad-4e1d-80e2-8f55c3c19e2c" providerId="ADAL" clId="{15889EDC-58EB-5E4F-B199-2B6CB966C22E}" dt="2021-10-12T00:17:58.336" v="1470"/>
          <ac:cxnSpMkLst>
            <pc:docMk/>
            <pc:sldMk cId="544842322" sldId="341"/>
            <ac:cxnSpMk id="39" creationId="{06A35AE1-3038-5D41-8F7A-22CF00092510}"/>
          </ac:cxnSpMkLst>
        </pc:cxnChg>
        <pc:cxnChg chg="add del mod">
          <ac:chgData name="Zhang Yifan" userId="c9b86b9a-8bad-4e1d-80e2-8f55c3c19e2c" providerId="ADAL" clId="{15889EDC-58EB-5E4F-B199-2B6CB966C22E}" dt="2021-10-12T00:17:58.336" v="1470"/>
          <ac:cxnSpMkLst>
            <pc:docMk/>
            <pc:sldMk cId="544842322" sldId="341"/>
            <ac:cxnSpMk id="40" creationId="{D699E35D-7373-814D-B71B-252FC494382E}"/>
          </ac:cxnSpMkLst>
        </pc:cxnChg>
        <pc:cxnChg chg="add del mod">
          <ac:chgData name="Zhang Yifan" userId="c9b86b9a-8bad-4e1d-80e2-8f55c3c19e2c" providerId="ADAL" clId="{15889EDC-58EB-5E4F-B199-2B6CB966C22E}" dt="2021-10-12T00:17:58.336" v="1470"/>
          <ac:cxnSpMkLst>
            <pc:docMk/>
            <pc:sldMk cId="544842322" sldId="341"/>
            <ac:cxnSpMk id="45" creationId="{D724E98F-71B6-274C-A78A-0DC2D3E58165}"/>
          </ac:cxnSpMkLst>
        </pc:cxnChg>
        <pc:cxnChg chg="add del mod">
          <ac:chgData name="Zhang Yifan" userId="c9b86b9a-8bad-4e1d-80e2-8f55c3c19e2c" providerId="ADAL" clId="{15889EDC-58EB-5E4F-B199-2B6CB966C22E}" dt="2021-10-12T00:17:58.336" v="1470"/>
          <ac:cxnSpMkLst>
            <pc:docMk/>
            <pc:sldMk cId="544842322" sldId="341"/>
            <ac:cxnSpMk id="46" creationId="{C8324191-A732-3C42-AB1E-2FB16516986D}"/>
          </ac:cxnSpMkLst>
        </pc:cxnChg>
        <pc:cxnChg chg="add mod">
          <ac:chgData name="Zhang Yifan" userId="c9b86b9a-8bad-4e1d-80e2-8f55c3c19e2c" providerId="ADAL" clId="{15889EDC-58EB-5E4F-B199-2B6CB966C22E}" dt="2021-10-12T00:18:05.814" v="1474"/>
          <ac:cxnSpMkLst>
            <pc:docMk/>
            <pc:sldMk cId="544842322" sldId="341"/>
            <ac:cxnSpMk id="68" creationId="{9CB188F9-DB1D-5B46-83A7-8F18CF7796CC}"/>
          </ac:cxnSpMkLst>
        </pc:cxnChg>
        <pc:cxnChg chg="add mod">
          <ac:chgData name="Zhang Yifan" userId="c9b86b9a-8bad-4e1d-80e2-8f55c3c19e2c" providerId="ADAL" clId="{15889EDC-58EB-5E4F-B199-2B6CB966C22E}" dt="2021-10-12T00:18:05.814" v="1474"/>
          <ac:cxnSpMkLst>
            <pc:docMk/>
            <pc:sldMk cId="544842322" sldId="341"/>
            <ac:cxnSpMk id="69" creationId="{6D7C2FD2-A504-3C48-9380-BD36227A93A4}"/>
          </ac:cxnSpMkLst>
        </pc:cxnChg>
        <pc:cxnChg chg="add mod">
          <ac:chgData name="Zhang Yifan" userId="c9b86b9a-8bad-4e1d-80e2-8f55c3c19e2c" providerId="ADAL" clId="{15889EDC-58EB-5E4F-B199-2B6CB966C22E}" dt="2021-10-12T00:18:05.814" v="1474"/>
          <ac:cxnSpMkLst>
            <pc:docMk/>
            <pc:sldMk cId="544842322" sldId="341"/>
            <ac:cxnSpMk id="70" creationId="{31EC146D-FA66-FD4A-98A2-E53015F41923}"/>
          </ac:cxnSpMkLst>
        </pc:cxnChg>
        <pc:cxnChg chg="add mod">
          <ac:chgData name="Zhang Yifan" userId="c9b86b9a-8bad-4e1d-80e2-8f55c3c19e2c" providerId="ADAL" clId="{15889EDC-58EB-5E4F-B199-2B6CB966C22E}" dt="2021-10-12T00:18:05.814" v="1474"/>
          <ac:cxnSpMkLst>
            <pc:docMk/>
            <pc:sldMk cId="544842322" sldId="341"/>
            <ac:cxnSpMk id="71" creationId="{FC263E64-63BB-0E48-B1B1-E0E9677F1541}"/>
          </ac:cxnSpMkLst>
        </pc:cxnChg>
        <pc:cxnChg chg="add mod">
          <ac:chgData name="Zhang Yifan" userId="c9b86b9a-8bad-4e1d-80e2-8f55c3c19e2c" providerId="ADAL" clId="{15889EDC-58EB-5E4F-B199-2B6CB966C22E}" dt="2021-10-12T00:18:05.814" v="1474"/>
          <ac:cxnSpMkLst>
            <pc:docMk/>
            <pc:sldMk cId="544842322" sldId="341"/>
            <ac:cxnSpMk id="72" creationId="{2704C1B8-F15C-6349-9642-6DC89B05D919}"/>
          </ac:cxnSpMkLst>
        </pc:cxnChg>
        <pc:cxnChg chg="add mod">
          <ac:chgData name="Zhang Yifan" userId="c9b86b9a-8bad-4e1d-80e2-8f55c3c19e2c" providerId="ADAL" clId="{15889EDC-58EB-5E4F-B199-2B6CB966C22E}" dt="2021-10-12T00:18:05.814" v="1474"/>
          <ac:cxnSpMkLst>
            <pc:docMk/>
            <pc:sldMk cId="544842322" sldId="341"/>
            <ac:cxnSpMk id="73" creationId="{974F9A17-D98C-9443-8F8D-E4BDF68251D9}"/>
          </ac:cxnSpMkLst>
        </pc:cxnChg>
        <pc:cxnChg chg="add mod">
          <ac:chgData name="Zhang Yifan" userId="c9b86b9a-8bad-4e1d-80e2-8f55c3c19e2c" providerId="ADAL" clId="{15889EDC-58EB-5E4F-B199-2B6CB966C22E}" dt="2021-10-12T00:18:05.814" v="1474"/>
          <ac:cxnSpMkLst>
            <pc:docMk/>
            <pc:sldMk cId="544842322" sldId="341"/>
            <ac:cxnSpMk id="74" creationId="{46284225-F8EB-E742-9ADB-DA5AFDA8A7E2}"/>
          </ac:cxnSpMkLst>
        </pc:cxnChg>
        <pc:cxnChg chg="add mod">
          <ac:chgData name="Zhang Yifan" userId="c9b86b9a-8bad-4e1d-80e2-8f55c3c19e2c" providerId="ADAL" clId="{15889EDC-58EB-5E4F-B199-2B6CB966C22E}" dt="2021-10-12T00:18:05.814" v="1474"/>
          <ac:cxnSpMkLst>
            <pc:docMk/>
            <pc:sldMk cId="544842322" sldId="341"/>
            <ac:cxnSpMk id="75" creationId="{B67F3B84-A585-E143-8EBD-FB2DA429EAA8}"/>
          </ac:cxnSpMkLst>
        </pc:cxnChg>
        <pc:cxnChg chg="add mod">
          <ac:chgData name="Zhang Yifan" userId="c9b86b9a-8bad-4e1d-80e2-8f55c3c19e2c" providerId="ADAL" clId="{15889EDC-58EB-5E4F-B199-2B6CB966C22E}" dt="2021-10-12T00:18:05.814" v="1474"/>
          <ac:cxnSpMkLst>
            <pc:docMk/>
            <pc:sldMk cId="544842322" sldId="341"/>
            <ac:cxnSpMk id="76" creationId="{278D3B22-88E0-F840-9669-224AFF931B9D}"/>
          </ac:cxnSpMkLst>
        </pc:cxnChg>
        <pc:cxnChg chg="add mod">
          <ac:chgData name="Zhang Yifan" userId="c9b86b9a-8bad-4e1d-80e2-8f55c3c19e2c" providerId="ADAL" clId="{15889EDC-58EB-5E4F-B199-2B6CB966C22E}" dt="2021-10-12T00:18:05.814" v="1474"/>
          <ac:cxnSpMkLst>
            <pc:docMk/>
            <pc:sldMk cId="544842322" sldId="341"/>
            <ac:cxnSpMk id="77" creationId="{1ACFEF86-C816-AB4F-9B7E-82F375471367}"/>
          </ac:cxnSpMkLst>
        </pc:cxnChg>
        <pc:cxnChg chg="add mod">
          <ac:chgData name="Zhang Yifan" userId="c9b86b9a-8bad-4e1d-80e2-8f55c3c19e2c" providerId="ADAL" clId="{15889EDC-58EB-5E4F-B199-2B6CB966C22E}" dt="2021-10-12T00:18:05.814" v="1474"/>
          <ac:cxnSpMkLst>
            <pc:docMk/>
            <pc:sldMk cId="544842322" sldId="341"/>
            <ac:cxnSpMk id="78" creationId="{08AB9ED9-7B02-C549-A3B7-5713463409F2}"/>
          </ac:cxnSpMkLst>
        </pc:cxnChg>
        <pc:cxnChg chg="add mod">
          <ac:chgData name="Zhang Yifan" userId="c9b86b9a-8bad-4e1d-80e2-8f55c3c19e2c" providerId="ADAL" clId="{15889EDC-58EB-5E4F-B199-2B6CB966C22E}" dt="2021-10-12T00:18:05.814" v="1474"/>
          <ac:cxnSpMkLst>
            <pc:docMk/>
            <pc:sldMk cId="544842322" sldId="341"/>
            <ac:cxnSpMk id="79" creationId="{FCD730B9-6623-9C43-80BD-88853D192715}"/>
          </ac:cxnSpMkLst>
        </pc:cxnChg>
        <pc:cxnChg chg="add mod">
          <ac:chgData name="Zhang Yifan" userId="c9b86b9a-8bad-4e1d-80e2-8f55c3c19e2c" providerId="ADAL" clId="{15889EDC-58EB-5E4F-B199-2B6CB966C22E}" dt="2021-10-12T00:18:05.814" v="1474"/>
          <ac:cxnSpMkLst>
            <pc:docMk/>
            <pc:sldMk cId="544842322" sldId="341"/>
            <ac:cxnSpMk id="80" creationId="{09D93B8B-C5F5-A043-926B-C505F2C69FA7}"/>
          </ac:cxnSpMkLst>
        </pc:cxnChg>
        <pc:cxnChg chg="add mod">
          <ac:chgData name="Zhang Yifan" userId="c9b86b9a-8bad-4e1d-80e2-8f55c3c19e2c" providerId="ADAL" clId="{15889EDC-58EB-5E4F-B199-2B6CB966C22E}" dt="2021-10-12T00:20:24.394" v="1527" actId="14100"/>
          <ac:cxnSpMkLst>
            <pc:docMk/>
            <pc:sldMk cId="544842322" sldId="341"/>
            <ac:cxnSpMk id="81" creationId="{65880586-D4D7-9241-80B7-0416CD547CD9}"/>
          </ac:cxnSpMkLst>
        </pc:cxnChg>
        <pc:cxnChg chg="add mod">
          <ac:chgData name="Zhang Yifan" userId="c9b86b9a-8bad-4e1d-80e2-8f55c3c19e2c" providerId="ADAL" clId="{15889EDC-58EB-5E4F-B199-2B6CB966C22E}" dt="2021-10-12T00:18:05.814" v="1474"/>
          <ac:cxnSpMkLst>
            <pc:docMk/>
            <pc:sldMk cId="544842322" sldId="341"/>
            <ac:cxnSpMk id="82" creationId="{0306A92D-B04A-EC43-A587-12C8DEC33DEE}"/>
          </ac:cxnSpMkLst>
        </pc:cxnChg>
        <pc:cxnChg chg="add mod">
          <ac:chgData name="Zhang Yifan" userId="c9b86b9a-8bad-4e1d-80e2-8f55c3c19e2c" providerId="ADAL" clId="{15889EDC-58EB-5E4F-B199-2B6CB966C22E}" dt="2021-10-12T00:18:51.150" v="1485" actId="14100"/>
          <ac:cxnSpMkLst>
            <pc:docMk/>
            <pc:sldMk cId="544842322" sldId="341"/>
            <ac:cxnSpMk id="83" creationId="{C04591DD-0D23-A046-8FC2-F7F1D409AB2C}"/>
          </ac:cxnSpMkLst>
        </pc:cxnChg>
        <pc:cxnChg chg="add mod">
          <ac:chgData name="Zhang Yifan" userId="c9b86b9a-8bad-4e1d-80e2-8f55c3c19e2c" providerId="ADAL" clId="{15889EDC-58EB-5E4F-B199-2B6CB966C22E}" dt="2021-10-12T00:18:05.814" v="1474"/>
          <ac:cxnSpMkLst>
            <pc:docMk/>
            <pc:sldMk cId="544842322" sldId="341"/>
            <ac:cxnSpMk id="88" creationId="{537FA5F4-E66B-C14E-A4E5-E57CA25A299D}"/>
          </ac:cxnSpMkLst>
        </pc:cxnChg>
        <pc:cxnChg chg="add mod">
          <ac:chgData name="Zhang Yifan" userId="c9b86b9a-8bad-4e1d-80e2-8f55c3c19e2c" providerId="ADAL" clId="{15889EDC-58EB-5E4F-B199-2B6CB966C22E}" dt="2021-10-12T00:18:05.814" v="1474"/>
          <ac:cxnSpMkLst>
            <pc:docMk/>
            <pc:sldMk cId="544842322" sldId="341"/>
            <ac:cxnSpMk id="89" creationId="{C2C97E4B-5BA4-C840-8ACC-6EFD1387E360}"/>
          </ac:cxnSpMkLst>
        </pc:cxnChg>
      </pc:sldChg>
      <pc:sldChg chg="delSp modSp add mod">
        <pc:chgData name="Zhang Yifan" userId="c9b86b9a-8bad-4e1d-80e2-8f55c3c19e2c" providerId="ADAL" clId="{15889EDC-58EB-5E4F-B199-2B6CB966C22E}" dt="2021-10-12T00:23:24.594" v="1549" actId="478"/>
        <pc:sldMkLst>
          <pc:docMk/>
          <pc:sldMk cId="2260593490" sldId="342"/>
        </pc:sldMkLst>
        <pc:spChg chg="mod">
          <ac:chgData name="Zhang Yifan" userId="c9b86b9a-8bad-4e1d-80e2-8f55c3c19e2c" providerId="ADAL" clId="{15889EDC-58EB-5E4F-B199-2B6CB966C22E}" dt="2021-10-12T00:22:50.984" v="1535" actId="1036"/>
          <ac:spMkLst>
            <pc:docMk/>
            <pc:sldMk cId="2260593490" sldId="342"/>
            <ac:spMk id="7" creationId="{0492470B-B9C5-9A47-9554-71EC4075ADD7}"/>
          </ac:spMkLst>
        </pc:spChg>
        <pc:spChg chg="del">
          <ac:chgData name="Zhang Yifan" userId="c9b86b9a-8bad-4e1d-80e2-8f55c3c19e2c" providerId="ADAL" clId="{15889EDC-58EB-5E4F-B199-2B6CB966C22E}" dt="2021-10-12T00:23:24.594" v="1549" actId="478"/>
          <ac:spMkLst>
            <pc:docMk/>
            <pc:sldMk cId="2260593490" sldId="342"/>
            <ac:spMk id="8" creationId="{143F701C-EE37-3E42-86D9-AE6B755774DE}"/>
          </ac:spMkLst>
        </pc:spChg>
      </pc:sldChg>
      <pc:sldChg chg="delSp modSp add mod">
        <pc:chgData name="Zhang Yifan" userId="c9b86b9a-8bad-4e1d-80e2-8f55c3c19e2c" providerId="ADAL" clId="{15889EDC-58EB-5E4F-B199-2B6CB966C22E}" dt="2021-10-12T00:23:31.439" v="1552" actId="1035"/>
        <pc:sldMkLst>
          <pc:docMk/>
          <pc:sldMk cId="1135662612" sldId="343"/>
        </pc:sldMkLst>
        <pc:spChg chg="mod">
          <ac:chgData name="Zhang Yifan" userId="c9b86b9a-8bad-4e1d-80e2-8f55c3c19e2c" providerId="ADAL" clId="{15889EDC-58EB-5E4F-B199-2B6CB966C22E}" dt="2021-10-12T00:23:31.439" v="1552" actId="1035"/>
          <ac:spMkLst>
            <pc:docMk/>
            <pc:sldMk cId="1135662612" sldId="343"/>
            <ac:spMk id="7" creationId="{0492470B-B9C5-9A47-9554-71EC4075ADD7}"/>
          </ac:spMkLst>
        </pc:spChg>
        <pc:spChg chg="del mod">
          <ac:chgData name="Zhang Yifan" userId="c9b86b9a-8bad-4e1d-80e2-8f55c3c19e2c" providerId="ADAL" clId="{15889EDC-58EB-5E4F-B199-2B6CB966C22E}" dt="2021-10-12T00:23:29.418" v="1551" actId="478"/>
          <ac:spMkLst>
            <pc:docMk/>
            <pc:sldMk cId="1135662612" sldId="343"/>
            <ac:spMk id="8" creationId="{143F701C-EE37-3E42-86D9-AE6B755774DE}"/>
          </ac:spMkLst>
        </pc:spChg>
      </pc:sldChg>
      <pc:sldChg chg="addSp delSp modSp add mod">
        <pc:chgData name="Zhang Yifan" userId="c9b86b9a-8bad-4e1d-80e2-8f55c3c19e2c" providerId="ADAL" clId="{15889EDC-58EB-5E4F-B199-2B6CB966C22E}" dt="2021-10-12T00:23:48.044" v="1563" actId="1035"/>
        <pc:sldMkLst>
          <pc:docMk/>
          <pc:sldMk cId="766480698" sldId="344"/>
        </pc:sldMkLst>
        <pc:spChg chg="mod">
          <ac:chgData name="Zhang Yifan" userId="c9b86b9a-8bad-4e1d-80e2-8f55c3c19e2c" providerId="ADAL" clId="{15889EDC-58EB-5E4F-B199-2B6CB966C22E}" dt="2021-10-12T00:23:10.143" v="1548" actId="1035"/>
          <ac:spMkLst>
            <pc:docMk/>
            <pc:sldMk cId="766480698" sldId="344"/>
            <ac:spMk id="7" creationId="{0492470B-B9C5-9A47-9554-71EC4075ADD7}"/>
          </ac:spMkLst>
        </pc:spChg>
        <pc:spChg chg="del">
          <ac:chgData name="Zhang Yifan" userId="c9b86b9a-8bad-4e1d-80e2-8f55c3c19e2c" providerId="ADAL" clId="{15889EDC-58EB-5E4F-B199-2B6CB966C22E}" dt="2021-10-12T00:23:38.921" v="1555" actId="478"/>
          <ac:spMkLst>
            <pc:docMk/>
            <pc:sldMk cId="766480698" sldId="344"/>
            <ac:spMk id="8" creationId="{143F701C-EE37-3E42-86D9-AE6B755774DE}"/>
          </ac:spMkLst>
        </pc:spChg>
        <pc:spChg chg="add mod">
          <ac:chgData name="Zhang Yifan" userId="c9b86b9a-8bad-4e1d-80e2-8f55c3c19e2c" providerId="ADAL" clId="{15889EDC-58EB-5E4F-B199-2B6CB966C22E}" dt="2021-10-12T00:23:48.044" v="1563" actId="1035"/>
          <ac:spMkLst>
            <pc:docMk/>
            <pc:sldMk cId="766480698" sldId="344"/>
            <ac:spMk id="10" creationId="{2670F069-72CF-1A4A-8CDE-8090FA4859DA}"/>
          </ac:spMkLst>
        </pc:spChg>
      </pc:sldChg>
      <pc:sldChg chg="addSp delSp modSp add mod">
        <pc:chgData name="Zhang Yifan" userId="c9b86b9a-8bad-4e1d-80e2-8f55c3c19e2c" providerId="ADAL" clId="{15889EDC-58EB-5E4F-B199-2B6CB966C22E}" dt="2021-10-12T00:29:18.437" v="1747"/>
        <pc:sldMkLst>
          <pc:docMk/>
          <pc:sldMk cId="2505710144" sldId="345"/>
        </pc:sldMkLst>
        <pc:spChg chg="mod">
          <ac:chgData name="Zhang Yifan" userId="c9b86b9a-8bad-4e1d-80e2-8f55c3c19e2c" providerId="ADAL" clId="{15889EDC-58EB-5E4F-B199-2B6CB966C22E}" dt="2021-10-12T00:24:29.539" v="1565" actId="1076"/>
          <ac:spMkLst>
            <pc:docMk/>
            <pc:sldMk cId="2505710144" sldId="345"/>
            <ac:spMk id="7" creationId="{0492470B-B9C5-9A47-9554-71EC4075ADD7}"/>
          </ac:spMkLst>
        </pc:spChg>
        <pc:spChg chg="add mod">
          <ac:chgData name="Zhang Yifan" userId="c9b86b9a-8bad-4e1d-80e2-8f55c3c19e2c" providerId="ADAL" clId="{15889EDC-58EB-5E4F-B199-2B6CB966C22E}" dt="2021-10-12T00:26:07.034" v="1707" actId="1076"/>
          <ac:spMkLst>
            <pc:docMk/>
            <pc:sldMk cId="2505710144" sldId="345"/>
            <ac:spMk id="8" creationId="{71019046-3B8E-5D42-B4D5-ED3C07508B42}"/>
          </ac:spMkLst>
        </pc:spChg>
        <pc:spChg chg="add mod">
          <ac:chgData name="Zhang Yifan" userId="c9b86b9a-8bad-4e1d-80e2-8f55c3c19e2c" providerId="ADAL" clId="{15889EDC-58EB-5E4F-B199-2B6CB966C22E}" dt="2021-10-12T00:27:52.175" v="1745" actId="1076"/>
          <ac:spMkLst>
            <pc:docMk/>
            <pc:sldMk cId="2505710144" sldId="345"/>
            <ac:spMk id="19" creationId="{663CAC87-1325-9B4E-AD0E-5D66DDEE6482}"/>
          </ac:spMkLst>
        </pc:spChg>
        <pc:spChg chg="add del mod">
          <ac:chgData name="Zhang Yifan" userId="c9b86b9a-8bad-4e1d-80e2-8f55c3c19e2c" providerId="ADAL" clId="{15889EDC-58EB-5E4F-B199-2B6CB966C22E}" dt="2021-10-12T00:29:18.437" v="1747"/>
          <ac:spMkLst>
            <pc:docMk/>
            <pc:sldMk cId="2505710144" sldId="345"/>
            <ac:spMk id="38" creationId="{C411C5F8-E962-1C4A-9FBE-F3A686B6625A}"/>
          </ac:spMkLst>
        </pc:spChg>
      </pc:sldChg>
      <pc:sldChg chg="delSp modSp add mod">
        <pc:chgData name="Zhang Yifan" userId="c9b86b9a-8bad-4e1d-80e2-8f55c3c19e2c" providerId="ADAL" clId="{15889EDC-58EB-5E4F-B199-2B6CB966C22E}" dt="2021-10-12T00:29:45.828" v="1800" actId="1076"/>
        <pc:sldMkLst>
          <pc:docMk/>
          <pc:sldMk cId="3666896865" sldId="346"/>
        </pc:sldMkLst>
        <pc:spChg chg="mod">
          <ac:chgData name="Zhang Yifan" userId="c9b86b9a-8bad-4e1d-80e2-8f55c3c19e2c" providerId="ADAL" clId="{15889EDC-58EB-5E4F-B199-2B6CB966C22E}" dt="2021-10-12T00:29:45.828" v="1800" actId="1076"/>
          <ac:spMkLst>
            <pc:docMk/>
            <pc:sldMk cId="3666896865" sldId="346"/>
            <ac:spMk id="8" creationId="{71019046-3B8E-5D42-B4D5-ED3C07508B42}"/>
          </ac:spMkLst>
        </pc:spChg>
        <pc:spChg chg="del">
          <ac:chgData name="Zhang Yifan" userId="c9b86b9a-8bad-4e1d-80e2-8f55c3c19e2c" providerId="ADAL" clId="{15889EDC-58EB-5E4F-B199-2B6CB966C22E}" dt="2021-10-12T00:29:23.097" v="1749" actId="478"/>
          <ac:spMkLst>
            <pc:docMk/>
            <pc:sldMk cId="3666896865" sldId="346"/>
            <ac:spMk id="19" creationId="{663CAC87-1325-9B4E-AD0E-5D66DDEE6482}"/>
          </ac:spMkLst>
        </pc:spChg>
        <pc:grpChg chg="del">
          <ac:chgData name="Zhang Yifan" userId="c9b86b9a-8bad-4e1d-80e2-8f55c3c19e2c" providerId="ADAL" clId="{15889EDC-58EB-5E4F-B199-2B6CB966C22E}" dt="2021-10-12T00:29:29.456" v="1752" actId="478"/>
          <ac:grpSpMkLst>
            <pc:docMk/>
            <pc:sldMk cId="3666896865" sldId="346"/>
            <ac:grpSpMk id="4" creationId="{FA92185B-80FC-3E45-83ED-21A0A19DC807}"/>
          </ac:grpSpMkLst>
        </pc:grpChg>
        <pc:grpChg chg="del">
          <ac:chgData name="Zhang Yifan" userId="c9b86b9a-8bad-4e1d-80e2-8f55c3c19e2c" providerId="ADAL" clId="{15889EDC-58EB-5E4F-B199-2B6CB966C22E}" dt="2021-10-12T00:29:27.234" v="1751" actId="478"/>
          <ac:grpSpMkLst>
            <pc:docMk/>
            <pc:sldMk cId="3666896865" sldId="346"/>
            <ac:grpSpMk id="32" creationId="{3F3534A0-BD0A-EA44-A79D-8F18AB42056A}"/>
          </ac:grpSpMkLst>
        </pc:grpChg>
        <pc:grpChg chg="del">
          <ac:chgData name="Zhang Yifan" userId="c9b86b9a-8bad-4e1d-80e2-8f55c3c19e2c" providerId="ADAL" clId="{15889EDC-58EB-5E4F-B199-2B6CB966C22E}" dt="2021-10-12T00:29:26.246" v="1750" actId="478"/>
          <ac:grpSpMkLst>
            <pc:docMk/>
            <pc:sldMk cId="3666896865" sldId="346"/>
            <ac:grpSpMk id="34" creationId="{438C6574-6CE9-B54D-B058-6D4B13D33D28}"/>
          </ac:grpSpMkLst>
        </pc:grpChg>
      </pc:sldChg>
      <pc:sldChg chg="delSp modSp add mod">
        <pc:chgData name="Zhang Yifan" userId="c9b86b9a-8bad-4e1d-80e2-8f55c3c19e2c" providerId="ADAL" clId="{15889EDC-58EB-5E4F-B199-2B6CB966C22E}" dt="2021-10-12T00:42:26.940" v="1816" actId="478"/>
        <pc:sldMkLst>
          <pc:docMk/>
          <pc:sldMk cId="442981137" sldId="347"/>
        </pc:sldMkLst>
        <pc:spChg chg="mod">
          <ac:chgData name="Zhang Yifan" userId="c9b86b9a-8bad-4e1d-80e2-8f55c3c19e2c" providerId="ADAL" clId="{15889EDC-58EB-5E4F-B199-2B6CB966C22E}" dt="2021-10-12T00:30:23.807" v="1811" actId="1076"/>
          <ac:spMkLst>
            <pc:docMk/>
            <pc:sldMk cId="442981137" sldId="347"/>
            <ac:spMk id="7" creationId="{0492470B-B9C5-9A47-9554-71EC4075ADD7}"/>
          </ac:spMkLst>
        </pc:spChg>
        <pc:spChg chg="del mod">
          <ac:chgData name="Zhang Yifan" userId="c9b86b9a-8bad-4e1d-80e2-8f55c3c19e2c" providerId="ADAL" clId="{15889EDC-58EB-5E4F-B199-2B6CB966C22E}" dt="2021-10-12T00:42:26.940" v="1816" actId="478"/>
          <ac:spMkLst>
            <pc:docMk/>
            <pc:sldMk cId="442981137" sldId="347"/>
            <ac:spMk id="8" creationId="{71019046-3B8E-5D42-B4D5-ED3C07508B42}"/>
          </ac:spMkLst>
        </pc:spChg>
        <pc:spChg chg="mod">
          <ac:chgData name="Zhang Yifan" userId="c9b86b9a-8bad-4e1d-80e2-8f55c3c19e2c" providerId="ADAL" clId="{15889EDC-58EB-5E4F-B199-2B6CB966C22E}" dt="2021-10-12T00:30:25.401" v="1814" actId="1038"/>
          <ac:spMkLst>
            <pc:docMk/>
            <pc:sldMk cId="442981137" sldId="347"/>
            <ac:spMk id="10" creationId="{2670F069-72CF-1A4A-8CDE-8090FA4859DA}"/>
          </ac:spMkLst>
        </pc:spChg>
        <pc:grpChg chg="del">
          <ac:chgData name="Zhang Yifan" userId="c9b86b9a-8bad-4e1d-80e2-8f55c3c19e2c" providerId="ADAL" clId="{15889EDC-58EB-5E4F-B199-2B6CB966C22E}" dt="2021-10-12T00:30:07.203" v="1804" actId="478"/>
          <ac:grpSpMkLst>
            <pc:docMk/>
            <pc:sldMk cId="442981137" sldId="347"/>
            <ac:grpSpMk id="14" creationId="{B56E5146-ECFD-1E41-860D-1C6BCC828D6D}"/>
          </ac:grpSpMkLst>
        </pc:grpChg>
        <pc:grpChg chg="del">
          <ac:chgData name="Zhang Yifan" userId="c9b86b9a-8bad-4e1d-80e2-8f55c3c19e2c" providerId="ADAL" clId="{15889EDC-58EB-5E4F-B199-2B6CB966C22E}" dt="2021-10-12T00:30:05.483" v="1802" actId="478"/>
          <ac:grpSpMkLst>
            <pc:docMk/>
            <pc:sldMk cId="442981137" sldId="347"/>
            <ac:grpSpMk id="25" creationId="{D881D4D0-0AFA-1043-9C91-EDE489597721}"/>
          </ac:grpSpMkLst>
        </pc:grpChg>
        <pc:inkChg chg="del">
          <ac:chgData name="Zhang Yifan" userId="c9b86b9a-8bad-4e1d-80e2-8f55c3c19e2c" providerId="ADAL" clId="{15889EDC-58EB-5E4F-B199-2B6CB966C22E}" dt="2021-10-12T00:30:06.380" v="1803" actId="478"/>
          <ac:inkMkLst>
            <pc:docMk/>
            <pc:sldMk cId="442981137" sldId="347"/>
            <ac:inkMk id="18" creationId="{42E4F781-C5A2-7C49-9D46-23844A192183}"/>
          </ac:inkMkLst>
        </pc:inkChg>
      </pc:sldChg>
      <pc:sldChg chg="delSp modSp add mod">
        <pc:chgData name="Zhang Yifan" userId="c9b86b9a-8bad-4e1d-80e2-8f55c3c19e2c" providerId="ADAL" clId="{15889EDC-58EB-5E4F-B199-2B6CB966C22E}" dt="2021-10-12T00:43:02.062" v="1824" actId="478"/>
        <pc:sldMkLst>
          <pc:docMk/>
          <pc:sldMk cId="3779553020" sldId="348"/>
        </pc:sldMkLst>
        <pc:spChg chg="del">
          <ac:chgData name="Zhang Yifan" userId="c9b86b9a-8bad-4e1d-80e2-8f55c3c19e2c" providerId="ADAL" clId="{15889EDC-58EB-5E4F-B199-2B6CB966C22E}" dt="2021-10-12T00:43:02.062" v="1824" actId="478"/>
          <ac:spMkLst>
            <pc:docMk/>
            <pc:sldMk cId="3779553020" sldId="348"/>
            <ac:spMk id="7" creationId="{0492470B-B9C5-9A47-9554-71EC4075ADD7}"/>
          </ac:spMkLst>
        </pc:spChg>
        <pc:spChg chg="del">
          <ac:chgData name="Zhang Yifan" userId="c9b86b9a-8bad-4e1d-80e2-8f55c3c19e2c" providerId="ADAL" clId="{15889EDC-58EB-5E4F-B199-2B6CB966C22E}" dt="2021-10-12T00:42:52.673" v="1821" actId="478"/>
          <ac:spMkLst>
            <pc:docMk/>
            <pc:sldMk cId="3779553020" sldId="348"/>
            <ac:spMk id="8" creationId="{71019046-3B8E-5D42-B4D5-ED3C07508B42}"/>
          </ac:spMkLst>
        </pc:spChg>
        <pc:spChg chg="del mod">
          <ac:chgData name="Zhang Yifan" userId="c9b86b9a-8bad-4e1d-80e2-8f55c3c19e2c" providerId="ADAL" clId="{15889EDC-58EB-5E4F-B199-2B6CB966C22E}" dt="2021-10-12T00:43:00.120" v="1823" actId="478"/>
          <ac:spMkLst>
            <pc:docMk/>
            <pc:sldMk cId="3779553020" sldId="348"/>
            <ac:spMk id="10" creationId="{2670F069-72CF-1A4A-8CDE-8090FA4859DA}"/>
          </ac:spMkLst>
        </pc:spChg>
        <pc:grpChg chg="del">
          <ac:chgData name="Zhang Yifan" userId="c9b86b9a-8bad-4e1d-80e2-8f55c3c19e2c" providerId="ADAL" clId="{15889EDC-58EB-5E4F-B199-2B6CB966C22E}" dt="2021-10-12T00:42:50.098" v="1820" actId="478"/>
          <ac:grpSpMkLst>
            <pc:docMk/>
            <pc:sldMk cId="3779553020" sldId="348"/>
            <ac:grpSpMk id="14" creationId="{B56E5146-ECFD-1E41-860D-1C6BCC828D6D}"/>
          </ac:grpSpMkLst>
        </pc:grpChg>
        <pc:grpChg chg="del">
          <ac:chgData name="Zhang Yifan" userId="c9b86b9a-8bad-4e1d-80e2-8f55c3c19e2c" providerId="ADAL" clId="{15889EDC-58EB-5E4F-B199-2B6CB966C22E}" dt="2021-10-12T00:42:48.653" v="1819" actId="478"/>
          <ac:grpSpMkLst>
            <pc:docMk/>
            <pc:sldMk cId="3779553020" sldId="348"/>
            <ac:grpSpMk id="25" creationId="{D881D4D0-0AFA-1043-9C91-EDE489597721}"/>
          </ac:grpSpMkLst>
        </pc:grpChg>
        <pc:inkChg chg="del">
          <ac:chgData name="Zhang Yifan" userId="c9b86b9a-8bad-4e1d-80e2-8f55c3c19e2c" providerId="ADAL" clId="{15889EDC-58EB-5E4F-B199-2B6CB966C22E}" dt="2021-10-12T00:42:47.231" v="1818" actId="478"/>
          <ac:inkMkLst>
            <pc:docMk/>
            <pc:sldMk cId="3779553020" sldId="348"/>
            <ac:inkMk id="18" creationId="{42E4F781-C5A2-7C49-9D46-23844A192183}"/>
          </ac:inkMkLst>
        </pc:inkChg>
      </pc:sldChg>
      <pc:sldChg chg="addSp modSp add mod">
        <pc:chgData name="Zhang Yifan" userId="c9b86b9a-8bad-4e1d-80e2-8f55c3c19e2c" providerId="ADAL" clId="{15889EDC-58EB-5E4F-B199-2B6CB966C22E}" dt="2021-10-12T00:46:27.490" v="1831" actId="1076"/>
        <pc:sldMkLst>
          <pc:docMk/>
          <pc:sldMk cId="3794512785" sldId="349"/>
        </pc:sldMkLst>
        <pc:spChg chg="add mod">
          <ac:chgData name="Zhang Yifan" userId="c9b86b9a-8bad-4e1d-80e2-8f55c3c19e2c" providerId="ADAL" clId="{15889EDC-58EB-5E4F-B199-2B6CB966C22E}" dt="2021-10-12T00:46:27.490" v="1831" actId="1076"/>
          <ac:spMkLst>
            <pc:docMk/>
            <pc:sldMk cId="3794512785" sldId="349"/>
            <ac:spMk id="7" creationId="{05906EEC-C160-814C-B4C8-9EC2B40E8C51}"/>
          </ac:spMkLst>
        </pc:spChg>
      </pc:sldChg>
      <pc:sldChg chg="addSp delSp modSp new mod">
        <pc:chgData name="Zhang Yifan" userId="c9b86b9a-8bad-4e1d-80e2-8f55c3c19e2c" providerId="ADAL" clId="{15889EDC-58EB-5E4F-B199-2B6CB966C22E}" dt="2021-10-12T00:47:43.283" v="1838" actId="207"/>
        <pc:sldMkLst>
          <pc:docMk/>
          <pc:sldMk cId="2441406338" sldId="350"/>
        </pc:sldMkLst>
        <pc:spChg chg="del mod">
          <ac:chgData name="Zhang Yifan" userId="c9b86b9a-8bad-4e1d-80e2-8f55c3c19e2c" providerId="ADAL" clId="{15889EDC-58EB-5E4F-B199-2B6CB966C22E}" dt="2021-10-12T00:47:29.055" v="1835" actId="478"/>
          <ac:spMkLst>
            <pc:docMk/>
            <pc:sldMk cId="2441406338" sldId="350"/>
            <ac:spMk id="2" creationId="{0905065C-0AB9-1B47-82ED-206F2EB4815F}"/>
          </ac:spMkLst>
        </pc:spChg>
        <pc:spChg chg="del">
          <ac:chgData name="Zhang Yifan" userId="c9b86b9a-8bad-4e1d-80e2-8f55c3c19e2c" providerId="ADAL" clId="{15889EDC-58EB-5E4F-B199-2B6CB966C22E}" dt="2021-10-12T00:47:29.055" v="1835" actId="478"/>
          <ac:spMkLst>
            <pc:docMk/>
            <pc:sldMk cId="2441406338" sldId="350"/>
            <ac:spMk id="3" creationId="{E27D8215-81B3-BA47-A8A6-C6A4FA1F67AD}"/>
          </ac:spMkLst>
        </pc:spChg>
        <pc:spChg chg="add mod">
          <ac:chgData name="Zhang Yifan" userId="c9b86b9a-8bad-4e1d-80e2-8f55c3c19e2c" providerId="ADAL" clId="{15889EDC-58EB-5E4F-B199-2B6CB966C22E}" dt="2021-10-12T00:47:43.283" v="1838" actId="207"/>
          <ac:spMkLst>
            <pc:docMk/>
            <pc:sldMk cId="2441406338" sldId="350"/>
            <ac:spMk id="4" creationId="{1F54A4D6-8E85-EA49-A4F9-78F9C718AA16}"/>
          </ac:spMkLst>
        </pc:spChg>
        <pc:spChg chg="add mod">
          <ac:chgData name="Zhang Yifan" userId="c9b86b9a-8bad-4e1d-80e2-8f55c3c19e2c" providerId="ADAL" clId="{15889EDC-58EB-5E4F-B199-2B6CB966C22E}" dt="2021-10-12T00:47:29.753" v="1836"/>
          <ac:spMkLst>
            <pc:docMk/>
            <pc:sldMk cId="2441406338" sldId="350"/>
            <ac:spMk id="5" creationId="{807EB961-0138-394A-A5E7-007E0FE9359A}"/>
          </ac:spMkLst>
        </pc:spChg>
        <pc:spChg chg="add mod">
          <ac:chgData name="Zhang Yifan" userId="c9b86b9a-8bad-4e1d-80e2-8f55c3c19e2c" providerId="ADAL" clId="{15889EDC-58EB-5E4F-B199-2B6CB966C22E}" dt="2021-10-12T00:47:43.283" v="1838" actId="207"/>
          <ac:spMkLst>
            <pc:docMk/>
            <pc:sldMk cId="2441406338" sldId="350"/>
            <ac:spMk id="6" creationId="{BFB0A035-13D3-784B-BB1D-7C1EAFF7C745}"/>
          </ac:spMkLst>
        </pc:spChg>
        <pc:spChg chg="add mod">
          <ac:chgData name="Zhang Yifan" userId="c9b86b9a-8bad-4e1d-80e2-8f55c3c19e2c" providerId="ADAL" clId="{15889EDC-58EB-5E4F-B199-2B6CB966C22E}" dt="2021-10-12T00:47:29.753" v="1836"/>
          <ac:spMkLst>
            <pc:docMk/>
            <pc:sldMk cId="2441406338" sldId="350"/>
            <ac:spMk id="8" creationId="{EC314650-0299-8543-BDD4-B31D436CD29D}"/>
          </ac:spMkLst>
        </pc:spChg>
        <pc:spChg chg="add mod">
          <ac:chgData name="Zhang Yifan" userId="c9b86b9a-8bad-4e1d-80e2-8f55c3c19e2c" providerId="ADAL" clId="{15889EDC-58EB-5E4F-B199-2B6CB966C22E}" dt="2021-10-12T00:47:29.753" v="1836"/>
          <ac:spMkLst>
            <pc:docMk/>
            <pc:sldMk cId="2441406338" sldId="350"/>
            <ac:spMk id="9" creationId="{390C2CFF-B5C4-2745-B9A5-62A5BD95635F}"/>
          </ac:spMkLst>
        </pc:spChg>
        <pc:spChg chg="add mod">
          <ac:chgData name="Zhang Yifan" userId="c9b86b9a-8bad-4e1d-80e2-8f55c3c19e2c" providerId="ADAL" clId="{15889EDC-58EB-5E4F-B199-2B6CB966C22E}" dt="2021-10-12T00:47:29.753" v="1836"/>
          <ac:spMkLst>
            <pc:docMk/>
            <pc:sldMk cId="2441406338" sldId="350"/>
            <ac:spMk id="10" creationId="{87AF1EB2-C417-3445-BB1C-6379273ABB0B}"/>
          </ac:spMkLst>
        </pc:spChg>
        <pc:spChg chg="add mod">
          <ac:chgData name="Zhang Yifan" userId="c9b86b9a-8bad-4e1d-80e2-8f55c3c19e2c" providerId="ADAL" clId="{15889EDC-58EB-5E4F-B199-2B6CB966C22E}" dt="2021-10-12T00:47:29.753" v="1836"/>
          <ac:spMkLst>
            <pc:docMk/>
            <pc:sldMk cId="2441406338" sldId="350"/>
            <ac:spMk id="11" creationId="{FD2AA5D4-3541-5F43-85D5-331038D99280}"/>
          </ac:spMkLst>
        </pc:spChg>
        <pc:spChg chg="add mod">
          <ac:chgData name="Zhang Yifan" userId="c9b86b9a-8bad-4e1d-80e2-8f55c3c19e2c" providerId="ADAL" clId="{15889EDC-58EB-5E4F-B199-2B6CB966C22E}" dt="2021-10-12T00:47:36.531" v="1837" actId="207"/>
          <ac:spMkLst>
            <pc:docMk/>
            <pc:sldMk cId="2441406338" sldId="350"/>
            <ac:spMk id="16" creationId="{9A31DF97-2635-C54D-AC8D-B838A0DA6376}"/>
          </ac:spMkLst>
        </pc:spChg>
        <pc:spChg chg="add mod">
          <ac:chgData name="Zhang Yifan" userId="c9b86b9a-8bad-4e1d-80e2-8f55c3c19e2c" providerId="ADAL" clId="{15889EDC-58EB-5E4F-B199-2B6CB966C22E}" dt="2021-10-12T00:47:43.283" v="1838" actId="207"/>
          <ac:spMkLst>
            <pc:docMk/>
            <pc:sldMk cId="2441406338" sldId="350"/>
            <ac:spMk id="17" creationId="{38707D08-14F3-0D49-A463-5CF246905B74}"/>
          </ac:spMkLst>
        </pc:spChg>
        <pc:spChg chg="add mod">
          <ac:chgData name="Zhang Yifan" userId="c9b86b9a-8bad-4e1d-80e2-8f55c3c19e2c" providerId="ADAL" clId="{15889EDC-58EB-5E4F-B199-2B6CB966C22E}" dt="2021-10-12T00:47:43.283" v="1838" actId="207"/>
          <ac:spMkLst>
            <pc:docMk/>
            <pc:sldMk cId="2441406338" sldId="350"/>
            <ac:spMk id="18" creationId="{3EDB9B02-BC7F-7141-B62C-EA5C882CC87D}"/>
          </ac:spMkLst>
        </pc:spChg>
        <pc:spChg chg="add mod">
          <ac:chgData name="Zhang Yifan" userId="c9b86b9a-8bad-4e1d-80e2-8f55c3c19e2c" providerId="ADAL" clId="{15889EDC-58EB-5E4F-B199-2B6CB966C22E}" dt="2021-10-12T00:47:43.283" v="1838" actId="207"/>
          <ac:spMkLst>
            <pc:docMk/>
            <pc:sldMk cId="2441406338" sldId="350"/>
            <ac:spMk id="19" creationId="{193C37D9-1E74-4C46-856B-B93CFD902814}"/>
          </ac:spMkLst>
        </pc:spChg>
        <pc:spChg chg="add mod">
          <ac:chgData name="Zhang Yifan" userId="c9b86b9a-8bad-4e1d-80e2-8f55c3c19e2c" providerId="ADAL" clId="{15889EDC-58EB-5E4F-B199-2B6CB966C22E}" dt="2021-10-12T00:47:43.283" v="1838" actId="207"/>
          <ac:spMkLst>
            <pc:docMk/>
            <pc:sldMk cId="2441406338" sldId="350"/>
            <ac:spMk id="20" creationId="{5ABC25F3-0928-9748-841A-7BF4A96AC653}"/>
          </ac:spMkLst>
        </pc:spChg>
        <pc:spChg chg="add mod">
          <ac:chgData name="Zhang Yifan" userId="c9b86b9a-8bad-4e1d-80e2-8f55c3c19e2c" providerId="ADAL" clId="{15889EDC-58EB-5E4F-B199-2B6CB966C22E}" dt="2021-10-12T00:47:29.753" v="1836"/>
          <ac:spMkLst>
            <pc:docMk/>
            <pc:sldMk cId="2441406338" sldId="350"/>
            <ac:spMk id="21" creationId="{AE3AC271-91C4-F046-A4ED-26C6FAEF25D2}"/>
          </ac:spMkLst>
        </pc:spChg>
        <pc:spChg chg="add mod">
          <ac:chgData name="Zhang Yifan" userId="c9b86b9a-8bad-4e1d-80e2-8f55c3c19e2c" providerId="ADAL" clId="{15889EDC-58EB-5E4F-B199-2B6CB966C22E}" dt="2021-10-12T00:47:43.283" v="1838" actId="207"/>
          <ac:spMkLst>
            <pc:docMk/>
            <pc:sldMk cId="2441406338" sldId="350"/>
            <ac:spMk id="22" creationId="{EAD5322B-C0B0-564A-90DD-4CBF2605FFFA}"/>
          </ac:spMkLst>
        </pc:spChg>
        <pc:spChg chg="add mod">
          <ac:chgData name="Zhang Yifan" userId="c9b86b9a-8bad-4e1d-80e2-8f55c3c19e2c" providerId="ADAL" clId="{15889EDC-58EB-5E4F-B199-2B6CB966C22E}" dt="2021-10-12T00:47:43.283" v="1838" actId="207"/>
          <ac:spMkLst>
            <pc:docMk/>
            <pc:sldMk cId="2441406338" sldId="350"/>
            <ac:spMk id="23" creationId="{0808B990-3CC5-8E4A-8348-B172C3E1D959}"/>
          </ac:spMkLst>
        </pc:spChg>
        <pc:spChg chg="add mod">
          <ac:chgData name="Zhang Yifan" userId="c9b86b9a-8bad-4e1d-80e2-8f55c3c19e2c" providerId="ADAL" clId="{15889EDC-58EB-5E4F-B199-2B6CB966C22E}" dt="2021-10-12T00:47:29.753" v="1836"/>
          <ac:spMkLst>
            <pc:docMk/>
            <pc:sldMk cId="2441406338" sldId="350"/>
            <ac:spMk id="24" creationId="{AB35269C-8EF6-D74B-87CB-02B40E74A86E}"/>
          </ac:spMkLst>
        </pc:spChg>
        <pc:spChg chg="add mod">
          <ac:chgData name="Zhang Yifan" userId="c9b86b9a-8bad-4e1d-80e2-8f55c3c19e2c" providerId="ADAL" clId="{15889EDC-58EB-5E4F-B199-2B6CB966C22E}" dt="2021-10-12T00:47:29.753" v="1836"/>
          <ac:spMkLst>
            <pc:docMk/>
            <pc:sldMk cId="2441406338" sldId="350"/>
            <ac:spMk id="25" creationId="{9E84987F-902A-8743-8342-8D34DBE6593D}"/>
          </ac:spMkLst>
        </pc:spChg>
        <pc:spChg chg="add mod">
          <ac:chgData name="Zhang Yifan" userId="c9b86b9a-8bad-4e1d-80e2-8f55c3c19e2c" providerId="ADAL" clId="{15889EDC-58EB-5E4F-B199-2B6CB966C22E}" dt="2021-10-12T00:47:29.753" v="1836"/>
          <ac:spMkLst>
            <pc:docMk/>
            <pc:sldMk cId="2441406338" sldId="350"/>
            <ac:spMk id="38" creationId="{AC81BC82-802B-6B4D-96E6-B5A5EB6A0847}"/>
          </ac:spMkLst>
        </pc:spChg>
        <pc:spChg chg="add mod">
          <ac:chgData name="Zhang Yifan" userId="c9b86b9a-8bad-4e1d-80e2-8f55c3c19e2c" providerId="ADAL" clId="{15889EDC-58EB-5E4F-B199-2B6CB966C22E}" dt="2021-10-12T00:47:29.753" v="1836"/>
          <ac:spMkLst>
            <pc:docMk/>
            <pc:sldMk cId="2441406338" sldId="350"/>
            <ac:spMk id="39" creationId="{4ACCDAA9-DD56-7445-8F94-64A56FCB6BE6}"/>
          </ac:spMkLst>
        </pc:spChg>
        <pc:spChg chg="add mod">
          <ac:chgData name="Zhang Yifan" userId="c9b86b9a-8bad-4e1d-80e2-8f55c3c19e2c" providerId="ADAL" clId="{15889EDC-58EB-5E4F-B199-2B6CB966C22E}" dt="2021-10-12T00:47:43.283" v="1838" actId="207"/>
          <ac:spMkLst>
            <pc:docMk/>
            <pc:sldMk cId="2441406338" sldId="350"/>
            <ac:spMk id="40" creationId="{86598C95-804A-3141-9AAF-AF1034164F56}"/>
          </ac:spMkLst>
        </pc:spChg>
        <pc:spChg chg="add mod">
          <ac:chgData name="Zhang Yifan" userId="c9b86b9a-8bad-4e1d-80e2-8f55c3c19e2c" providerId="ADAL" clId="{15889EDC-58EB-5E4F-B199-2B6CB966C22E}" dt="2021-10-12T00:47:29.753" v="1836"/>
          <ac:spMkLst>
            <pc:docMk/>
            <pc:sldMk cId="2441406338" sldId="350"/>
            <ac:spMk id="41" creationId="{B143F8AA-C2F8-0B40-8BE1-0F7D38C0297F}"/>
          </ac:spMkLst>
        </pc:spChg>
        <pc:spChg chg="add mod">
          <ac:chgData name="Zhang Yifan" userId="c9b86b9a-8bad-4e1d-80e2-8f55c3c19e2c" providerId="ADAL" clId="{15889EDC-58EB-5E4F-B199-2B6CB966C22E}" dt="2021-10-12T00:47:29.753" v="1836"/>
          <ac:spMkLst>
            <pc:docMk/>
            <pc:sldMk cId="2441406338" sldId="350"/>
            <ac:spMk id="42" creationId="{846BA903-AAFA-C244-BB39-7F06FD4E46F4}"/>
          </ac:spMkLst>
        </pc:spChg>
        <pc:picChg chg="add mod">
          <ac:chgData name="Zhang Yifan" userId="c9b86b9a-8bad-4e1d-80e2-8f55c3c19e2c" providerId="ADAL" clId="{15889EDC-58EB-5E4F-B199-2B6CB966C22E}" dt="2021-10-12T00:47:29.753" v="1836"/>
          <ac:picMkLst>
            <pc:docMk/>
            <pc:sldMk cId="2441406338" sldId="350"/>
            <ac:picMk id="7" creationId="{037F29DA-8452-3F4F-B966-39922A411903}"/>
          </ac:picMkLst>
        </pc:picChg>
        <pc:cxnChg chg="add mod">
          <ac:chgData name="Zhang Yifan" userId="c9b86b9a-8bad-4e1d-80e2-8f55c3c19e2c" providerId="ADAL" clId="{15889EDC-58EB-5E4F-B199-2B6CB966C22E}" dt="2021-10-12T00:47:29.753" v="1836"/>
          <ac:cxnSpMkLst>
            <pc:docMk/>
            <pc:sldMk cId="2441406338" sldId="350"/>
            <ac:cxnSpMk id="12" creationId="{A02965D9-2175-BB44-8407-F4C0B9EC5355}"/>
          </ac:cxnSpMkLst>
        </pc:cxnChg>
        <pc:cxnChg chg="add mod">
          <ac:chgData name="Zhang Yifan" userId="c9b86b9a-8bad-4e1d-80e2-8f55c3c19e2c" providerId="ADAL" clId="{15889EDC-58EB-5E4F-B199-2B6CB966C22E}" dt="2021-10-12T00:47:29.753" v="1836"/>
          <ac:cxnSpMkLst>
            <pc:docMk/>
            <pc:sldMk cId="2441406338" sldId="350"/>
            <ac:cxnSpMk id="13" creationId="{84D38256-404A-CA40-BF62-3AD5A826B5CD}"/>
          </ac:cxnSpMkLst>
        </pc:cxnChg>
        <pc:cxnChg chg="add mod">
          <ac:chgData name="Zhang Yifan" userId="c9b86b9a-8bad-4e1d-80e2-8f55c3c19e2c" providerId="ADAL" clId="{15889EDC-58EB-5E4F-B199-2B6CB966C22E}" dt="2021-10-12T00:47:29.753" v="1836"/>
          <ac:cxnSpMkLst>
            <pc:docMk/>
            <pc:sldMk cId="2441406338" sldId="350"/>
            <ac:cxnSpMk id="14" creationId="{9DCA3294-5C3D-1249-A7C1-A1FCE0124204}"/>
          </ac:cxnSpMkLst>
        </pc:cxnChg>
        <pc:cxnChg chg="add mod">
          <ac:chgData name="Zhang Yifan" userId="c9b86b9a-8bad-4e1d-80e2-8f55c3c19e2c" providerId="ADAL" clId="{15889EDC-58EB-5E4F-B199-2B6CB966C22E}" dt="2021-10-12T00:47:29.753" v="1836"/>
          <ac:cxnSpMkLst>
            <pc:docMk/>
            <pc:sldMk cId="2441406338" sldId="350"/>
            <ac:cxnSpMk id="15" creationId="{0C26DCEE-C72D-0746-96A7-FE488D615BA8}"/>
          </ac:cxnSpMkLst>
        </pc:cxnChg>
        <pc:cxnChg chg="add mod">
          <ac:chgData name="Zhang Yifan" userId="c9b86b9a-8bad-4e1d-80e2-8f55c3c19e2c" providerId="ADAL" clId="{15889EDC-58EB-5E4F-B199-2B6CB966C22E}" dt="2021-10-12T00:47:29.753" v="1836"/>
          <ac:cxnSpMkLst>
            <pc:docMk/>
            <pc:sldMk cId="2441406338" sldId="350"/>
            <ac:cxnSpMk id="26" creationId="{8961FDFE-4D4F-524E-96F0-1BC4FD8FC074}"/>
          </ac:cxnSpMkLst>
        </pc:cxnChg>
        <pc:cxnChg chg="add mod">
          <ac:chgData name="Zhang Yifan" userId="c9b86b9a-8bad-4e1d-80e2-8f55c3c19e2c" providerId="ADAL" clId="{15889EDC-58EB-5E4F-B199-2B6CB966C22E}" dt="2021-10-12T00:47:29.753" v="1836"/>
          <ac:cxnSpMkLst>
            <pc:docMk/>
            <pc:sldMk cId="2441406338" sldId="350"/>
            <ac:cxnSpMk id="27" creationId="{26A0274B-1B44-FE47-8F5B-4F3817175931}"/>
          </ac:cxnSpMkLst>
        </pc:cxnChg>
        <pc:cxnChg chg="add mod">
          <ac:chgData name="Zhang Yifan" userId="c9b86b9a-8bad-4e1d-80e2-8f55c3c19e2c" providerId="ADAL" clId="{15889EDC-58EB-5E4F-B199-2B6CB966C22E}" dt="2021-10-12T00:47:29.753" v="1836"/>
          <ac:cxnSpMkLst>
            <pc:docMk/>
            <pc:sldMk cId="2441406338" sldId="350"/>
            <ac:cxnSpMk id="28" creationId="{09E34618-4072-334E-9A58-1C0CAD8AF209}"/>
          </ac:cxnSpMkLst>
        </pc:cxnChg>
        <pc:cxnChg chg="add mod">
          <ac:chgData name="Zhang Yifan" userId="c9b86b9a-8bad-4e1d-80e2-8f55c3c19e2c" providerId="ADAL" clId="{15889EDC-58EB-5E4F-B199-2B6CB966C22E}" dt="2021-10-12T00:47:29.753" v="1836"/>
          <ac:cxnSpMkLst>
            <pc:docMk/>
            <pc:sldMk cId="2441406338" sldId="350"/>
            <ac:cxnSpMk id="29" creationId="{BF126883-5F4D-0B4B-B7CE-88DADD9419A3}"/>
          </ac:cxnSpMkLst>
        </pc:cxnChg>
        <pc:cxnChg chg="add mod">
          <ac:chgData name="Zhang Yifan" userId="c9b86b9a-8bad-4e1d-80e2-8f55c3c19e2c" providerId="ADAL" clId="{15889EDC-58EB-5E4F-B199-2B6CB966C22E}" dt="2021-10-12T00:47:29.753" v="1836"/>
          <ac:cxnSpMkLst>
            <pc:docMk/>
            <pc:sldMk cId="2441406338" sldId="350"/>
            <ac:cxnSpMk id="30" creationId="{DEF2ED86-7359-A54A-A470-507C458C4896}"/>
          </ac:cxnSpMkLst>
        </pc:cxnChg>
        <pc:cxnChg chg="add mod">
          <ac:chgData name="Zhang Yifan" userId="c9b86b9a-8bad-4e1d-80e2-8f55c3c19e2c" providerId="ADAL" clId="{15889EDC-58EB-5E4F-B199-2B6CB966C22E}" dt="2021-10-12T00:47:29.753" v="1836"/>
          <ac:cxnSpMkLst>
            <pc:docMk/>
            <pc:sldMk cId="2441406338" sldId="350"/>
            <ac:cxnSpMk id="31" creationId="{9F67C8B9-CECA-F442-9F46-2E4C7AF3D52A}"/>
          </ac:cxnSpMkLst>
        </pc:cxnChg>
        <pc:cxnChg chg="add mod">
          <ac:chgData name="Zhang Yifan" userId="c9b86b9a-8bad-4e1d-80e2-8f55c3c19e2c" providerId="ADAL" clId="{15889EDC-58EB-5E4F-B199-2B6CB966C22E}" dt="2021-10-12T00:47:29.753" v="1836"/>
          <ac:cxnSpMkLst>
            <pc:docMk/>
            <pc:sldMk cId="2441406338" sldId="350"/>
            <ac:cxnSpMk id="32" creationId="{E5F0BB86-BDF1-414B-8A14-72B565AE7A06}"/>
          </ac:cxnSpMkLst>
        </pc:cxnChg>
        <pc:cxnChg chg="add mod">
          <ac:chgData name="Zhang Yifan" userId="c9b86b9a-8bad-4e1d-80e2-8f55c3c19e2c" providerId="ADAL" clId="{15889EDC-58EB-5E4F-B199-2B6CB966C22E}" dt="2021-10-12T00:47:29.753" v="1836"/>
          <ac:cxnSpMkLst>
            <pc:docMk/>
            <pc:sldMk cId="2441406338" sldId="350"/>
            <ac:cxnSpMk id="33" creationId="{5E861D44-2FA7-674C-BCE0-8A0E469F7A22}"/>
          </ac:cxnSpMkLst>
        </pc:cxnChg>
        <pc:cxnChg chg="add mod">
          <ac:chgData name="Zhang Yifan" userId="c9b86b9a-8bad-4e1d-80e2-8f55c3c19e2c" providerId="ADAL" clId="{15889EDC-58EB-5E4F-B199-2B6CB966C22E}" dt="2021-10-12T00:47:29.753" v="1836"/>
          <ac:cxnSpMkLst>
            <pc:docMk/>
            <pc:sldMk cId="2441406338" sldId="350"/>
            <ac:cxnSpMk id="34" creationId="{43339BE4-9034-5F4F-B878-01EB1C622E3D}"/>
          </ac:cxnSpMkLst>
        </pc:cxnChg>
        <pc:cxnChg chg="add mod">
          <ac:chgData name="Zhang Yifan" userId="c9b86b9a-8bad-4e1d-80e2-8f55c3c19e2c" providerId="ADAL" clId="{15889EDC-58EB-5E4F-B199-2B6CB966C22E}" dt="2021-10-12T00:47:29.753" v="1836"/>
          <ac:cxnSpMkLst>
            <pc:docMk/>
            <pc:sldMk cId="2441406338" sldId="350"/>
            <ac:cxnSpMk id="35" creationId="{73D6D8CB-133C-5A46-800B-49CFFF1EE74B}"/>
          </ac:cxnSpMkLst>
        </pc:cxnChg>
        <pc:cxnChg chg="add mod">
          <ac:chgData name="Zhang Yifan" userId="c9b86b9a-8bad-4e1d-80e2-8f55c3c19e2c" providerId="ADAL" clId="{15889EDC-58EB-5E4F-B199-2B6CB966C22E}" dt="2021-10-12T00:47:29.753" v="1836"/>
          <ac:cxnSpMkLst>
            <pc:docMk/>
            <pc:sldMk cId="2441406338" sldId="350"/>
            <ac:cxnSpMk id="36" creationId="{995138F0-F2C5-9E42-95A1-09FE9C7CB784}"/>
          </ac:cxnSpMkLst>
        </pc:cxnChg>
        <pc:cxnChg chg="add mod">
          <ac:chgData name="Zhang Yifan" userId="c9b86b9a-8bad-4e1d-80e2-8f55c3c19e2c" providerId="ADAL" clId="{15889EDC-58EB-5E4F-B199-2B6CB966C22E}" dt="2021-10-12T00:47:29.753" v="1836"/>
          <ac:cxnSpMkLst>
            <pc:docMk/>
            <pc:sldMk cId="2441406338" sldId="350"/>
            <ac:cxnSpMk id="37" creationId="{1CB0B207-811F-5142-8A56-A77CB0BAC65E}"/>
          </ac:cxnSpMkLst>
        </pc:cxnChg>
        <pc:cxnChg chg="add mod">
          <ac:chgData name="Zhang Yifan" userId="c9b86b9a-8bad-4e1d-80e2-8f55c3c19e2c" providerId="ADAL" clId="{15889EDC-58EB-5E4F-B199-2B6CB966C22E}" dt="2021-10-12T00:47:29.753" v="1836"/>
          <ac:cxnSpMkLst>
            <pc:docMk/>
            <pc:sldMk cId="2441406338" sldId="350"/>
            <ac:cxnSpMk id="43" creationId="{3E840B95-EE8F-ED47-81F2-B10CFDE587C9}"/>
          </ac:cxnSpMkLst>
        </pc:cxnChg>
        <pc:cxnChg chg="add mod">
          <ac:chgData name="Zhang Yifan" userId="c9b86b9a-8bad-4e1d-80e2-8f55c3c19e2c" providerId="ADAL" clId="{15889EDC-58EB-5E4F-B199-2B6CB966C22E}" dt="2021-10-12T00:47:29.753" v="1836"/>
          <ac:cxnSpMkLst>
            <pc:docMk/>
            <pc:sldMk cId="2441406338" sldId="350"/>
            <ac:cxnSpMk id="44" creationId="{1B3F1281-08F9-2D44-953E-DE3B7E55C07F}"/>
          </ac:cxnSpMkLst>
        </pc:cxnChg>
      </pc:sldChg>
      <pc:sldChg chg="modSp add mod">
        <pc:chgData name="Zhang Yifan" userId="c9b86b9a-8bad-4e1d-80e2-8f55c3c19e2c" providerId="ADAL" clId="{15889EDC-58EB-5E4F-B199-2B6CB966C22E}" dt="2021-10-12T00:51:27.276" v="2049" actId="57"/>
        <pc:sldMkLst>
          <pc:docMk/>
          <pc:sldMk cId="3530753250" sldId="351"/>
        </pc:sldMkLst>
        <pc:spChg chg="mod">
          <ac:chgData name="Zhang Yifan" userId="c9b86b9a-8bad-4e1d-80e2-8f55c3c19e2c" providerId="ADAL" clId="{15889EDC-58EB-5E4F-B199-2B6CB966C22E}" dt="2021-10-12T00:51:27.276" v="2049" actId="57"/>
          <ac:spMkLst>
            <pc:docMk/>
            <pc:sldMk cId="3530753250" sldId="351"/>
            <ac:spMk id="9" creationId="{DEC54DBA-B4AA-ED4D-8B9D-B9DFA8C804D4}"/>
          </ac:spMkLst>
        </pc:spChg>
      </pc:sldChg>
      <pc:sldChg chg="addSp modSp add mod">
        <pc:chgData name="Zhang Yifan" userId="c9b86b9a-8bad-4e1d-80e2-8f55c3c19e2c" providerId="ADAL" clId="{15889EDC-58EB-5E4F-B199-2B6CB966C22E}" dt="2021-10-12T00:53:55.258" v="2183" actId="20577"/>
        <pc:sldMkLst>
          <pc:docMk/>
          <pc:sldMk cId="3578695865" sldId="352"/>
        </pc:sldMkLst>
        <pc:spChg chg="add mod">
          <ac:chgData name="Zhang Yifan" userId="c9b86b9a-8bad-4e1d-80e2-8f55c3c19e2c" providerId="ADAL" clId="{15889EDC-58EB-5E4F-B199-2B6CB966C22E}" dt="2021-10-12T00:53:55.258" v="2183" actId="20577"/>
          <ac:spMkLst>
            <pc:docMk/>
            <pc:sldMk cId="3578695865" sldId="352"/>
            <ac:spMk id="9" creationId="{0CC25AF3-606A-6E4A-8318-06C1ACBE140F}"/>
          </ac:spMkLst>
        </pc:spChg>
      </pc:sldChg>
      <pc:sldChg chg="modSp add mod">
        <pc:chgData name="Zhang Yifan" userId="c9b86b9a-8bad-4e1d-80e2-8f55c3c19e2c" providerId="ADAL" clId="{15889EDC-58EB-5E4F-B199-2B6CB966C22E}" dt="2021-10-12T00:54:33.233" v="2272" actId="20577"/>
        <pc:sldMkLst>
          <pc:docMk/>
          <pc:sldMk cId="1556835148" sldId="353"/>
        </pc:sldMkLst>
        <pc:spChg chg="mod">
          <ac:chgData name="Zhang Yifan" userId="c9b86b9a-8bad-4e1d-80e2-8f55c3c19e2c" providerId="ADAL" clId="{15889EDC-58EB-5E4F-B199-2B6CB966C22E}" dt="2021-10-12T00:54:33.233" v="2272" actId="20577"/>
          <ac:spMkLst>
            <pc:docMk/>
            <pc:sldMk cId="1556835148" sldId="353"/>
            <ac:spMk id="9" creationId="{0CC25AF3-606A-6E4A-8318-06C1ACBE140F}"/>
          </ac:spMkLst>
        </pc:spChg>
      </pc:sldChg>
      <pc:sldChg chg="addSp delSp modSp add del mod">
        <pc:chgData name="Zhang Yifan" userId="c9b86b9a-8bad-4e1d-80e2-8f55c3c19e2c" providerId="ADAL" clId="{15889EDC-58EB-5E4F-B199-2B6CB966C22E}" dt="2021-10-12T00:55:42.507" v="2280" actId="2696"/>
        <pc:sldMkLst>
          <pc:docMk/>
          <pc:sldMk cId="3692358036" sldId="354"/>
        </pc:sldMkLst>
        <pc:spChg chg="add del mod">
          <ac:chgData name="Zhang Yifan" userId="c9b86b9a-8bad-4e1d-80e2-8f55c3c19e2c" providerId="ADAL" clId="{15889EDC-58EB-5E4F-B199-2B6CB966C22E}" dt="2021-10-12T00:55:35.768" v="2277"/>
          <ac:spMkLst>
            <pc:docMk/>
            <pc:sldMk cId="3692358036" sldId="354"/>
            <ac:spMk id="9" creationId="{6849C63A-50C4-5C4E-800C-E026C43F8987}"/>
          </ac:spMkLst>
        </pc:spChg>
      </pc:sldChg>
      <pc:sldChg chg="addSp modSp add mod ord">
        <pc:chgData name="Zhang Yifan" userId="c9b86b9a-8bad-4e1d-80e2-8f55c3c19e2c" providerId="ADAL" clId="{15889EDC-58EB-5E4F-B199-2B6CB966C22E}" dt="2021-10-12T01:00:17.493" v="2520"/>
        <pc:sldMkLst>
          <pc:docMk/>
          <pc:sldMk cId="2517392986" sldId="355"/>
        </pc:sldMkLst>
        <pc:spChg chg="mod">
          <ac:chgData name="Zhang Yifan" userId="c9b86b9a-8bad-4e1d-80e2-8f55c3c19e2c" providerId="ADAL" clId="{15889EDC-58EB-5E4F-B199-2B6CB966C22E}" dt="2021-10-12T01:00:17.493" v="2520"/>
          <ac:spMkLst>
            <pc:docMk/>
            <pc:sldMk cId="2517392986" sldId="355"/>
            <ac:spMk id="9" creationId="{0CC25AF3-606A-6E4A-8318-06C1ACBE140F}"/>
          </ac:spMkLst>
        </pc:spChg>
        <pc:spChg chg="add mod">
          <ac:chgData name="Zhang Yifan" userId="c9b86b9a-8bad-4e1d-80e2-8f55c3c19e2c" providerId="ADAL" clId="{15889EDC-58EB-5E4F-B199-2B6CB966C22E}" dt="2021-10-12T00:56:18.908" v="2315" actId="20577"/>
          <ac:spMkLst>
            <pc:docMk/>
            <pc:sldMk cId="2517392986" sldId="355"/>
            <ac:spMk id="10" creationId="{CF8B3619-51B9-1544-8A1D-6AF93CB0B9ED}"/>
          </ac:spMkLst>
        </pc:spChg>
      </pc:sldChg>
      <pc:sldChg chg="addSp modSp add mod">
        <pc:chgData name="Zhang Yifan" userId="c9b86b9a-8bad-4e1d-80e2-8f55c3c19e2c" providerId="ADAL" clId="{15889EDC-58EB-5E4F-B199-2B6CB966C22E}" dt="2021-10-12T00:58:41.581" v="2517" actId="57"/>
        <pc:sldMkLst>
          <pc:docMk/>
          <pc:sldMk cId="234813028" sldId="356"/>
        </pc:sldMkLst>
        <pc:spChg chg="add mod">
          <ac:chgData name="Zhang Yifan" userId="c9b86b9a-8bad-4e1d-80e2-8f55c3c19e2c" providerId="ADAL" clId="{15889EDC-58EB-5E4F-B199-2B6CB966C22E}" dt="2021-10-12T00:58:41.581" v="2517" actId="57"/>
          <ac:spMkLst>
            <pc:docMk/>
            <pc:sldMk cId="234813028" sldId="356"/>
            <ac:spMk id="9" creationId="{1C17468E-CF65-E04F-B392-72B4609FCBF5}"/>
          </ac:spMkLst>
        </pc:spChg>
      </pc:sldChg>
      <pc:sldChg chg="addSp modSp new mod">
        <pc:chgData name="Zhang Yifan" userId="c9b86b9a-8bad-4e1d-80e2-8f55c3c19e2c" providerId="ADAL" clId="{15889EDC-58EB-5E4F-B199-2B6CB966C22E}" dt="2021-10-12T01:01:20.195" v="2535" actId="1076"/>
        <pc:sldMkLst>
          <pc:docMk/>
          <pc:sldMk cId="2523017331" sldId="357"/>
        </pc:sldMkLst>
        <pc:spChg chg="mod">
          <ac:chgData name="Zhang Yifan" userId="c9b86b9a-8bad-4e1d-80e2-8f55c3c19e2c" providerId="ADAL" clId="{15889EDC-58EB-5E4F-B199-2B6CB966C22E}" dt="2021-10-12T01:00:37.513" v="2523" actId="27636"/>
          <ac:spMkLst>
            <pc:docMk/>
            <pc:sldMk cId="2523017331" sldId="357"/>
            <ac:spMk id="2" creationId="{3838BF4A-43BC-3448-8EDC-C141241D12C3}"/>
          </ac:spMkLst>
        </pc:spChg>
        <pc:picChg chg="add mod">
          <ac:chgData name="Zhang Yifan" userId="c9b86b9a-8bad-4e1d-80e2-8f55c3c19e2c" providerId="ADAL" clId="{15889EDC-58EB-5E4F-B199-2B6CB966C22E}" dt="2021-10-12T01:01:20.195" v="2535" actId="1076"/>
          <ac:picMkLst>
            <pc:docMk/>
            <pc:sldMk cId="2523017331" sldId="357"/>
            <ac:picMk id="4" creationId="{0138FACE-DF32-EF4F-B72E-230ED3C99A58}"/>
          </ac:picMkLst>
        </pc:picChg>
      </pc:sldChg>
      <pc:sldChg chg="addSp delSp modSp add mod">
        <pc:chgData name="Zhang Yifan" userId="c9b86b9a-8bad-4e1d-80e2-8f55c3c19e2c" providerId="ADAL" clId="{15889EDC-58EB-5E4F-B199-2B6CB966C22E}" dt="2021-10-12T01:00:41.664" v="2532" actId="478"/>
        <pc:sldMkLst>
          <pc:docMk/>
          <pc:sldMk cId="1987154541" sldId="358"/>
        </pc:sldMkLst>
        <pc:spChg chg="add mod">
          <ac:chgData name="Zhang Yifan" userId="c9b86b9a-8bad-4e1d-80e2-8f55c3c19e2c" providerId="ADAL" clId="{15889EDC-58EB-5E4F-B199-2B6CB966C22E}" dt="2021-10-12T01:00:41.664" v="2532" actId="478"/>
          <ac:spMkLst>
            <pc:docMk/>
            <pc:sldMk cId="1987154541" sldId="358"/>
            <ac:spMk id="3" creationId="{69C74B80-B2F7-0143-8891-C2DBBB5E5CDB}"/>
          </ac:spMkLst>
        </pc:spChg>
        <pc:spChg chg="mod">
          <ac:chgData name="Zhang Yifan" userId="c9b86b9a-8bad-4e1d-80e2-8f55c3c19e2c" providerId="ADAL" clId="{15889EDC-58EB-5E4F-B199-2B6CB966C22E}" dt="2021-10-12T01:00:40.267" v="2531" actId="20577"/>
          <ac:spMkLst>
            <pc:docMk/>
            <pc:sldMk cId="1987154541" sldId="358"/>
            <ac:spMk id="106" creationId="{00000000-0000-0000-0000-000000000000}"/>
          </ac:spMkLst>
        </pc:spChg>
        <pc:spChg chg="del">
          <ac:chgData name="Zhang Yifan" userId="c9b86b9a-8bad-4e1d-80e2-8f55c3c19e2c" providerId="ADAL" clId="{15889EDC-58EB-5E4F-B199-2B6CB966C22E}" dt="2021-10-12T01:00:41.664" v="2532" actId="478"/>
          <ac:spMkLst>
            <pc:docMk/>
            <pc:sldMk cId="1987154541" sldId="358"/>
            <ac:spMk id="107" creationId="{00000000-0000-0000-0000-000000000000}"/>
          </ac:spMkLst>
        </pc:spChg>
      </pc:sldChg>
      <pc:sldChg chg="addSp delSp modSp add mod">
        <pc:chgData name="Zhang Yifan" userId="c9b86b9a-8bad-4e1d-80e2-8f55c3c19e2c" providerId="ADAL" clId="{15889EDC-58EB-5E4F-B199-2B6CB966C22E}" dt="2021-10-12T01:01:50.618" v="2542" actId="14100"/>
        <pc:sldMkLst>
          <pc:docMk/>
          <pc:sldMk cId="3309986397" sldId="359"/>
        </pc:sldMkLst>
        <pc:picChg chg="del">
          <ac:chgData name="Zhang Yifan" userId="c9b86b9a-8bad-4e1d-80e2-8f55c3c19e2c" providerId="ADAL" clId="{15889EDC-58EB-5E4F-B199-2B6CB966C22E}" dt="2021-10-12T01:01:27.448" v="2537" actId="478"/>
          <ac:picMkLst>
            <pc:docMk/>
            <pc:sldMk cId="3309986397" sldId="359"/>
            <ac:picMk id="4" creationId="{0138FACE-DF32-EF4F-B72E-230ED3C99A58}"/>
          </ac:picMkLst>
        </pc:picChg>
        <pc:picChg chg="add mod">
          <ac:chgData name="Zhang Yifan" userId="c9b86b9a-8bad-4e1d-80e2-8f55c3c19e2c" providerId="ADAL" clId="{15889EDC-58EB-5E4F-B199-2B6CB966C22E}" dt="2021-10-12T01:01:39.382" v="2540" actId="1076"/>
          <ac:picMkLst>
            <pc:docMk/>
            <pc:sldMk cId="3309986397" sldId="359"/>
            <ac:picMk id="5" creationId="{A417910E-3A1C-7844-ADCE-C7ECAF152D86}"/>
          </ac:picMkLst>
        </pc:picChg>
        <pc:picChg chg="add mod">
          <ac:chgData name="Zhang Yifan" userId="c9b86b9a-8bad-4e1d-80e2-8f55c3c19e2c" providerId="ADAL" clId="{15889EDC-58EB-5E4F-B199-2B6CB966C22E}" dt="2021-10-12T01:01:50.618" v="2542" actId="14100"/>
          <ac:picMkLst>
            <pc:docMk/>
            <pc:sldMk cId="3309986397" sldId="359"/>
            <ac:picMk id="6" creationId="{6E6689BB-8200-F342-BC4C-FF82017CD88C}"/>
          </ac:picMkLst>
        </pc:picChg>
      </pc:sldChg>
      <pc:sldChg chg="addSp modSp new mod">
        <pc:chgData name="Zhang Yifan" userId="c9b86b9a-8bad-4e1d-80e2-8f55c3c19e2c" providerId="ADAL" clId="{15889EDC-58EB-5E4F-B199-2B6CB966C22E}" dt="2021-10-12T01:02:14.335" v="2547" actId="1076"/>
        <pc:sldMkLst>
          <pc:docMk/>
          <pc:sldMk cId="4133239382" sldId="360"/>
        </pc:sldMkLst>
        <pc:spChg chg="mod">
          <ac:chgData name="Zhang Yifan" userId="c9b86b9a-8bad-4e1d-80e2-8f55c3c19e2c" providerId="ADAL" clId="{15889EDC-58EB-5E4F-B199-2B6CB966C22E}" dt="2021-10-12T01:02:10.860" v="2545" actId="27636"/>
          <ac:spMkLst>
            <pc:docMk/>
            <pc:sldMk cId="4133239382" sldId="360"/>
            <ac:spMk id="2" creationId="{D208FDC4-7DE0-EE44-AEC0-9632A5FF80D3}"/>
          </ac:spMkLst>
        </pc:spChg>
        <pc:picChg chg="add mod">
          <ac:chgData name="Zhang Yifan" userId="c9b86b9a-8bad-4e1d-80e2-8f55c3c19e2c" providerId="ADAL" clId="{15889EDC-58EB-5E4F-B199-2B6CB966C22E}" dt="2021-10-12T01:02:14.335" v="2547" actId="1076"/>
          <ac:picMkLst>
            <pc:docMk/>
            <pc:sldMk cId="4133239382" sldId="360"/>
            <ac:picMk id="4" creationId="{37B7BB16-66E0-9142-B3AE-E83EFF5BDDA3}"/>
          </ac:picMkLst>
        </pc:picChg>
      </pc:sldChg>
      <pc:sldMasterChg chg="delSldLayout">
        <pc:chgData name="Zhang Yifan" userId="c9b86b9a-8bad-4e1d-80e2-8f55c3c19e2c" providerId="ADAL" clId="{15889EDC-58EB-5E4F-B199-2B6CB966C22E}" dt="2021-10-11T19:27:17.120" v="518" actId="2696"/>
        <pc:sldMasterMkLst>
          <pc:docMk/>
          <pc:sldMasterMk cId="0" sldId="2147483661"/>
        </pc:sldMasterMkLst>
        <pc:sldLayoutChg chg="del">
          <pc:chgData name="Zhang Yifan" userId="c9b86b9a-8bad-4e1d-80e2-8f55c3c19e2c" providerId="ADAL" clId="{15889EDC-58EB-5E4F-B199-2B6CB966C22E}" dt="2021-10-11T17:08:48.217" v="1" actId="2696"/>
          <pc:sldLayoutMkLst>
            <pc:docMk/>
            <pc:sldMasterMk cId="0" sldId="2147483661"/>
            <pc:sldLayoutMk cId="0" sldId="2147483659"/>
          </pc:sldLayoutMkLst>
        </pc:sldLayoutChg>
        <pc:sldLayoutChg chg="del">
          <pc:chgData name="Zhang Yifan" userId="c9b86b9a-8bad-4e1d-80e2-8f55c3c19e2c" providerId="ADAL" clId="{15889EDC-58EB-5E4F-B199-2B6CB966C22E}" dt="2021-10-11T19:27:17.120" v="518" actId="2696"/>
          <pc:sldLayoutMkLst>
            <pc:docMk/>
            <pc:sldMasterMk cId="0" sldId="2147483661"/>
            <pc:sldLayoutMk cId="2890213286" sldId="2147483662"/>
          </pc:sldLayoutMkLst>
        </pc:sldLayoutChg>
        <pc:sldLayoutChg chg="del">
          <pc:chgData name="Zhang Yifan" userId="c9b86b9a-8bad-4e1d-80e2-8f55c3c19e2c" providerId="ADAL" clId="{15889EDC-58EB-5E4F-B199-2B6CB966C22E}" dt="2021-10-11T18:39:20.567" v="286" actId="2696"/>
          <pc:sldLayoutMkLst>
            <pc:docMk/>
            <pc:sldMasterMk cId="0" sldId="2147483661"/>
            <pc:sldLayoutMk cId="3900010639" sldId="2147483662"/>
          </pc:sldLayoutMkLst>
        </pc:sldLayoutChg>
      </pc:sldMasterChg>
      <pc:sldMasterChg chg="modSldLayout">
        <pc:chgData name="Zhang Yifan" userId="c9b86b9a-8bad-4e1d-80e2-8f55c3c19e2c" providerId="ADAL" clId="{15889EDC-58EB-5E4F-B199-2B6CB966C22E}" dt="2021-10-12T00:19:32.554" v="1502"/>
        <pc:sldMasterMkLst>
          <pc:docMk/>
          <pc:sldMasterMk cId="1281120556" sldId="2147483662"/>
        </pc:sldMasterMkLst>
        <pc:sldLayoutChg chg="addSp delSp">
          <pc:chgData name="Zhang Yifan" userId="c9b86b9a-8bad-4e1d-80e2-8f55c3c19e2c" providerId="ADAL" clId="{15889EDC-58EB-5E4F-B199-2B6CB966C22E}" dt="2021-10-12T00:19:32.554" v="1502"/>
          <pc:sldLayoutMkLst>
            <pc:docMk/>
            <pc:sldMasterMk cId="1281120556" sldId="2147483662"/>
            <pc:sldLayoutMk cId="2822411785" sldId="2147483674"/>
          </pc:sldLayoutMkLst>
          <pc:spChg chg="add del">
            <ac:chgData name="Zhang Yifan" userId="c9b86b9a-8bad-4e1d-80e2-8f55c3c19e2c" providerId="ADAL" clId="{15889EDC-58EB-5E4F-B199-2B6CB966C22E}" dt="2021-10-12T00:19:32.554" v="1502"/>
            <ac:spMkLst>
              <pc:docMk/>
              <pc:sldMasterMk cId="1281120556" sldId="2147483662"/>
              <pc:sldLayoutMk cId="2822411785" sldId="2147483674"/>
              <ac:spMk id="24" creationId="{00000000-0000-0000-0000-000000000000}"/>
            </ac:spMkLst>
          </pc:spChg>
          <pc:grpChg chg="add del">
            <ac:chgData name="Zhang Yifan" userId="c9b86b9a-8bad-4e1d-80e2-8f55c3c19e2c" providerId="ADAL" clId="{15889EDC-58EB-5E4F-B199-2B6CB966C22E}" dt="2021-10-12T00:19:32.554" v="1502"/>
            <ac:grpSpMkLst>
              <pc:docMk/>
              <pc:sldMasterMk cId="1281120556" sldId="2147483662"/>
              <pc:sldLayoutMk cId="2822411785" sldId="2147483674"/>
              <ac:grpSpMk id="25" creationId="{00000000-0000-0000-0000-000000000000}"/>
            </ac:grpSpMkLst>
          </pc:grpChg>
        </pc:sldLayoutChg>
      </pc:sldMasterChg>
    </pc:docChg>
  </pc:docChgLst>
  <pc:docChgLst>
    <pc:chgData name="Zhang Yifan" userId="c9b86b9a-8bad-4e1d-80e2-8f55c3c19e2c" providerId="ADAL" clId="{9BEFBB74-C0ED-D640-96C8-5B66059E4614}"/>
    <pc:docChg chg="undo custSel addSld delSld modSld">
      <pc:chgData name="Zhang Yifan" userId="c9b86b9a-8bad-4e1d-80e2-8f55c3c19e2c" providerId="ADAL" clId="{9BEFBB74-C0ED-D640-96C8-5B66059E4614}" dt="2021-09-28T00:33:19.379" v="2225"/>
      <pc:docMkLst>
        <pc:docMk/>
      </pc:docMkLst>
      <pc:sldChg chg="addSp delSp">
        <pc:chgData name="Zhang Yifan" userId="c9b86b9a-8bad-4e1d-80e2-8f55c3c19e2c" providerId="ADAL" clId="{9BEFBB74-C0ED-D640-96C8-5B66059E4614}" dt="2021-09-27T19:01:18.938" v="670"/>
        <pc:sldMkLst>
          <pc:docMk/>
          <pc:sldMk cId="0" sldId="259"/>
        </pc:sldMkLst>
        <pc:grpChg chg="add del">
          <ac:chgData name="Zhang Yifan" userId="c9b86b9a-8bad-4e1d-80e2-8f55c3c19e2c" providerId="ADAL" clId="{9BEFBB74-C0ED-D640-96C8-5B66059E4614}" dt="2021-09-27T18:59:47.677" v="551"/>
          <ac:grpSpMkLst>
            <pc:docMk/>
            <pc:sldMk cId="0" sldId="259"/>
            <ac:grpSpMk id="8" creationId="{D9FB49C1-E59E-AF4F-A368-92A53BE47288}"/>
          </ac:grpSpMkLst>
        </pc:grpChg>
        <pc:grpChg chg="add del">
          <ac:chgData name="Zhang Yifan" userId="c9b86b9a-8bad-4e1d-80e2-8f55c3c19e2c" providerId="ADAL" clId="{9BEFBB74-C0ED-D640-96C8-5B66059E4614}" dt="2021-09-27T19:00:01.309" v="569"/>
          <ac:grpSpMkLst>
            <pc:docMk/>
            <pc:sldMk cId="0" sldId="259"/>
            <ac:grpSpMk id="24" creationId="{826865DC-8E3B-CE4C-8546-FD15D92F7750}"/>
          </ac:grpSpMkLst>
        </pc:grpChg>
        <pc:grpChg chg="add del">
          <ac:chgData name="Zhang Yifan" userId="c9b86b9a-8bad-4e1d-80e2-8f55c3c19e2c" providerId="ADAL" clId="{9BEFBB74-C0ED-D640-96C8-5B66059E4614}" dt="2021-09-27T19:00:01.309" v="569"/>
          <ac:grpSpMkLst>
            <pc:docMk/>
            <pc:sldMk cId="0" sldId="259"/>
            <ac:grpSpMk id="25" creationId="{C45688AD-9CC3-D84E-806C-E70F9FAB9235}"/>
          </ac:grpSpMkLst>
        </pc:grpChg>
        <pc:grpChg chg="add del">
          <ac:chgData name="Zhang Yifan" userId="c9b86b9a-8bad-4e1d-80e2-8f55c3c19e2c" providerId="ADAL" clId="{9BEFBB74-C0ED-D640-96C8-5B66059E4614}" dt="2021-09-27T19:00:12.673" v="591"/>
          <ac:grpSpMkLst>
            <pc:docMk/>
            <pc:sldMk cId="0" sldId="259"/>
            <ac:grpSpMk id="31" creationId="{D66190DE-B316-664B-9F90-9BA78DE5DD42}"/>
          </ac:grpSpMkLst>
        </pc:grpChg>
        <pc:grpChg chg="add del">
          <ac:chgData name="Zhang Yifan" userId="c9b86b9a-8bad-4e1d-80e2-8f55c3c19e2c" providerId="ADAL" clId="{9BEFBB74-C0ED-D640-96C8-5B66059E4614}" dt="2021-09-27T19:00:14.318" v="594"/>
          <ac:grpSpMkLst>
            <pc:docMk/>
            <pc:sldMk cId="0" sldId="259"/>
            <ac:grpSpMk id="46" creationId="{95C7DEC1-4355-3A4A-BAC6-12460F933EA4}"/>
          </ac:grpSpMkLst>
        </pc:grpChg>
        <pc:grpChg chg="add del">
          <ac:chgData name="Zhang Yifan" userId="c9b86b9a-8bad-4e1d-80e2-8f55c3c19e2c" providerId="ADAL" clId="{9BEFBB74-C0ED-D640-96C8-5B66059E4614}" dt="2021-09-27T19:00:18.155" v="603"/>
          <ac:grpSpMkLst>
            <pc:docMk/>
            <pc:sldMk cId="0" sldId="259"/>
            <ac:grpSpMk id="49" creationId="{1F60734D-3E83-9144-83D5-6A3898F619A3}"/>
          </ac:grpSpMkLst>
        </pc:grpChg>
        <pc:grpChg chg="add">
          <ac:chgData name="Zhang Yifan" userId="c9b86b9a-8bad-4e1d-80e2-8f55c3c19e2c" providerId="ADAL" clId="{9BEFBB74-C0ED-D640-96C8-5B66059E4614}" dt="2021-09-27T19:00:18.155" v="603"/>
          <ac:grpSpMkLst>
            <pc:docMk/>
            <pc:sldMk cId="0" sldId="259"/>
            <ac:grpSpMk id="58" creationId="{767C964D-4350-6C44-8D60-7B8F94043769}"/>
          </ac:grpSpMkLst>
        </pc:grpChg>
        <pc:grpChg chg="add del">
          <ac:chgData name="Zhang Yifan" userId="c9b86b9a-8bad-4e1d-80e2-8f55c3c19e2c" providerId="ADAL" clId="{9BEFBB74-C0ED-D640-96C8-5B66059E4614}" dt="2021-09-27T19:00:30.239" v="609"/>
          <ac:grpSpMkLst>
            <pc:docMk/>
            <pc:sldMk cId="0" sldId="259"/>
            <ac:grpSpMk id="62" creationId="{B771D888-E73B-5F48-9A43-B329CC2B65A3}"/>
          </ac:grpSpMkLst>
        </pc:grpChg>
        <pc:grpChg chg="add del">
          <ac:chgData name="Zhang Yifan" userId="c9b86b9a-8bad-4e1d-80e2-8f55c3c19e2c" providerId="ADAL" clId="{9BEFBB74-C0ED-D640-96C8-5B66059E4614}" dt="2021-09-27T19:00:31.525" v="611"/>
          <ac:grpSpMkLst>
            <pc:docMk/>
            <pc:sldMk cId="0" sldId="259"/>
            <ac:grpSpMk id="64" creationId="{416803B0-85C7-C14C-B807-D615AB4989B9}"/>
          </ac:grpSpMkLst>
        </pc:grpChg>
        <pc:grpChg chg="add del">
          <ac:chgData name="Zhang Yifan" userId="c9b86b9a-8bad-4e1d-80e2-8f55c3c19e2c" providerId="ADAL" clId="{9BEFBB74-C0ED-D640-96C8-5B66059E4614}" dt="2021-09-27T19:00:40.033" v="629"/>
          <ac:grpSpMkLst>
            <pc:docMk/>
            <pc:sldMk cId="0" sldId="259"/>
            <ac:grpSpMk id="66" creationId="{E893DC80-8518-6542-A963-25393643D247}"/>
          </ac:grpSpMkLst>
        </pc:grpChg>
        <pc:grpChg chg="add del">
          <ac:chgData name="Zhang Yifan" userId="c9b86b9a-8bad-4e1d-80e2-8f55c3c19e2c" providerId="ADAL" clId="{9BEFBB74-C0ED-D640-96C8-5B66059E4614}" dt="2021-09-27T19:00:35.778" v="619"/>
          <ac:grpSpMkLst>
            <pc:docMk/>
            <pc:sldMk cId="0" sldId="259"/>
            <ac:grpSpMk id="73" creationId="{6801C769-8406-5C4C-9597-B56BEB64B255}"/>
          </ac:grpSpMkLst>
        </pc:grpChg>
        <pc:grpChg chg="add">
          <ac:chgData name="Zhang Yifan" userId="c9b86b9a-8bad-4e1d-80e2-8f55c3c19e2c" providerId="ADAL" clId="{9BEFBB74-C0ED-D640-96C8-5B66059E4614}" dt="2021-09-27T19:00:40.033" v="629"/>
          <ac:grpSpMkLst>
            <pc:docMk/>
            <pc:sldMk cId="0" sldId="259"/>
            <ac:grpSpMk id="79" creationId="{35FA8FCF-9D03-C64B-8C12-573EA3A875A7}"/>
          </ac:grpSpMkLst>
        </pc:grpChg>
        <pc:grpChg chg="add del">
          <ac:chgData name="Zhang Yifan" userId="c9b86b9a-8bad-4e1d-80e2-8f55c3c19e2c" providerId="ADAL" clId="{9BEFBB74-C0ED-D640-96C8-5B66059E4614}" dt="2021-09-27T19:01:03.207" v="636"/>
          <ac:grpSpMkLst>
            <pc:docMk/>
            <pc:sldMk cId="0" sldId="259"/>
            <ac:grpSpMk id="85" creationId="{15309F49-7FC0-AE42-8300-7573C8791AC1}"/>
          </ac:grpSpMkLst>
        </pc:grpChg>
        <pc:grpChg chg="add del">
          <ac:chgData name="Zhang Yifan" userId="c9b86b9a-8bad-4e1d-80e2-8f55c3c19e2c" providerId="ADAL" clId="{9BEFBB74-C0ED-D640-96C8-5B66059E4614}" dt="2021-09-27T19:01:10.818" v="647"/>
          <ac:grpSpMkLst>
            <pc:docMk/>
            <pc:sldMk cId="0" sldId="259"/>
            <ac:grpSpMk id="94" creationId="{0C98DE20-FAFE-6C41-913B-60DF51266DC4}"/>
          </ac:grpSpMkLst>
        </pc:grpChg>
        <pc:grpChg chg="add del">
          <ac:chgData name="Zhang Yifan" userId="c9b86b9a-8bad-4e1d-80e2-8f55c3c19e2c" providerId="ADAL" clId="{9BEFBB74-C0ED-D640-96C8-5B66059E4614}" dt="2021-09-27T19:01:18.938" v="670"/>
          <ac:grpSpMkLst>
            <pc:docMk/>
            <pc:sldMk cId="0" sldId="259"/>
            <ac:grpSpMk id="102" creationId="{87D87C75-1C88-E94C-962A-00A4C2CB0723}"/>
          </ac:grpSpMkLst>
        </pc:grpChg>
        <pc:grpChg chg="add">
          <ac:chgData name="Zhang Yifan" userId="c9b86b9a-8bad-4e1d-80e2-8f55c3c19e2c" providerId="ADAL" clId="{9BEFBB74-C0ED-D640-96C8-5B66059E4614}" dt="2021-09-27T19:01:18.938" v="670"/>
          <ac:grpSpMkLst>
            <pc:docMk/>
            <pc:sldMk cId="0" sldId="259"/>
            <ac:grpSpMk id="107" creationId="{657FA30D-B6B0-0648-BA0A-400119067AD0}"/>
          </ac:grpSpMkLst>
        </pc:grpChg>
        <pc:inkChg chg="add del topLvl">
          <ac:chgData name="Zhang Yifan" userId="c9b86b9a-8bad-4e1d-80e2-8f55c3c19e2c" providerId="ADAL" clId="{9BEFBB74-C0ED-D640-96C8-5B66059E4614}" dt="2021-09-27T18:59:47.677" v="551"/>
          <ac:inkMkLst>
            <pc:docMk/>
            <pc:sldMk cId="0" sldId="259"/>
            <ac:inkMk id="2" creationId="{052A29B1-7BAB-B141-B2AF-E8148F5BA5DF}"/>
          </ac:inkMkLst>
        </pc:inkChg>
        <pc:inkChg chg="add del">
          <ac:chgData name="Zhang Yifan" userId="c9b86b9a-8bad-4e1d-80e2-8f55c3c19e2c" providerId="ADAL" clId="{9BEFBB74-C0ED-D640-96C8-5B66059E4614}" dt="2021-09-27T18:59:47.664" v="548"/>
          <ac:inkMkLst>
            <pc:docMk/>
            <pc:sldMk cId="0" sldId="259"/>
            <ac:inkMk id="3" creationId="{2D32B450-9948-A944-B6AA-7FA3F1251A05}"/>
          </ac:inkMkLst>
        </pc:inkChg>
        <pc:inkChg chg="add del">
          <ac:chgData name="Zhang Yifan" userId="c9b86b9a-8bad-4e1d-80e2-8f55c3c19e2c" providerId="ADAL" clId="{9BEFBB74-C0ED-D640-96C8-5B66059E4614}" dt="2021-09-27T18:59:47.670" v="549"/>
          <ac:inkMkLst>
            <pc:docMk/>
            <pc:sldMk cId="0" sldId="259"/>
            <ac:inkMk id="4" creationId="{5058F267-0E81-8848-B749-0A87370EC66E}"/>
          </ac:inkMkLst>
        </pc:inkChg>
        <pc:inkChg chg="add del topLvl">
          <ac:chgData name="Zhang Yifan" userId="c9b86b9a-8bad-4e1d-80e2-8f55c3c19e2c" providerId="ADAL" clId="{9BEFBB74-C0ED-D640-96C8-5B66059E4614}" dt="2021-09-27T18:59:47.679" v="552"/>
          <ac:inkMkLst>
            <pc:docMk/>
            <pc:sldMk cId="0" sldId="259"/>
            <ac:inkMk id="5" creationId="{8F0E106A-A510-7C42-A8F7-DE8A983E9A49}"/>
          </ac:inkMkLst>
        </pc:inkChg>
        <pc:inkChg chg="add del">
          <ac:chgData name="Zhang Yifan" userId="c9b86b9a-8bad-4e1d-80e2-8f55c3c19e2c" providerId="ADAL" clId="{9BEFBB74-C0ED-D640-96C8-5B66059E4614}" dt="2021-09-27T18:59:47.654" v="547"/>
          <ac:inkMkLst>
            <pc:docMk/>
            <pc:sldMk cId="0" sldId="259"/>
            <ac:inkMk id="6" creationId="{63CFBBC8-2FEE-1440-BE7A-5416968BD12F}"/>
          </ac:inkMkLst>
        </pc:inkChg>
        <pc:inkChg chg="add del">
          <ac:chgData name="Zhang Yifan" userId="c9b86b9a-8bad-4e1d-80e2-8f55c3c19e2c" providerId="ADAL" clId="{9BEFBB74-C0ED-D640-96C8-5B66059E4614}" dt="2021-09-27T18:59:47.673" v="550"/>
          <ac:inkMkLst>
            <pc:docMk/>
            <pc:sldMk cId="0" sldId="259"/>
            <ac:inkMk id="7" creationId="{12150666-2A01-A147-B52C-F433253F4B98}"/>
          </ac:inkMkLst>
        </pc:inkChg>
        <pc:inkChg chg="add del">
          <ac:chgData name="Zhang Yifan" userId="c9b86b9a-8bad-4e1d-80e2-8f55c3c19e2c" providerId="ADAL" clId="{9BEFBB74-C0ED-D640-96C8-5B66059E4614}" dt="2021-09-27T18:59:47.682" v="553"/>
          <ac:inkMkLst>
            <pc:docMk/>
            <pc:sldMk cId="0" sldId="259"/>
            <ac:inkMk id="9" creationId="{45D3AF94-EC92-B240-97E6-4C74EE9EFDE7}"/>
          </ac:inkMkLst>
        </pc:inkChg>
        <pc:inkChg chg="add topLvl">
          <ac:chgData name="Zhang Yifan" userId="c9b86b9a-8bad-4e1d-80e2-8f55c3c19e2c" providerId="ADAL" clId="{9BEFBB74-C0ED-D640-96C8-5B66059E4614}" dt="2021-09-27T19:00:18.155" v="603"/>
          <ac:inkMkLst>
            <pc:docMk/>
            <pc:sldMk cId="0" sldId="259"/>
            <ac:inkMk id="10" creationId="{68035E1B-BC99-0B4E-AAA5-22E0CBE0BF12}"/>
          </ac:inkMkLst>
        </pc:inkChg>
        <pc:inkChg chg="add topLvl">
          <ac:chgData name="Zhang Yifan" userId="c9b86b9a-8bad-4e1d-80e2-8f55c3c19e2c" providerId="ADAL" clId="{9BEFBB74-C0ED-D640-96C8-5B66059E4614}" dt="2021-09-27T19:00:18.155" v="603"/>
          <ac:inkMkLst>
            <pc:docMk/>
            <pc:sldMk cId="0" sldId="259"/>
            <ac:inkMk id="11" creationId="{E487D247-2D5F-B44C-A6E0-C351BD264FD9}"/>
          </ac:inkMkLst>
        </pc:inkChg>
        <pc:inkChg chg="add topLvl">
          <ac:chgData name="Zhang Yifan" userId="c9b86b9a-8bad-4e1d-80e2-8f55c3c19e2c" providerId="ADAL" clId="{9BEFBB74-C0ED-D640-96C8-5B66059E4614}" dt="2021-09-27T19:00:18.155" v="603"/>
          <ac:inkMkLst>
            <pc:docMk/>
            <pc:sldMk cId="0" sldId="259"/>
            <ac:inkMk id="12" creationId="{6C15598A-B01A-E545-A8A5-77EA28DEDCCD}"/>
          </ac:inkMkLst>
        </pc:inkChg>
        <pc:inkChg chg="add topLvl">
          <ac:chgData name="Zhang Yifan" userId="c9b86b9a-8bad-4e1d-80e2-8f55c3c19e2c" providerId="ADAL" clId="{9BEFBB74-C0ED-D640-96C8-5B66059E4614}" dt="2021-09-27T19:00:18.155" v="603"/>
          <ac:inkMkLst>
            <pc:docMk/>
            <pc:sldMk cId="0" sldId="259"/>
            <ac:inkMk id="13" creationId="{49DBB0FF-D233-184F-AEDD-ACFF9719BCC5}"/>
          </ac:inkMkLst>
        </pc:inkChg>
        <pc:inkChg chg="add topLvl">
          <ac:chgData name="Zhang Yifan" userId="c9b86b9a-8bad-4e1d-80e2-8f55c3c19e2c" providerId="ADAL" clId="{9BEFBB74-C0ED-D640-96C8-5B66059E4614}" dt="2021-09-27T19:00:18.155" v="603"/>
          <ac:inkMkLst>
            <pc:docMk/>
            <pc:sldMk cId="0" sldId="259"/>
            <ac:inkMk id="14" creationId="{D739342B-27B0-FC41-B8EA-0A1E087B878E}"/>
          </ac:inkMkLst>
        </pc:inkChg>
        <pc:inkChg chg="add topLvl">
          <ac:chgData name="Zhang Yifan" userId="c9b86b9a-8bad-4e1d-80e2-8f55c3c19e2c" providerId="ADAL" clId="{9BEFBB74-C0ED-D640-96C8-5B66059E4614}" dt="2021-09-27T19:00:18.155" v="603"/>
          <ac:inkMkLst>
            <pc:docMk/>
            <pc:sldMk cId="0" sldId="259"/>
            <ac:inkMk id="15" creationId="{EC9C60F5-3655-4440-A17A-ED441D45EC91}"/>
          </ac:inkMkLst>
        </pc:inkChg>
        <pc:inkChg chg="add topLvl">
          <ac:chgData name="Zhang Yifan" userId="c9b86b9a-8bad-4e1d-80e2-8f55c3c19e2c" providerId="ADAL" clId="{9BEFBB74-C0ED-D640-96C8-5B66059E4614}" dt="2021-09-27T19:00:18.155" v="603"/>
          <ac:inkMkLst>
            <pc:docMk/>
            <pc:sldMk cId="0" sldId="259"/>
            <ac:inkMk id="16" creationId="{B614FE95-2659-6645-87EA-BEDFEAFEB9D7}"/>
          </ac:inkMkLst>
        </pc:inkChg>
        <pc:inkChg chg="add topLvl">
          <ac:chgData name="Zhang Yifan" userId="c9b86b9a-8bad-4e1d-80e2-8f55c3c19e2c" providerId="ADAL" clId="{9BEFBB74-C0ED-D640-96C8-5B66059E4614}" dt="2021-09-27T19:00:18.155" v="603"/>
          <ac:inkMkLst>
            <pc:docMk/>
            <pc:sldMk cId="0" sldId="259"/>
            <ac:inkMk id="17" creationId="{03A5AFD8-87EB-514A-82BA-D36EDA840274}"/>
          </ac:inkMkLst>
        </pc:inkChg>
        <pc:inkChg chg="add topLvl">
          <ac:chgData name="Zhang Yifan" userId="c9b86b9a-8bad-4e1d-80e2-8f55c3c19e2c" providerId="ADAL" clId="{9BEFBB74-C0ED-D640-96C8-5B66059E4614}" dt="2021-09-27T19:00:18.155" v="603"/>
          <ac:inkMkLst>
            <pc:docMk/>
            <pc:sldMk cId="0" sldId="259"/>
            <ac:inkMk id="18" creationId="{6E0D51E6-A96F-D942-8A14-058D7C5A80A1}"/>
          </ac:inkMkLst>
        </pc:inkChg>
        <pc:inkChg chg="add topLvl">
          <ac:chgData name="Zhang Yifan" userId="c9b86b9a-8bad-4e1d-80e2-8f55c3c19e2c" providerId="ADAL" clId="{9BEFBB74-C0ED-D640-96C8-5B66059E4614}" dt="2021-09-27T19:00:18.155" v="603"/>
          <ac:inkMkLst>
            <pc:docMk/>
            <pc:sldMk cId="0" sldId="259"/>
            <ac:inkMk id="19" creationId="{5EC85D81-18ED-0449-9001-8CC45E7337E1}"/>
          </ac:inkMkLst>
        </pc:inkChg>
        <pc:inkChg chg="add topLvl">
          <ac:chgData name="Zhang Yifan" userId="c9b86b9a-8bad-4e1d-80e2-8f55c3c19e2c" providerId="ADAL" clId="{9BEFBB74-C0ED-D640-96C8-5B66059E4614}" dt="2021-09-27T19:00:18.155" v="603"/>
          <ac:inkMkLst>
            <pc:docMk/>
            <pc:sldMk cId="0" sldId="259"/>
            <ac:inkMk id="20" creationId="{6F4908DD-9D34-B145-BBE2-A5A4C1B12D7C}"/>
          </ac:inkMkLst>
        </pc:inkChg>
        <pc:inkChg chg="add topLvl">
          <ac:chgData name="Zhang Yifan" userId="c9b86b9a-8bad-4e1d-80e2-8f55c3c19e2c" providerId="ADAL" clId="{9BEFBB74-C0ED-D640-96C8-5B66059E4614}" dt="2021-09-27T19:00:18.155" v="603"/>
          <ac:inkMkLst>
            <pc:docMk/>
            <pc:sldMk cId="0" sldId="259"/>
            <ac:inkMk id="21" creationId="{72FD63C9-3EDB-AA45-96C6-A3231027465F}"/>
          </ac:inkMkLst>
        </pc:inkChg>
        <pc:inkChg chg="add del topLvl">
          <ac:chgData name="Zhang Yifan" userId="c9b86b9a-8bad-4e1d-80e2-8f55c3c19e2c" providerId="ADAL" clId="{9BEFBB74-C0ED-D640-96C8-5B66059E4614}" dt="2021-09-27T19:00:01.828" v="570"/>
          <ac:inkMkLst>
            <pc:docMk/>
            <pc:sldMk cId="0" sldId="259"/>
            <ac:inkMk id="22" creationId="{38941D5A-6BBA-0E43-AB7F-8EDAA8364BA4}"/>
          </ac:inkMkLst>
        </pc:inkChg>
        <pc:inkChg chg="add del topLvl">
          <ac:chgData name="Zhang Yifan" userId="c9b86b9a-8bad-4e1d-80e2-8f55c3c19e2c" providerId="ADAL" clId="{9BEFBB74-C0ED-D640-96C8-5B66059E4614}" dt="2021-09-27T19:00:01.309" v="569"/>
          <ac:inkMkLst>
            <pc:docMk/>
            <pc:sldMk cId="0" sldId="259"/>
            <ac:inkMk id="23" creationId="{D1F03BB2-F14C-5649-9F81-34272A02B556}"/>
          </ac:inkMkLst>
        </pc:inkChg>
        <pc:inkChg chg="add topLvl">
          <ac:chgData name="Zhang Yifan" userId="c9b86b9a-8bad-4e1d-80e2-8f55c3c19e2c" providerId="ADAL" clId="{9BEFBB74-C0ED-D640-96C8-5B66059E4614}" dt="2021-09-27T19:00:18.155" v="603"/>
          <ac:inkMkLst>
            <pc:docMk/>
            <pc:sldMk cId="0" sldId="259"/>
            <ac:inkMk id="26" creationId="{533FA458-0E28-9C4C-B54F-7930429DC97B}"/>
          </ac:inkMkLst>
        </pc:inkChg>
        <pc:inkChg chg="add topLvl">
          <ac:chgData name="Zhang Yifan" userId="c9b86b9a-8bad-4e1d-80e2-8f55c3c19e2c" providerId="ADAL" clId="{9BEFBB74-C0ED-D640-96C8-5B66059E4614}" dt="2021-09-27T19:00:18.155" v="603"/>
          <ac:inkMkLst>
            <pc:docMk/>
            <pc:sldMk cId="0" sldId="259"/>
            <ac:inkMk id="27" creationId="{0D3F3A34-4A02-6E45-9AFD-BD6FEA3ABBCD}"/>
          </ac:inkMkLst>
        </pc:inkChg>
        <pc:inkChg chg="add topLvl">
          <ac:chgData name="Zhang Yifan" userId="c9b86b9a-8bad-4e1d-80e2-8f55c3c19e2c" providerId="ADAL" clId="{9BEFBB74-C0ED-D640-96C8-5B66059E4614}" dt="2021-09-27T19:00:18.155" v="603"/>
          <ac:inkMkLst>
            <pc:docMk/>
            <pc:sldMk cId="0" sldId="259"/>
            <ac:inkMk id="28" creationId="{A0E60F29-9DEB-984D-9537-3C4875700DC8}"/>
          </ac:inkMkLst>
        </pc:inkChg>
        <pc:inkChg chg="add topLvl">
          <ac:chgData name="Zhang Yifan" userId="c9b86b9a-8bad-4e1d-80e2-8f55c3c19e2c" providerId="ADAL" clId="{9BEFBB74-C0ED-D640-96C8-5B66059E4614}" dt="2021-09-27T19:00:18.155" v="603"/>
          <ac:inkMkLst>
            <pc:docMk/>
            <pc:sldMk cId="0" sldId="259"/>
            <ac:inkMk id="29" creationId="{A1933113-12EC-2B49-B160-EAE448FC9D35}"/>
          </ac:inkMkLst>
        </pc:inkChg>
        <pc:inkChg chg="add topLvl">
          <ac:chgData name="Zhang Yifan" userId="c9b86b9a-8bad-4e1d-80e2-8f55c3c19e2c" providerId="ADAL" clId="{9BEFBB74-C0ED-D640-96C8-5B66059E4614}" dt="2021-09-27T19:00:18.155" v="603"/>
          <ac:inkMkLst>
            <pc:docMk/>
            <pc:sldMk cId="0" sldId="259"/>
            <ac:inkMk id="30" creationId="{C73EDC65-9D4C-7A43-8F86-2EC1950CAE42}"/>
          </ac:inkMkLst>
        </pc:inkChg>
        <pc:inkChg chg="add topLvl">
          <ac:chgData name="Zhang Yifan" userId="c9b86b9a-8bad-4e1d-80e2-8f55c3c19e2c" providerId="ADAL" clId="{9BEFBB74-C0ED-D640-96C8-5B66059E4614}" dt="2021-09-27T19:00:18.155" v="603"/>
          <ac:inkMkLst>
            <pc:docMk/>
            <pc:sldMk cId="0" sldId="259"/>
            <ac:inkMk id="32" creationId="{B4CF1525-621C-4D4F-8541-45E00188EA01}"/>
          </ac:inkMkLst>
        </pc:inkChg>
        <pc:inkChg chg="add topLvl">
          <ac:chgData name="Zhang Yifan" userId="c9b86b9a-8bad-4e1d-80e2-8f55c3c19e2c" providerId="ADAL" clId="{9BEFBB74-C0ED-D640-96C8-5B66059E4614}" dt="2021-09-27T19:00:18.155" v="603"/>
          <ac:inkMkLst>
            <pc:docMk/>
            <pc:sldMk cId="0" sldId="259"/>
            <ac:inkMk id="33" creationId="{9BFC8EEB-08ED-D84C-B6C9-CE7024318F40}"/>
          </ac:inkMkLst>
        </pc:inkChg>
        <pc:inkChg chg="add topLvl">
          <ac:chgData name="Zhang Yifan" userId="c9b86b9a-8bad-4e1d-80e2-8f55c3c19e2c" providerId="ADAL" clId="{9BEFBB74-C0ED-D640-96C8-5B66059E4614}" dt="2021-09-27T19:00:18.155" v="603"/>
          <ac:inkMkLst>
            <pc:docMk/>
            <pc:sldMk cId="0" sldId="259"/>
            <ac:inkMk id="34" creationId="{7560684D-40A9-7C41-B6BD-F2958B5B8488}"/>
          </ac:inkMkLst>
        </pc:inkChg>
        <pc:inkChg chg="add topLvl">
          <ac:chgData name="Zhang Yifan" userId="c9b86b9a-8bad-4e1d-80e2-8f55c3c19e2c" providerId="ADAL" clId="{9BEFBB74-C0ED-D640-96C8-5B66059E4614}" dt="2021-09-27T19:00:18.155" v="603"/>
          <ac:inkMkLst>
            <pc:docMk/>
            <pc:sldMk cId="0" sldId="259"/>
            <ac:inkMk id="35" creationId="{AD4FA242-921C-8E40-8768-C90385969739}"/>
          </ac:inkMkLst>
        </pc:inkChg>
        <pc:inkChg chg="add topLvl">
          <ac:chgData name="Zhang Yifan" userId="c9b86b9a-8bad-4e1d-80e2-8f55c3c19e2c" providerId="ADAL" clId="{9BEFBB74-C0ED-D640-96C8-5B66059E4614}" dt="2021-09-27T19:00:18.155" v="603"/>
          <ac:inkMkLst>
            <pc:docMk/>
            <pc:sldMk cId="0" sldId="259"/>
            <ac:inkMk id="36" creationId="{6ACE6085-E725-EB41-8CF8-C44E75C8CC27}"/>
          </ac:inkMkLst>
        </pc:inkChg>
        <pc:inkChg chg="add topLvl">
          <ac:chgData name="Zhang Yifan" userId="c9b86b9a-8bad-4e1d-80e2-8f55c3c19e2c" providerId="ADAL" clId="{9BEFBB74-C0ED-D640-96C8-5B66059E4614}" dt="2021-09-27T19:00:18.155" v="603"/>
          <ac:inkMkLst>
            <pc:docMk/>
            <pc:sldMk cId="0" sldId="259"/>
            <ac:inkMk id="37" creationId="{6606E2F4-0642-7449-906E-2D78A0D02782}"/>
          </ac:inkMkLst>
        </pc:inkChg>
        <pc:inkChg chg="add topLvl">
          <ac:chgData name="Zhang Yifan" userId="c9b86b9a-8bad-4e1d-80e2-8f55c3c19e2c" providerId="ADAL" clId="{9BEFBB74-C0ED-D640-96C8-5B66059E4614}" dt="2021-09-27T19:00:18.155" v="603"/>
          <ac:inkMkLst>
            <pc:docMk/>
            <pc:sldMk cId="0" sldId="259"/>
            <ac:inkMk id="38" creationId="{8CF9D7E3-0D21-0044-A7A2-935D0BDF61FA}"/>
          </ac:inkMkLst>
        </pc:inkChg>
        <pc:inkChg chg="add topLvl">
          <ac:chgData name="Zhang Yifan" userId="c9b86b9a-8bad-4e1d-80e2-8f55c3c19e2c" providerId="ADAL" clId="{9BEFBB74-C0ED-D640-96C8-5B66059E4614}" dt="2021-09-27T19:00:18.155" v="603"/>
          <ac:inkMkLst>
            <pc:docMk/>
            <pc:sldMk cId="0" sldId="259"/>
            <ac:inkMk id="39" creationId="{2D0837A1-BF08-A244-BAD5-FE6FF8EA0EC1}"/>
          </ac:inkMkLst>
        </pc:inkChg>
        <pc:inkChg chg="add topLvl">
          <ac:chgData name="Zhang Yifan" userId="c9b86b9a-8bad-4e1d-80e2-8f55c3c19e2c" providerId="ADAL" clId="{9BEFBB74-C0ED-D640-96C8-5B66059E4614}" dt="2021-09-27T19:00:18.155" v="603"/>
          <ac:inkMkLst>
            <pc:docMk/>
            <pc:sldMk cId="0" sldId="259"/>
            <ac:inkMk id="40" creationId="{54C4BC6F-525D-CE4C-ACCB-DE776352D962}"/>
          </ac:inkMkLst>
        </pc:inkChg>
        <pc:inkChg chg="add topLvl">
          <ac:chgData name="Zhang Yifan" userId="c9b86b9a-8bad-4e1d-80e2-8f55c3c19e2c" providerId="ADAL" clId="{9BEFBB74-C0ED-D640-96C8-5B66059E4614}" dt="2021-09-27T19:00:18.155" v="603"/>
          <ac:inkMkLst>
            <pc:docMk/>
            <pc:sldMk cId="0" sldId="259"/>
            <ac:inkMk id="41" creationId="{588487F7-B477-0045-AA82-780F886E8E94}"/>
          </ac:inkMkLst>
        </pc:inkChg>
        <pc:inkChg chg="add topLvl">
          <ac:chgData name="Zhang Yifan" userId="c9b86b9a-8bad-4e1d-80e2-8f55c3c19e2c" providerId="ADAL" clId="{9BEFBB74-C0ED-D640-96C8-5B66059E4614}" dt="2021-09-27T19:00:18.155" v="603"/>
          <ac:inkMkLst>
            <pc:docMk/>
            <pc:sldMk cId="0" sldId="259"/>
            <ac:inkMk id="42" creationId="{7336FCE7-EE95-CF44-A448-D16A0B2B6EAD}"/>
          </ac:inkMkLst>
        </pc:inkChg>
        <pc:inkChg chg="add topLvl">
          <ac:chgData name="Zhang Yifan" userId="c9b86b9a-8bad-4e1d-80e2-8f55c3c19e2c" providerId="ADAL" clId="{9BEFBB74-C0ED-D640-96C8-5B66059E4614}" dt="2021-09-27T19:00:18.155" v="603"/>
          <ac:inkMkLst>
            <pc:docMk/>
            <pc:sldMk cId="0" sldId="259"/>
            <ac:inkMk id="43" creationId="{CD7E8050-7157-ED45-8CAA-EC1ED1F5C893}"/>
          </ac:inkMkLst>
        </pc:inkChg>
        <pc:inkChg chg="add topLvl">
          <ac:chgData name="Zhang Yifan" userId="c9b86b9a-8bad-4e1d-80e2-8f55c3c19e2c" providerId="ADAL" clId="{9BEFBB74-C0ED-D640-96C8-5B66059E4614}" dt="2021-09-27T19:00:18.155" v="603"/>
          <ac:inkMkLst>
            <pc:docMk/>
            <pc:sldMk cId="0" sldId="259"/>
            <ac:inkMk id="44" creationId="{9E9AFC68-BFE8-004E-871C-DB8BDA6C7F26}"/>
          </ac:inkMkLst>
        </pc:inkChg>
        <pc:inkChg chg="add topLvl">
          <ac:chgData name="Zhang Yifan" userId="c9b86b9a-8bad-4e1d-80e2-8f55c3c19e2c" providerId="ADAL" clId="{9BEFBB74-C0ED-D640-96C8-5B66059E4614}" dt="2021-09-27T19:00:18.155" v="603"/>
          <ac:inkMkLst>
            <pc:docMk/>
            <pc:sldMk cId="0" sldId="259"/>
            <ac:inkMk id="45" creationId="{66BD9277-9615-1543-AB8A-DBE830DA27E5}"/>
          </ac:inkMkLst>
        </pc:inkChg>
        <pc:inkChg chg="add topLvl">
          <ac:chgData name="Zhang Yifan" userId="c9b86b9a-8bad-4e1d-80e2-8f55c3c19e2c" providerId="ADAL" clId="{9BEFBB74-C0ED-D640-96C8-5B66059E4614}" dt="2021-09-27T19:00:18.155" v="603"/>
          <ac:inkMkLst>
            <pc:docMk/>
            <pc:sldMk cId="0" sldId="259"/>
            <ac:inkMk id="47" creationId="{9D3FC4CF-D49A-B147-8D0F-EAADE6A18E63}"/>
          </ac:inkMkLst>
        </pc:inkChg>
        <pc:inkChg chg="add topLvl">
          <ac:chgData name="Zhang Yifan" userId="c9b86b9a-8bad-4e1d-80e2-8f55c3c19e2c" providerId="ADAL" clId="{9BEFBB74-C0ED-D640-96C8-5B66059E4614}" dt="2021-09-27T19:00:18.155" v="603"/>
          <ac:inkMkLst>
            <pc:docMk/>
            <pc:sldMk cId="0" sldId="259"/>
            <ac:inkMk id="48" creationId="{C45E60C8-5222-CD4D-B966-2EC5AC47B085}"/>
          </ac:inkMkLst>
        </pc:inkChg>
        <pc:inkChg chg="add">
          <ac:chgData name="Zhang Yifan" userId="c9b86b9a-8bad-4e1d-80e2-8f55c3c19e2c" providerId="ADAL" clId="{9BEFBB74-C0ED-D640-96C8-5B66059E4614}" dt="2021-09-27T19:00:14.459" v="595"/>
          <ac:inkMkLst>
            <pc:docMk/>
            <pc:sldMk cId="0" sldId="259"/>
            <ac:inkMk id="50" creationId="{3DD38316-161F-CF46-B508-33465CBA129E}"/>
          </ac:inkMkLst>
        </pc:inkChg>
        <pc:inkChg chg="add">
          <ac:chgData name="Zhang Yifan" userId="c9b86b9a-8bad-4e1d-80e2-8f55c3c19e2c" providerId="ADAL" clId="{9BEFBB74-C0ED-D640-96C8-5B66059E4614}" dt="2021-09-27T19:00:14.659" v="596"/>
          <ac:inkMkLst>
            <pc:docMk/>
            <pc:sldMk cId="0" sldId="259"/>
            <ac:inkMk id="51" creationId="{2A5247DA-8445-BC4E-A936-6114AF7F342F}"/>
          </ac:inkMkLst>
        </pc:inkChg>
        <pc:inkChg chg="add">
          <ac:chgData name="Zhang Yifan" userId="c9b86b9a-8bad-4e1d-80e2-8f55c3c19e2c" providerId="ADAL" clId="{9BEFBB74-C0ED-D640-96C8-5B66059E4614}" dt="2021-09-27T19:00:14.884" v="597"/>
          <ac:inkMkLst>
            <pc:docMk/>
            <pc:sldMk cId="0" sldId="259"/>
            <ac:inkMk id="52" creationId="{CFF9FFFC-2F09-3D48-84A1-EB1B3A03C96C}"/>
          </ac:inkMkLst>
        </pc:inkChg>
        <pc:inkChg chg="add">
          <ac:chgData name="Zhang Yifan" userId="c9b86b9a-8bad-4e1d-80e2-8f55c3c19e2c" providerId="ADAL" clId="{9BEFBB74-C0ED-D640-96C8-5B66059E4614}" dt="2021-09-27T19:00:15.594" v="598"/>
          <ac:inkMkLst>
            <pc:docMk/>
            <pc:sldMk cId="0" sldId="259"/>
            <ac:inkMk id="53" creationId="{B7D988DF-E7C1-8848-886A-1AEA88AAA2F6}"/>
          </ac:inkMkLst>
        </pc:inkChg>
        <pc:inkChg chg="add">
          <ac:chgData name="Zhang Yifan" userId="c9b86b9a-8bad-4e1d-80e2-8f55c3c19e2c" providerId="ADAL" clId="{9BEFBB74-C0ED-D640-96C8-5B66059E4614}" dt="2021-09-27T19:00:15.949" v="599"/>
          <ac:inkMkLst>
            <pc:docMk/>
            <pc:sldMk cId="0" sldId="259"/>
            <ac:inkMk id="54" creationId="{E5726CE3-E6E0-ED4D-93D6-260F90C33E24}"/>
          </ac:inkMkLst>
        </pc:inkChg>
        <pc:inkChg chg="add">
          <ac:chgData name="Zhang Yifan" userId="c9b86b9a-8bad-4e1d-80e2-8f55c3c19e2c" providerId="ADAL" clId="{9BEFBB74-C0ED-D640-96C8-5B66059E4614}" dt="2021-09-27T19:00:16.433" v="600"/>
          <ac:inkMkLst>
            <pc:docMk/>
            <pc:sldMk cId="0" sldId="259"/>
            <ac:inkMk id="55" creationId="{ABEDAF94-AAED-3E46-A87B-E7CBE63A4C07}"/>
          </ac:inkMkLst>
        </pc:inkChg>
        <pc:inkChg chg="add">
          <ac:chgData name="Zhang Yifan" userId="c9b86b9a-8bad-4e1d-80e2-8f55c3c19e2c" providerId="ADAL" clId="{9BEFBB74-C0ED-D640-96C8-5B66059E4614}" dt="2021-09-27T19:00:17.203" v="601"/>
          <ac:inkMkLst>
            <pc:docMk/>
            <pc:sldMk cId="0" sldId="259"/>
            <ac:inkMk id="56" creationId="{AC29FABC-96C9-394B-A0CB-325F8009DA20}"/>
          </ac:inkMkLst>
        </pc:inkChg>
        <pc:inkChg chg="add">
          <ac:chgData name="Zhang Yifan" userId="c9b86b9a-8bad-4e1d-80e2-8f55c3c19e2c" providerId="ADAL" clId="{9BEFBB74-C0ED-D640-96C8-5B66059E4614}" dt="2021-09-27T19:00:17.393" v="602"/>
          <ac:inkMkLst>
            <pc:docMk/>
            <pc:sldMk cId="0" sldId="259"/>
            <ac:inkMk id="57" creationId="{B28870D0-9705-074D-9C24-B97524D1BF47}"/>
          </ac:inkMkLst>
        </pc:inkChg>
        <pc:inkChg chg="add topLvl">
          <ac:chgData name="Zhang Yifan" userId="c9b86b9a-8bad-4e1d-80e2-8f55c3c19e2c" providerId="ADAL" clId="{9BEFBB74-C0ED-D640-96C8-5B66059E4614}" dt="2021-09-27T19:00:40.033" v="629"/>
          <ac:inkMkLst>
            <pc:docMk/>
            <pc:sldMk cId="0" sldId="259"/>
            <ac:inkMk id="59" creationId="{3A2CBD4A-C96F-5A40-9457-3446BCE626E4}"/>
          </ac:inkMkLst>
        </pc:inkChg>
        <pc:inkChg chg="add topLvl">
          <ac:chgData name="Zhang Yifan" userId="c9b86b9a-8bad-4e1d-80e2-8f55c3c19e2c" providerId="ADAL" clId="{9BEFBB74-C0ED-D640-96C8-5B66059E4614}" dt="2021-09-27T19:00:40.033" v="629"/>
          <ac:inkMkLst>
            <pc:docMk/>
            <pc:sldMk cId="0" sldId="259"/>
            <ac:inkMk id="60" creationId="{9655843F-9C3B-FA47-9D8C-69C10068DB44}"/>
          </ac:inkMkLst>
        </pc:inkChg>
        <pc:inkChg chg="add topLvl">
          <ac:chgData name="Zhang Yifan" userId="c9b86b9a-8bad-4e1d-80e2-8f55c3c19e2c" providerId="ADAL" clId="{9BEFBB74-C0ED-D640-96C8-5B66059E4614}" dt="2021-09-27T19:00:40.033" v="629"/>
          <ac:inkMkLst>
            <pc:docMk/>
            <pc:sldMk cId="0" sldId="259"/>
            <ac:inkMk id="61" creationId="{C221D4F9-3B98-2C44-8B84-4DE25ECEB878}"/>
          </ac:inkMkLst>
        </pc:inkChg>
        <pc:inkChg chg="add topLvl">
          <ac:chgData name="Zhang Yifan" userId="c9b86b9a-8bad-4e1d-80e2-8f55c3c19e2c" providerId="ADAL" clId="{9BEFBB74-C0ED-D640-96C8-5B66059E4614}" dt="2021-09-27T19:00:40.033" v="629"/>
          <ac:inkMkLst>
            <pc:docMk/>
            <pc:sldMk cId="0" sldId="259"/>
            <ac:inkMk id="63" creationId="{363D89E8-361D-7549-B350-816284FA2EF5}"/>
          </ac:inkMkLst>
        </pc:inkChg>
        <pc:inkChg chg="add topLvl">
          <ac:chgData name="Zhang Yifan" userId="c9b86b9a-8bad-4e1d-80e2-8f55c3c19e2c" providerId="ADAL" clId="{9BEFBB74-C0ED-D640-96C8-5B66059E4614}" dt="2021-09-27T19:00:40.033" v="629"/>
          <ac:inkMkLst>
            <pc:docMk/>
            <pc:sldMk cId="0" sldId="259"/>
            <ac:inkMk id="65" creationId="{99B6EA34-3A9E-444A-A299-73193DAAE914}"/>
          </ac:inkMkLst>
        </pc:inkChg>
        <pc:inkChg chg="add topLvl">
          <ac:chgData name="Zhang Yifan" userId="c9b86b9a-8bad-4e1d-80e2-8f55c3c19e2c" providerId="ADAL" clId="{9BEFBB74-C0ED-D640-96C8-5B66059E4614}" dt="2021-09-27T19:00:35.778" v="619"/>
          <ac:inkMkLst>
            <pc:docMk/>
            <pc:sldMk cId="0" sldId="259"/>
            <ac:inkMk id="67" creationId="{AC6A2B33-EE1E-CF4E-AB1B-66C59932113D}"/>
          </ac:inkMkLst>
        </pc:inkChg>
        <pc:inkChg chg="add del topLvl">
          <ac:chgData name="Zhang Yifan" userId="c9b86b9a-8bad-4e1d-80e2-8f55c3c19e2c" providerId="ADAL" clId="{9BEFBB74-C0ED-D640-96C8-5B66059E4614}" dt="2021-09-27T19:00:36.794" v="623"/>
          <ac:inkMkLst>
            <pc:docMk/>
            <pc:sldMk cId="0" sldId="259"/>
            <ac:inkMk id="68" creationId="{43CDE096-A3C5-0441-9630-2CD281E8D803}"/>
          </ac:inkMkLst>
        </pc:inkChg>
        <pc:inkChg chg="add del topLvl">
          <ac:chgData name="Zhang Yifan" userId="c9b86b9a-8bad-4e1d-80e2-8f55c3c19e2c" providerId="ADAL" clId="{9BEFBB74-C0ED-D640-96C8-5B66059E4614}" dt="2021-09-27T19:00:36.526" v="622"/>
          <ac:inkMkLst>
            <pc:docMk/>
            <pc:sldMk cId="0" sldId="259"/>
            <ac:inkMk id="69" creationId="{1E21F3E7-93B0-E149-A8E2-CF9098E72F03}"/>
          </ac:inkMkLst>
        </pc:inkChg>
        <pc:inkChg chg="add del topLvl">
          <ac:chgData name="Zhang Yifan" userId="c9b86b9a-8bad-4e1d-80e2-8f55c3c19e2c" providerId="ADAL" clId="{9BEFBB74-C0ED-D640-96C8-5B66059E4614}" dt="2021-09-27T19:00:36.303" v="621"/>
          <ac:inkMkLst>
            <pc:docMk/>
            <pc:sldMk cId="0" sldId="259"/>
            <ac:inkMk id="70" creationId="{B4E38045-7258-AA46-88AF-03004A16FEC0}"/>
          </ac:inkMkLst>
        </pc:inkChg>
        <pc:inkChg chg="add del topLvl">
          <ac:chgData name="Zhang Yifan" userId="c9b86b9a-8bad-4e1d-80e2-8f55c3c19e2c" providerId="ADAL" clId="{9BEFBB74-C0ED-D640-96C8-5B66059E4614}" dt="2021-09-27T19:00:36.089" v="620"/>
          <ac:inkMkLst>
            <pc:docMk/>
            <pc:sldMk cId="0" sldId="259"/>
            <ac:inkMk id="71" creationId="{8469AE47-5755-B644-BDB0-5B458A634E76}"/>
          </ac:inkMkLst>
        </pc:inkChg>
        <pc:inkChg chg="add del topLvl">
          <ac:chgData name="Zhang Yifan" userId="c9b86b9a-8bad-4e1d-80e2-8f55c3c19e2c" providerId="ADAL" clId="{9BEFBB74-C0ED-D640-96C8-5B66059E4614}" dt="2021-09-27T19:00:35.778" v="619"/>
          <ac:inkMkLst>
            <pc:docMk/>
            <pc:sldMk cId="0" sldId="259"/>
            <ac:inkMk id="72" creationId="{FDE75394-9E2B-5843-8729-E8570F28DA4D}"/>
          </ac:inkMkLst>
        </pc:inkChg>
        <pc:inkChg chg="add">
          <ac:chgData name="Zhang Yifan" userId="c9b86b9a-8bad-4e1d-80e2-8f55c3c19e2c" providerId="ADAL" clId="{9BEFBB74-C0ED-D640-96C8-5B66059E4614}" dt="2021-09-27T19:00:37.896" v="624"/>
          <ac:inkMkLst>
            <pc:docMk/>
            <pc:sldMk cId="0" sldId="259"/>
            <ac:inkMk id="74" creationId="{AA2C0777-9972-CE41-B149-565A6A18DA5A}"/>
          </ac:inkMkLst>
        </pc:inkChg>
        <pc:inkChg chg="add">
          <ac:chgData name="Zhang Yifan" userId="c9b86b9a-8bad-4e1d-80e2-8f55c3c19e2c" providerId="ADAL" clId="{9BEFBB74-C0ED-D640-96C8-5B66059E4614}" dt="2021-09-27T19:00:38.360" v="625"/>
          <ac:inkMkLst>
            <pc:docMk/>
            <pc:sldMk cId="0" sldId="259"/>
            <ac:inkMk id="75" creationId="{A90FEF36-C8D5-C646-BB04-C4801B030910}"/>
          </ac:inkMkLst>
        </pc:inkChg>
        <pc:inkChg chg="add">
          <ac:chgData name="Zhang Yifan" userId="c9b86b9a-8bad-4e1d-80e2-8f55c3c19e2c" providerId="ADAL" clId="{9BEFBB74-C0ED-D640-96C8-5B66059E4614}" dt="2021-09-27T19:00:38.718" v="626"/>
          <ac:inkMkLst>
            <pc:docMk/>
            <pc:sldMk cId="0" sldId="259"/>
            <ac:inkMk id="76" creationId="{D28E0E0A-34ED-C345-8CB4-4526F8D02B09}"/>
          </ac:inkMkLst>
        </pc:inkChg>
        <pc:inkChg chg="add">
          <ac:chgData name="Zhang Yifan" userId="c9b86b9a-8bad-4e1d-80e2-8f55c3c19e2c" providerId="ADAL" clId="{9BEFBB74-C0ED-D640-96C8-5B66059E4614}" dt="2021-09-27T19:00:39.058" v="627"/>
          <ac:inkMkLst>
            <pc:docMk/>
            <pc:sldMk cId="0" sldId="259"/>
            <ac:inkMk id="77" creationId="{E8A8A69B-A1B0-AD47-A7A4-EECCBF2E265D}"/>
          </ac:inkMkLst>
        </pc:inkChg>
        <pc:inkChg chg="add">
          <ac:chgData name="Zhang Yifan" userId="c9b86b9a-8bad-4e1d-80e2-8f55c3c19e2c" providerId="ADAL" clId="{9BEFBB74-C0ED-D640-96C8-5B66059E4614}" dt="2021-09-27T19:00:39.378" v="628"/>
          <ac:inkMkLst>
            <pc:docMk/>
            <pc:sldMk cId="0" sldId="259"/>
            <ac:inkMk id="78" creationId="{3A2EE819-6C58-C947-A822-7BADFE8989E0}"/>
          </ac:inkMkLst>
        </pc:inkChg>
        <pc:inkChg chg="add del topLvl">
          <ac:chgData name="Zhang Yifan" userId="c9b86b9a-8bad-4e1d-80e2-8f55c3c19e2c" providerId="ADAL" clId="{9BEFBB74-C0ED-D640-96C8-5B66059E4614}" dt="2021-09-27T19:01:13.049" v="657"/>
          <ac:inkMkLst>
            <pc:docMk/>
            <pc:sldMk cId="0" sldId="259"/>
            <ac:inkMk id="80" creationId="{6DF70A78-E646-6E48-99FA-18A661E78759}"/>
          </ac:inkMkLst>
        </pc:inkChg>
        <pc:inkChg chg="add del topLvl">
          <ac:chgData name="Zhang Yifan" userId="c9b86b9a-8bad-4e1d-80e2-8f55c3c19e2c" providerId="ADAL" clId="{9BEFBB74-C0ED-D640-96C8-5B66059E4614}" dt="2021-09-27T19:01:12.650" v="656"/>
          <ac:inkMkLst>
            <pc:docMk/>
            <pc:sldMk cId="0" sldId="259"/>
            <ac:inkMk id="81" creationId="{B911ABC3-6110-7444-A155-B5540E8E0341}"/>
          </ac:inkMkLst>
        </pc:inkChg>
        <pc:inkChg chg="add del topLvl">
          <ac:chgData name="Zhang Yifan" userId="c9b86b9a-8bad-4e1d-80e2-8f55c3c19e2c" providerId="ADAL" clId="{9BEFBB74-C0ED-D640-96C8-5B66059E4614}" dt="2021-09-27T19:01:12.382" v="655"/>
          <ac:inkMkLst>
            <pc:docMk/>
            <pc:sldMk cId="0" sldId="259"/>
            <ac:inkMk id="82" creationId="{7C64046F-6C07-2A49-83F1-1F6E7AAA4DEB}"/>
          </ac:inkMkLst>
        </pc:inkChg>
        <pc:inkChg chg="add del topLvl">
          <ac:chgData name="Zhang Yifan" userId="c9b86b9a-8bad-4e1d-80e2-8f55c3c19e2c" providerId="ADAL" clId="{9BEFBB74-C0ED-D640-96C8-5B66059E4614}" dt="2021-09-27T19:01:03.385" v="637"/>
          <ac:inkMkLst>
            <pc:docMk/>
            <pc:sldMk cId="0" sldId="259"/>
            <ac:inkMk id="83" creationId="{571BF8D4-7168-B044-B768-661A174CBEA7}"/>
          </ac:inkMkLst>
        </pc:inkChg>
        <pc:inkChg chg="add del topLvl">
          <ac:chgData name="Zhang Yifan" userId="c9b86b9a-8bad-4e1d-80e2-8f55c3c19e2c" providerId="ADAL" clId="{9BEFBB74-C0ED-D640-96C8-5B66059E4614}" dt="2021-09-27T19:01:03.207" v="636"/>
          <ac:inkMkLst>
            <pc:docMk/>
            <pc:sldMk cId="0" sldId="259"/>
            <ac:inkMk id="84" creationId="{7141019F-1AC3-F74B-9426-46D0A81A6514}"/>
          </ac:inkMkLst>
        </pc:inkChg>
        <pc:inkChg chg="add del topLvl">
          <ac:chgData name="Zhang Yifan" userId="c9b86b9a-8bad-4e1d-80e2-8f55c3c19e2c" providerId="ADAL" clId="{9BEFBB74-C0ED-D640-96C8-5B66059E4614}" dt="2021-09-27T19:01:12.166" v="654"/>
          <ac:inkMkLst>
            <pc:docMk/>
            <pc:sldMk cId="0" sldId="259"/>
            <ac:inkMk id="86" creationId="{4557C7D0-8BCA-F344-8C50-5C0950A74E23}"/>
          </ac:inkMkLst>
        </pc:inkChg>
        <pc:inkChg chg="add del topLvl">
          <ac:chgData name="Zhang Yifan" userId="c9b86b9a-8bad-4e1d-80e2-8f55c3c19e2c" providerId="ADAL" clId="{9BEFBB74-C0ED-D640-96C8-5B66059E4614}" dt="2021-09-27T19:01:11.958" v="653"/>
          <ac:inkMkLst>
            <pc:docMk/>
            <pc:sldMk cId="0" sldId="259"/>
            <ac:inkMk id="87" creationId="{41653BF6-EA4A-A94C-9248-F2B789F297E1}"/>
          </ac:inkMkLst>
        </pc:inkChg>
        <pc:inkChg chg="add del topLvl">
          <ac:chgData name="Zhang Yifan" userId="c9b86b9a-8bad-4e1d-80e2-8f55c3c19e2c" providerId="ADAL" clId="{9BEFBB74-C0ED-D640-96C8-5B66059E4614}" dt="2021-09-27T19:01:11.750" v="652"/>
          <ac:inkMkLst>
            <pc:docMk/>
            <pc:sldMk cId="0" sldId="259"/>
            <ac:inkMk id="88" creationId="{063EE130-3C42-8840-8450-BF6EC5E7ED8A}"/>
          </ac:inkMkLst>
        </pc:inkChg>
        <pc:inkChg chg="add del topLvl">
          <ac:chgData name="Zhang Yifan" userId="c9b86b9a-8bad-4e1d-80e2-8f55c3c19e2c" providerId="ADAL" clId="{9BEFBB74-C0ED-D640-96C8-5B66059E4614}" dt="2021-09-27T19:01:11.557" v="651"/>
          <ac:inkMkLst>
            <pc:docMk/>
            <pc:sldMk cId="0" sldId="259"/>
            <ac:inkMk id="89" creationId="{00FF33EB-8750-9B4D-92BA-FA431AFEB220}"/>
          </ac:inkMkLst>
        </pc:inkChg>
        <pc:inkChg chg="add del topLvl">
          <ac:chgData name="Zhang Yifan" userId="c9b86b9a-8bad-4e1d-80e2-8f55c3c19e2c" providerId="ADAL" clId="{9BEFBB74-C0ED-D640-96C8-5B66059E4614}" dt="2021-09-27T19:01:11.367" v="650"/>
          <ac:inkMkLst>
            <pc:docMk/>
            <pc:sldMk cId="0" sldId="259"/>
            <ac:inkMk id="90" creationId="{8E4C784E-F392-9B4D-93C6-76DDB9CD5A63}"/>
          </ac:inkMkLst>
        </pc:inkChg>
        <pc:inkChg chg="add del topLvl">
          <ac:chgData name="Zhang Yifan" userId="c9b86b9a-8bad-4e1d-80e2-8f55c3c19e2c" providerId="ADAL" clId="{9BEFBB74-C0ED-D640-96C8-5B66059E4614}" dt="2021-09-27T19:01:11.175" v="649"/>
          <ac:inkMkLst>
            <pc:docMk/>
            <pc:sldMk cId="0" sldId="259"/>
            <ac:inkMk id="91" creationId="{16CE45E6-6145-A347-9B9E-6E4EF5214FD9}"/>
          </ac:inkMkLst>
        </pc:inkChg>
        <pc:inkChg chg="add del topLvl">
          <ac:chgData name="Zhang Yifan" userId="c9b86b9a-8bad-4e1d-80e2-8f55c3c19e2c" providerId="ADAL" clId="{9BEFBB74-C0ED-D640-96C8-5B66059E4614}" dt="2021-09-27T19:01:10.983" v="648"/>
          <ac:inkMkLst>
            <pc:docMk/>
            <pc:sldMk cId="0" sldId="259"/>
            <ac:inkMk id="92" creationId="{4E98B26D-8646-DD47-8C2A-7A55F503707B}"/>
          </ac:inkMkLst>
        </pc:inkChg>
        <pc:inkChg chg="add del topLvl">
          <ac:chgData name="Zhang Yifan" userId="c9b86b9a-8bad-4e1d-80e2-8f55c3c19e2c" providerId="ADAL" clId="{9BEFBB74-C0ED-D640-96C8-5B66059E4614}" dt="2021-09-27T19:01:10.818" v="647"/>
          <ac:inkMkLst>
            <pc:docMk/>
            <pc:sldMk cId="0" sldId="259"/>
            <ac:inkMk id="93" creationId="{11ABFAF7-FC93-044B-88A8-E0A72B9BB990}"/>
          </ac:inkMkLst>
        </pc:inkChg>
        <pc:inkChg chg="add topLvl">
          <ac:chgData name="Zhang Yifan" userId="c9b86b9a-8bad-4e1d-80e2-8f55c3c19e2c" providerId="ADAL" clId="{9BEFBB74-C0ED-D640-96C8-5B66059E4614}" dt="2021-09-27T19:01:18.938" v="670"/>
          <ac:inkMkLst>
            <pc:docMk/>
            <pc:sldMk cId="0" sldId="259"/>
            <ac:inkMk id="95" creationId="{78108A48-9173-924E-82EB-A6240DE01D3D}"/>
          </ac:inkMkLst>
        </pc:inkChg>
        <pc:inkChg chg="add topLvl">
          <ac:chgData name="Zhang Yifan" userId="c9b86b9a-8bad-4e1d-80e2-8f55c3c19e2c" providerId="ADAL" clId="{9BEFBB74-C0ED-D640-96C8-5B66059E4614}" dt="2021-09-27T19:01:18.938" v="670"/>
          <ac:inkMkLst>
            <pc:docMk/>
            <pc:sldMk cId="0" sldId="259"/>
            <ac:inkMk id="96" creationId="{2B933705-3D69-3044-9259-1381945A4A13}"/>
          </ac:inkMkLst>
        </pc:inkChg>
        <pc:inkChg chg="add topLvl">
          <ac:chgData name="Zhang Yifan" userId="c9b86b9a-8bad-4e1d-80e2-8f55c3c19e2c" providerId="ADAL" clId="{9BEFBB74-C0ED-D640-96C8-5B66059E4614}" dt="2021-09-27T19:01:18.938" v="670"/>
          <ac:inkMkLst>
            <pc:docMk/>
            <pc:sldMk cId="0" sldId="259"/>
            <ac:inkMk id="97" creationId="{635164CB-2A3D-E14B-925E-A249096C5050}"/>
          </ac:inkMkLst>
        </pc:inkChg>
        <pc:inkChg chg="add topLvl">
          <ac:chgData name="Zhang Yifan" userId="c9b86b9a-8bad-4e1d-80e2-8f55c3c19e2c" providerId="ADAL" clId="{9BEFBB74-C0ED-D640-96C8-5B66059E4614}" dt="2021-09-27T19:01:18.938" v="670"/>
          <ac:inkMkLst>
            <pc:docMk/>
            <pc:sldMk cId="0" sldId="259"/>
            <ac:inkMk id="98" creationId="{40EA052B-09D2-BD43-BA83-BA25D3573FC6}"/>
          </ac:inkMkLst>
        </pc:inkChg>
        <pc:inkChg chg="add topLvl">
          <ac:chgData name="Zhang Yifan" userId="c9b86b9a-8bad-4e1d-80e2-8f55c3c19e2c" providerId="ADAL" clId="{9BEFBB74-C0ED-D640-96C8-5B66059E4614}" dt="2021-09-27T19:01:18.938" v="670"/>
          <ac:inkMkLst>
            <pc:docMk/>
            <pc:sldMk cId="0" sldId="259"/>
            <ac:inkMk id="99" creationId="{282E17AF-21CF-A147-997F-5D25105DC3F5}"/>
          </ac:inkMkLst>
        </pc:inkChg>
        <pc:inkChg chg="add topLvl">
          <ac:chgData name="Zhang Yifan" userId="c9b86b9a-8bad-4e1d-80e2-8f55c3c19e2c" providerId="ADAL" clId="{9BEFBB74-C0ED-D640-96C8-5B66059E4614}" dt="2021-09-27T19:01:18.938" v="670"/>
          <ac:inkMkLst>
            <pc:docMk/>
            <pc:sldMk cId="0" sldId="259"/>
            <ac:inkMk id="100" creationId="{54F24B85-4327-1142-8FF1-E7C200726294}"/>
          </ac:inkMkLst>
        </pc:inkChg>
        <pc:inkChg chg="add topLvl">
          <ac:chgData name="Zhang Yifan" userId="c9b86b9a-8bad-4e1d-80e2-8f55c3c19e2c" providerId="ADAL" clId="{9BEFBB74-C0ED-D640-96C8-5B66059E4614}" dt="2021-09-27T19:01:18.938" v="670"/>
          <ac:inkMkLst>
            <pc:docMk/>
            <pc:sldMk cId="0" sldId="259"/>
            <ac:inkMk id="101" creationId="{90430D52-30EA-CC46-B19D-834EA889C994}"/>
          </ac:inkMkLst>
        </pc:inkChg>
        <pc:inkChg chg="add">
          <ac:chgData name="Zhang Yifan" userId="c9b86b9a-8bad-4e1d-80e2-8f55c3c19e2c" providerId="ADAL" clId="{9BEFBB74-C0ED-D640-96C8-5B66059E4614}" dt="2021-09-27T19:01:17.327" v="666"/>
          <ac:inkMkLst>
            <pc:docMk/>
            <pc:sldMk cId="0" sldId="259"/>
            <ac:inkMk id="103" creationId="{44B61DE3-182B-BB46-BCD0-71C0422272CE}"/>
          </ac:inkMkLst>
        </pc:inkChg>
        <pc:inkChg chg="add">
          <ac:chgData name="Zhang Yifan" userId="c9b86b9a-8bad-4e1d-80e2-8f55c3c19e2c" providerId="ADAL" clId="{9BEFBB74-C0ED-D640-96C8-5B66059E4614}" dt="2021-09-27T19:01:17.608" v="667"/>
          <ac:inkMkLst>
            <pc:docMk/>
            <pc:sldMk cId="0" sldId="259"/>
            <ac:inkMk id="104" creationId="{47E0B4AE-8E86-0C45-8EBF-FE026108D683}"/>
          </ac:inkMkLst>
        </pc:inkChg>
        <pc:inkChg chg="add">
          <ac:chgData name="Zhang Yifan" userId="c9b86b9a-8bad-4e1d-80e2-8f55c3c19e2c" providerId="ADAL" clId="{9BEFBB74-C0ED-D640-96C8-5B66059E4614}" dt="2021-09-27T19:01:18.040" v="668"/>
          <ac:inkMkLst>
            <pc:docMk/>
            <pc:sldMk cId="0" sldId="259"/>
            <ac:inkMk id="105" creationId="{757797F4-3AB3-9B4C-A518-1F635165143F}"/>
          </ac:inkMkLst>
        </pc:inkChg>
        <pc:inkChg chg="add">
          <ac:chgData name="Zhang Yifan" userId="c9b86b9a-8bad-4e1d-80e2-8f55c3c19e2c" providerId="ADAL" clId="{9BEFBB74-C0ED-D640-96C8-5B66059E4614}" dt="2021-09-27T19:01:18.355" v="669"/>
          <ac:inkMkLst>
            <pc:docMk/>
            <pc:sldMk cId="0" sldId="259"/>
            <ac:inkMk id="106" creationId="{0CD91156-4CBB-6141-A04A-8B39D05E9062}"/>
          </ac:inkMkLst>
        </pc:inkChg>
      </pc:sldChg>
      <pc:sldChg chg="addSp delSp">
        <pc:chgData name="Zhang Yifan" userId="c9b86b9a-8bad-4e1d-80e2-8f55c3c19e2c" providerId="ADAL" clId="{9BEFBB74-C0ED-D640-96C8-5B66059E4614}" dt="2021-09-27T19:11:25.766" v="1025"/>
        <pc:sldMkLst>
          <pc:docMk/>
          <pc:sldMk cId="0" sldId="264"/>
        </pc:sldMkLst>
        <pc:grpChg chg="add del">
          <ac:chgData name="Zhang Yifan" userId="c9b86b9a-8bad-4e1d-80e2-8f55c3c19e2c" providerId="ADAL" clId="{9BEFBB74-C0ED-D640-96C8-5B66059E4614}" dt="2021-09-27T19:09:15.166" v="921"/>
          <ac:grpSpMkLst>
            <pc:docMk/>
            <pc:sldMk cId="0" sldId="264"/>
            <ac:grpSpMk id="15" creationId="{5EA95D22-E061-674D-BFE0-EC517187196B}"/>
          </ac:grpSpMkLst>
        </pc:grpChg>
        <pc:grpChg chg="add">
          <ac:chgData name="Zhang Yifan" userId="c9b86b9a-8bad-4e1d-80e2-8f55c3c19e2c" providerId="ADAL" clId="{9BEFBB74-C0ED-D640-96C8-5B66059E4614}" dt="2021-09-27T19:09:00.387" v="898"/>
          <ac:grpSpMkLst>
            <pc:docMk/>
            <pc:sldMk cId="0" sldId="264"/>
            <ac:grpSpMk id="18" creationId="{2A8409A2-5824-A94A-9298-C1629135E0AC}"/>
          </ac:grpSpMkLst>
        </pc:grpChg>
        <pc:grpChg chg="add del">
          <ac:chgData name="Zhang Yifan" userId="c9b86b9a-8bad-4e1d-80e2-8f55c3c19e2c" providerId="ADAL" clId="{9BEFBB74-C0ED-D640-96C8-5B66059E4614}" dt="2021-09-27T19:09:07.791" v="908"/>
          <ac:grpSpMkLst>
            <pc:docMk/>
            <pc:sldMk cId="0" sldId="264"/>
            <ac:grpSpMk id="24" creationId="{B1DC25C4-E90A-9146-8E3A-B12FDEDD86E1}"/>
          </ac:grpSpMkLst>
        </pc:grpChg>
        <pc:grpChg chg="add">
          <ac:chgData name="Zhang Yifan" userId="c9b86b9a-8bad-4e1d-80e2-8f55c3c19e2c" providerId="ADAL" clId="{9BEFBB74-C0ED-D640-96C8-5B66059E4614}" dt="2021-09-27T19:09:22.025" v="936"/>
          <ac:grpSpMkLst>
            <pc:docMk/>
            <pc:sldMk cId="0" sldId="264"/>
            <ac:grpSpMk id="38" creationId="{B5F97F85-CBBE-9847-BD76-71558D9FB24B}"/>
          </ac:grpSpMkLst>
        </pc:grpChg>
        <pc:grpChg chg="add">
          <ac:chgData name="Zhang Yifan" userId="c9b86b9a-8bad-4e1d-80e2-8f55c3c19e2c" providerId="ADAL" clId="{9BEFBB74-C0ED-D640-96C8-5B66059E4614}" dt="2021-09-27T19:09:28.623" v="945"/>
          <ac:grpSpMkLst>
            <pc:docMk/>
            <pc:sldMk cId="0" sldId="264"/>
            <ac:grpSpMk id="47" creationId="{DB0525F1-96AB-8046-9055-29941661D38A}"/>
          </ac:grpSpMkLst>
        </pc:grpChg>
        <pc:grpChg chg="add">
          <ac:chgData name="Zhang Yifan" userId="c9b86b9a-8bad-4e1d-80e2-8f55c3c19e2c" providerId="ADAL" clId="{9BEFBB74-C0ED-D640-96C8-5B66059E4614}" dt="2021-09-27T19:09:28.623" v="945"/>
          <ac:grpSpMkLst>
            <pc:docMk/>
            <pc:sldMk cId="0" sldId="264"/>
            <ac:grpSpMk id="48" creationId="{3EF81974-C0F2-DC4A-879B-4841BFF7ECA2}"/>
          </ac:grpSpMkLst>
        </pc:grpChg>
        <pc:grpChg chg="add">
          <ac:chgData name="Zhang Yifan" userId="c9b86b9a-8bad-4e1d-80e2-8f55c3c19e2c" providerId="ADAL" clId="{9BEFBB74-C0ED-D640-96C8-5B66059E4614}" dt="2021-09-27T19:09:30.442" v="948"/>
          <ac:grpSpMkLst>
            <pc:docMk/>
            <pc:sldMk cId="0" sldId="264"/>
            <ac:grpSpMk id="51" creationId="{38BB70D7-EFD7-BC49-BCED-AA594317BC6C}"/>
          </ac:grpSpMkLst>
        </pc:grpChg>
        <pc:grpChg chg="add">
          <ac:chgData name="Zhang Yifan" userId="c9b86b9a-8bad-4e1d-80e2-8f55c3c19e2c" providerId="ADAL" clId="{9BEFBB74-C0ED-D640-96C8-5B66059E4614}" dt="2021-09-27T19:09:38.690" v="961"/>
          <ac:grpSpMkLst>
            <pc:docMk/>
            <pc:sldMk cId="0" sldId="264"/>
            <ac:grpSpMk id="128" creationId="{087C6E04-23A5-0445-8D29-5574CD787333}"/>
          </ac:grpSpMkLst>
        </pc:grpChg>
        <pc:grpChg chg="add del">
          <ac:chgData name="Zhang Yifan" userId="c9b86b9a-8bad-4e1d-80e2-8f55c3c19e2c" providerId="ADAL" clId="{9BEFBB74-C0ED-D640-96C8-5B66059E4614}" dt="2021-09-27T19:10:14.760" v="982"/>
          <ac:grpSpMkLst>
            <pc:docMk/>
            <pc:sldMk cId="0" sldId="264"/>
            <ac:grpSpMk id="152" creationId="{259BBD82-6A1F-5444-AB8C-A058127DEA63}"/>
          </ac:grpSpMkLst>
        </pc:grpChg>
        <pc:grpChg chg="add del">
          <ac:chgData name="Zhang Yifan" userId="c9b86b9a-8bad-4e1d-80e2-8f55c3c19e2c" providerId="ADAL" clId="{9BEFBB74-C0ED-D640-96C8-5B66059E4614}" dt="2021-09-27T19:10:14.760" v="982"/>
          <ac:grpSpMkLst>
            <pc:docMk/>
            <pc:sldMk cId="0" sldId="264"/>
            <ac:grpSpMk id="153" creationId="{F6967ECE-CFFF-7F4A-A269-4C5ABB378739}"/>
          </ac:grpSpMkLst>
        </pc:grpChg>
        <pc:grpChg chg="add">
          <ac:chgData name="Zhang Yifan" userId="c9b86b9a-8bad-4e1d-80e2-8f55c3c19e2c" providerId="ADAL" clId="{9BEFBB74-C0ED-D640-96C8-5B66059E4614}" dt="2021-09-27T19:10:17.749" v="988"/>
          <ac:grpSpMkLst>
            <pc:docMk/>
            <pc:sldMk cId="0" sldId="264"/>
            <ac:grpSpMk id="155" creationId="{15B2BBA8-1A9F-7447-9563-2CC19625E2A6}"/>
          </ac:grpSpMkLst>
        </pc:grpChg>
        <pc:grpChg chg="add">
          <ac:chgData name="Zhang Yifan" userId="c9b86b9a-8bad-4e1d-80e2-8f55c3c19e2c" providerId="ADAL" clId="{9BEFBB74-C0ED-D640-96C8-5B66059E4614}" dt="2021-09-27T19:10:31.421" v="1000"/>
          <ac:grpSpMkLst>
            <pc:docMk/>
            <pc:sldMk cId="0" sldId="264"/>
            <ac:grpSpMk id="167" creationId="{A4F5F2A8-0205-6C41-A6C4-CC0F4A5FB9C2}"/>
          </ac:grpSpMkLst>
        </pc:grpChg>
        <pc:grpChg chg="add del">
          <ac:chgData name="Zhang Yifan" userId="c9b86b9a-8bad-4e1d-80e2-8f55c3c19e2c" providerId="ADAL" clId="{9BEFBB74-C0ED-D640-96C8-5B66059E4614}" dt="2021-09-27T19:10:45.368" v="1023"/>
          <ac:grpSpMkLst>
            <pc:docMk/>
            <pc:sldMk cId="0" sldId="264"/>
            <ac:grpSpMk id="170" creationId="{D2154486-3B50-D449-B431-EB42ADEE2BCA}"/>
          </ac:grpSpMkLst>
        </pc:grpChg>
        <pc:grpChg chg="add del">
          <ac:chgData name="Zhang Yifan" userId="c9b86b9a-8bad-4e1d-80e2-8f55c3c19e2c" providerId="ADAL" clId="{9BEFBB74-C0ED-D640-96C8-5B66059E4614}" dt="2021-09-27T19:10:41.209" v="1017"/>
          <ac:grpSpMkLst>
            <pc:docMk/>
            <pc:sldMk cId="0" sldId="264"/>
            <ac:grpSpMk id="183" creationId="{CA08F36C-92A9-5842-89F3-96099D02B9A6}"/>
          </ac:grpSpMkLst>
        </pc:grpChg>
        <pc:grpChg chg="add">
          <ac:chgData name="Zhang Yifan" userId="c9b86b9a-8bad-4e1d-80e2-8f55c3c19e2c" providerId="ADAL" clId="{9BEFBB74-C0ED-D640-96C8-5B66059E4614}" dt="2021-09-27T19:10:45.368" v="1023"/>
          <ac:grpSpMkLst>
            <pc:docMk/>
            <pc:sldMk cId="0" sldId="264"/>
            <ac:grpSpMk id="188" creationId="{7E8DCD1A-05E0-A04C-93FC-441180DB4C60}"/>
          </ac:grpSpMkLst>
        </pc:grpChg>
        <pc:inkChg chg="add del topLvl">
          <ac:chgData name="Zhang Yifan" userId="c9b86b9a-8bad-4e1d-80e2-8f55c3c19e2c" providerId="ADAL" clId="{9BEFBB74-C0ED-D640-96C8-5B66059E4614}" dt="2021-09-27T19:09:15.166" v="921"/>
          <ac:inkMkLst>
            <pc:docMk/>
            <pc:sldMk cId="0" sldId="264"/>
            <ac:inkMk id="2" creationId="{5AFC3F4E-67F3-E349-889C-2F1B43FA254B}"/>
          </ac:inkMkLst>
        </pc:inkChg>
        <pc:inkChg chg="add del topLvl">
          <ac:chgData name="Zhang Yifan" userId="c9b86b9a-8bad-4e1d-80e2-8f55c3c19e2c" providerId="ADAL" clId="{9BEFBB74-C0ED-D640-96C8-5B66059E4614}" dt="2021-09-27T19:09:15.167" v="922"/>
          <ac:inkMkLst>
            <pc:docMk/>
            <pc:sldMk cId="0" sldId="264"/>
            <ac:inkMk id="3" creationId="{4035DB54-AADB-2744-8C2D-CCA3EBC0E913}"/>
          </ac:inkMkLst>
        </pc:inkChg>
        <pc:inkChg chg="add del">
          <ac:chgData name="Zhang Yifan" userId="c9b86b9a-8bad-4e1d-80e2-8f55c3c19e2c" providerId="ADAL" clId="{9BEFBB74-C0ED-D640-96C8-5B66059E4614}" dt="2021-09-27T19:09:15.127" v="911"/>
          <ac:inkMkLst>
            <pc:docMk/>
            <pc:sldMk cId="0" sldId="264"/>
            <ac:inkMk id="4" creationId="{256047FC-F987-E64E-A3EA-4995400FEF2C}"/>
          </ac:inkMkLst>
        </pc:inkChg>
        <pc:inkChg chg="add del">
          <ac:chgData name="Zhang Yifan" userId="c9b86b9a-8bad-4e1d-80e2-8f55c3c19e2c" providerId="ADAL" clId="{9BEFBB74-C0ED-D640-96C8-5B66059E4614}" dt="2021-09-27T19:09:15.156" v="917"/>
          <ac:inkMkLst>
            <pc:docMk/>
            <pc:sldMk cId="0" sldId="264"/>
            <ac:inkMk id="5" creationId="{FF38FE03-0512-0F41-8FB3-0484831BCE79}"/>
          </ac:inkMkLst>
        </pc:inkChg>
        <pc:inkChg chg="add del">
          <ac:chgData name="Zhang Yifan" userId="c9b86b9a-8bad-4e1d-80e2-8f55c3c19e2c" providerId="ADAL" clId="{9BEFBB74-C0ED-D640-96C8-5B66059E4614}" dt="2021-09-27T19:09:15.149" v="915"/>
          <ac:inkMkLst>
            <pc:docMk/>
            <pc:sldMk cId="0" sldId="264"/>
            <ac:inkMk id="6" creationId="{5BDD14F2-EFBE-7C43-A3B2-726B8B2D0C5E}"/>
          </ac:inkMkLst>
        </pc:inkChg>
        <pc:inkChg chg="add del">
          <ac:chgData name="Zhang Yifan" userId="c9b86b9a-8bad-4e1d-80e2-8f55c3c19e2c" providerId="ADAL" clId="{9BEFBB74-C0ED-D640-96C8-5B66059E4614}" dt="2021-09-27T19:09:15.163" v="920"/>
          <ac:inkMkLst>
            <pc:docMk/>
            <pc:sldMk cId="0" sldId="264"/>
            <ac:inkMk id="7" creationId="{453343CD-ED78-A24F-99EC-89A24B255977}"/>
          </ac:inkMkLst>
        </pc:inkChg>
        <pc:inkChg chg="add del">
          <ac:chgData name="Zhang Yifan" userId="c9b86b9a-8bad-4e1d-80e2-8f55c3c19e2c" providerId="ADAL" clId="{9BEFBB74-C0ED-D640-96C8-5B66059E4614}" dt="2021-09-27T19:09:15.140" v="913"/>
          <ac:inkMkLst>
            <pc:docMk/>
            <pc:sldMk cId="0" sldId="264"/>
            <ac:inkMk id="8" creationId="{23BC4946-5894-A74B-81FA-E992639366D5}"/>
          </ac:inkMkLst>
        </pc:inkChg>
        <pc:inkChg chg="add del">
          <ac:chgData name="Zhang Yifan" userId="c9b86b9a-8bad-4e1d-80e2-8f55c3c19e2c" providerId="ADAL" clId="{9BEFBB74-C0ED-D640-96C8-5B66059E4614}" dt="2021-09-27T19:09:15.158" v="918"/>
          <ac:inkMkLst>
            <pc:docMk/>
            <pc:sldMk cId="0" sldId="264"/>
            <ac:inkMk id="9" creationId="{DDFF2FF0-AE07-B446-9B75-F572596761D8}"/>
          </ac:inkMkLst>
        </pc:inkChg>
        <pc:inkChg chg="add del">
          <ac:chgData name="Zhang Yifan" userId="c9b86b9a-8bad-4e1d-80e2-8f55c3c19e2c" providerId="ADAL" clId="{9BEFBB74-C0ED-D640-96C8-5B66059E4614}" dt="2021-09-27T19:09:15.161" v="919"/>
          <ac:inkMkLst>
            <pc:docMk/>
            <pc:sldMk cId="0" sldId="264"/>
            <ac:inkMk id="10" creationId="{9FDDF126-1F1E-4045-B08E-6BDEECDEF761}"/>
          </ac:inkMkLst>
        </pc:inkChg>
        <pc:inkChg chg="add del">
          <ac:chgData name="Zhang Yifan" userId="c9b86b9a-8bad-4e1d-80e2-8f55c3c19e2c" providerId="ADAL" clId="{9BEFBB74-C0ED-D640-96C8-5B66059E4614}" dt="2021-09-27T19:09:15.153" v="916"/>
          <ac:inkMkLst>
            <pc:docMk/>
            <pc:sldMk cId="0" sldId="264"/>
            <ac:inkMk id="11" creationId="{24E20A87-E040-F847-8692-CE96B5354007}"/>
          </ac:inkMkLst>
        </pc:inkChg>
        <pc:inkChg chg="add del">
          <ac:chgData name="Zhang Yifan" userId="c9b86b9a-8bad-4e1d-80e2-8f55c3c19e2c" providerId="ADAL" clId="{9BEFBB74-C0ED-D640-96C8-5B66059E4614}" dt="2021-09-27T19:09:15.145" v="914"/>
          <ac:inkMkLst>
            <pc:docMk/>
            <pc:sldMk cId="0" sldId="264"/>
            <ac:inkMk id="12" creationId="{B9679947-CE85-9249-8B66-81F797270F97}"/>
          </ac:inkMkLst>
        </pc:inkChg>
        <pc:inkChg chg="add del">
          <ac:chgData name="Zhang Yifan" userId="c9b86b9a-8bad-4e1d-80e2-8f55c3c19e2c" providerId="ADAL" clId="{9BEFBB74-C0ED-D640-96C8-5B66059E4614}" dt="2021-09-27T19:09:15.134" v="912"/>
          <ac:inkMkLst>
            <pc:docMk/>
            <pc:sldMk cId="0" sldId="264"/>
            <ac:inkMk id="13" creationId="{8AAAF6BC-517F-6C49-92A6-973E02FB9828}"/>
          </ac:inkMkLst>
        </pc:inkChg>
        <pc:inkChg chg="add del">
          <ac:chgData name="Zhang Yifan" userId="c9b86b9a-8bad-4e1d-80e2-8f55c3c19e2c" providerId="ADAL" clId="{9BEFBB74-C0ED-D640-96C8-5B66059E4614}" dt="2021-09-27T19:09:15.119" v="910"/>
          <ac:inkMkLst>
            <pc:docMk/>
            <pc:sldMk cId="0" sldId="264"/>
            <ac:inkMk id="14" creationId="{C49B110D-EBD9-5847-AC66-7315F431D1A5}"/>
          </ac:inkMkLst>
        </pc:inkChg>
        <pc:inkChg chg="add">
          <ac:chgData name="Zhang Yifan" userId="c9b86b9a-8bad-4e1d-80e2-8f55c3c19e2c" providerId="ADAL" clId="{9BEFBB74-C0ED-D640-96C8-5B66059E4614}" dt="2021-09-27T19:08:59.355" v="896"/>
          <ac:inkMkLst>
            <pc:docMk/>
            <pc:sldMk cId="0" sldId="264"/>
            <ac:inkMk id="16" creationId="{37AAD8A1-65FB-F348-9AA7-E11249E4525B}"/>
          </ac:inkMkLst>
        </pc:inkChg>
        <pc:inkChg chg="add">
          <ac:chgData name="Zhang Yifan" userId="c9b86b9a-8bad-4e1d-80e2-8f55c3c19e2c" providerId="ADAL" clId="{9BEFBB74-C0ED-D640-96C8-5B66059E4614}" dt="2021-09-27T19:08:59.807" v="897"/>
          <ac:inkMkLst>
            <pc:docMk/>
            <pc:sldMk cId="0" sldId="264"/>
            <ac:inkMk id="17" creationId="{E0C9CF36-E919-B74E-8B26-5E2334B5DC9D}"/>
          </ac:inkMkLst>
        </pc:inkChg>
        <pc:inkChg chg="add del">
          <ac:chgData name="Zhang Yifan" userId="c9b86b9a-8bad-4e1d-80e2-8f55c3c19e2c" providerId="ADAL" clId="{9BEFBB74-C0ED-D640-96C8-5B66059E4614}" dt="2021-09-27T19:09:07.778" v="905"/>
          <ac:inkMkLst>
            <pc:docMk/>
            <pc:sldMk cId="0" sldId="264"/>
            <ac:inkMk id="19" creationId="{802B2986-E6DA-584A-BD00-AD1D3E753BDC}"/>
          </ac:inkMkLst>
        </pc:inkChg>
        <pc:inkChg chg="add del topLvl">
          <ac:chgData name="Zhang Yifan" userId="c9b86b9a-8bad-4e1d-80e2-8f55c3c19e2c" providerId="ADAL" clId="{9BEFBB74-C0ED-D640-96C8-5B66059E4614}" dt="2021-09-27T19:09:07.791" v="908"/>
          <ac:inkMkLst>
            <pc:docMk/>
            <pc:sldMk cId="0" sldId="264"/>
            <ac:inkMk id="20" creationId="{96481FD4-0252-5844-8790-57F3A47A7D2A}"/>
          </ac:inkMkLst>
        </pc:inkChg>
        <pc:inkChg chg="add del">
          <ac:chgData name="Zhang Yifan" userId="c9b86b9a-8bad-4e1d-80e2-8f55c3c19e2c" providerId="ADAL" clId="{9BEFBB74-C0ED-D640-96C8-5B66059E4614}" dt="2021-09-27T19:09:07.782" v="906"/>
          <ac:inkMkLst>
            <pc:docMk/>
            <pc:sldMk cId="0" sldId="264"/>
            <ac:inkMk id="21" creationId="{1AD7E830-51EB-FD4C-B181-5F3BE2600F15}"/>
          </ac:inkMkLst>
        </pc:inkChg>
        <pc:inkChg chg="add del topLvl">
          <ac:chgData name="Zhang Yifan" userId="c9b86b9a-8bad-4e1d-80e2-8f55c3c19e2c" providerId="ADAL" clId="{9BEFBB74-C0ED-D640-96C8-5B66059E4614}" dt="2021-09-27T19:09:07.793" v="909"/>
          <ac:inkMkLst>
            <pc:docMk/>
            <pc:sldMk cId="0" sldId="264"/>
            <ac:inkMk id="22" creationId="{AE916114-0809-3D4C-B6AC-6EED097E6A12}"/>
          </ac:inkMkLst>
        </pc:inkChg>
        <pc:inkChg chg="add del">
          <ac:chgData name="Zhang Yifan" userId="c9b86b9a-8bad-4e1d-80e2-8f55c3c19e2c" providerId="ADAL" clId="{9BEFBB74-C0ED-D640-96C8-5B66059E4614}" dt="2021-09-27T19:09:07.787" v="907"/>
          <ac:inkMkLst>
            <pc:docMk/>
            <pc:sldMk cId="0" sldId="264"/>
            <ac:inkMk id="23" creationId="{4269F827-93E8-1D43-B122-71E03ABD3FB0}"/>
          </ac:inkMkLst>
        </pc:inkChg>
        <pc:inkChg chg="add">
          <ac:chgData name="Zhang Yifan" userId="c9b86b9a-8bad-4e1d-80e2-8f55c3c19e2c" providerId="ADAL" clId="{9BEFBB74-C0ED-D640-96C8-5B66059E4614}" dt="2021-09-27T19:09:16.666" v="923"/>
          <ac:inkMkLst>
            <pc:docMk/>
            <pc:sldMk cId="0" sldId="264"/>
            <ac:inkMk id="25" creationId="{E0D43742-8B32-5D40-8372-97639A5A74C1}"/>
          </ac:inkMkLst>
        </pc:inkChg>
        <pc:inkChg chg="add">
          <ac:chgData name="Zhang Yifan" userId="c9b86b9a-8bad-4e1d-80e2-8f55c3c19e2c" providerId="ADAL" clId="{9BEFBB74-C0ED-D640-96C8-5B66059E4614}" dt="2021-09-27T19:09:17.134" v="924"/>
          <ac:inkMkLst>
            <pc:docMk/>
            <pc:sldMk cId="0" sldId="264"/>
            <ac:inkMk id="26" creationId="{86C625F9-D1BA-3643-8E3B-FC793DABDB12}"/>
          </ac:inkMkLst>
        </pc:inkChg>
        <pc:inkChg chg="add">
          <ac:chgData name="Zhang Yifan" userId="c9b86b9a-8bad-4e1d-80e2-8f55c3c19e2c" providerId="ADAL" clId="{9BEFBB74-C0ED-D640-96C8-5B66059E4614}" dt="2021-09-27T19:09:17.324" v="925"/>
          <ac:inkMkLst>
            <pc:docMk/>
            <pc:sldMk cId="0" sldId="264"/>
            <ac:inkMk id="27" creationId="{4EED06B9-20D5-074F-B55D-C5657A5F5437}"/>
          </ac:inkMkLst>
        </pc:inkChg>
        <pc:inkChg chg="add">
          <ac:chgData name="Zhang Yifan" userId="c9b86b9a-8bad-4e1d-80e2-8f55c3c19e2c" providerId="ADAL" clId="{9BEFBB74-C0ED-D640-96C8-5B66059E4614}" dt="2021-09-27T19:09:17.510" v="926"/>
          <ac:inkMkLst>
            <pc:docMk/>
            <pc:sldMk cId="0" sldId="264"/>
            <ac:inkMk id="28" creationId="{08425E4D-002C-0E4A-81AA-85DC296EE15B}"/>
          </ac:inkMkLst>
        </pc:inkChg>
        <pc:inkChg chg="add">
          <ac:chgData name="Zhang Yifan" userId="c9b86b9a-8bad-4e1d-80e2-8f55c3c19e2c" providerId="ADAL" clId="{9BEFBB74-C0ED-D640-96C8-5B66059E4614}" dt="2021-09-27T19:09:17.706" v="927"/>
          <ac:inkMkLst>
            <pc:docMk/>
            <pc:sldMk cId="0" sldId="264"/>
            <ac:inkMk id="29" creationId="{12300089-E36F-3F49-B32A-5AA50026CD49}"/>
          </ac:inkMkLst>
        </pc:inkChg>
        <pc:inkChg chg="add">
          <ac:chgData name="Zhang Yifan" userId="c9b86b9a-8bad-4e1d-80e2-8f55c3c19e2c" providerId="ADAL" clId="{9BEFBB74-C0ED-D640-96C8-5B66059E4614}" dt="2021-09-27T19:09:18.051" v="928"/>
          <ac:inkMkLst>
            <pc:docMk/>
            <pc:sldMk cId="0" sldId="264"/>
            <ac:inkMk id="30" creationId="{73E2D290-8AD5-614E-A497-FC0900765EE0}"/>
          </ac:inkMkLst>
        </pc:inkChg>
        <pc:inkChg chg="add">
          <ac:chgData name="Zhang Yifan" userId="c9b86b9a-8bad-4e1d-80e2-8f55c3c19e2c" providerId="ADAL" clId="{9BEFBB74-C0ED-D640-96C8-5B66059E4614}" dt="2021-09-27T19:09:18.480" v="929"/>
          <ac:inkMkLst>
            <pc:docMk/>
            <pc:sldMk cId="0" sldId="264"/>
            <ac:inkMk id="31" creationId="{754D47B1-D10E-784A-B113-07E92E1B2DF1}"/>
          </ac:inkMkLst>
        </pc:inkChg>
        <pc:inkChg chg="add">
          <ac:chgData name="Zhang Yifan" userId="c9b86b9a-8bad-4e1d-80e2-8f55c3c19e2c" providerId="ADAL" clId="{9BEFBB74-C0ED-D640-96C8-5B66059E4614}" dt="2021-09-27T19:09:19.087" v="930"/>
          <ac:inkMkLst>
            <pc:docMk/>
            <pc:sldMk cId="0" sldId="264"/>
            <ac:inkMk id="32" creationId="{0ED52B12-DC91-C84F-AEE3-FF4C6131AFB0}"/>
          </ac:inkMkLst>
        </pc:inkChg>
        <pc:inkChg chg="add">
          <ac:chgData name="Zhang Yifan" userId="c9b86b9a-8bad-4e1d-80e2-8f55c3c19e2c" providerId="ADAL" clId="{9BEFBB74-C0ED-D640-96C8-5B66059E4614}" dt="2021-09-27T19:09:19.513" v="931"/>
          <ac:inkMkLst>
            <pc:docMk/>
            <pc:sldMk cId="0" sldId="264"/>
            <ac:inkMk id="33" creationId="{2D31DCB7-0E09-8349-AC59-C71BE8222821}"/>
          </ac:inkMkLst>
        </pc:inkChg>
        <pc:inkChg chg="add">
          <ac:chgData name="Zhang Yifan" userId="c9b86b9a-8bad-4e1d-80e2-8f55c3c19e2c" providerId="ADAL" clId="{9BEFBB74-C0ED-D640-96C8-5B66059E4614}" dt="2021-09-27T19:09:19.928" v="932"/>
          <ac:inkMkLst>
            <pc:docMk/>
            <pc:sldMk cId="0" sldId="264"/>
            <ac:inkMk id="34" creationId="{360399D6-4AF1-5B4B-8241-EACDDEF7E63B}"/>
          </ac:inkMkLst>
        </pc:inkChg>
        <pc:inkChg chg="add">
          <ac:chgData name="Zhang Yifan" userId="c9b86b9a-8bad-4e1d-80e2-8f55c3c19e2c" providerId="ADAL" clId="{9BEFBB74-C0ED-D640-96C8-5B66059E4614}" dt="2021-09-27T19:09:20.694" v="933"/>
          <ac:inkMkLst>
            <pc:docMk/>
            <pc:sldMk cId="0" sldId="264"/>
            <ac:inkMk id="35" creationId="{2E148DF1-F5E9-084D-93F4-E190708DADF7}"/>
          </ac:inkMkLst>
        </pc:inkChg>
        <pc:inkChg chg="add">
          <ac:chgData name="Zhang Yifan" userId="c9b86b9a-8bad-4e1d-80e2-8f55c3c19e2c" providerId="ADAL" clId="{9BEFBB74-C0ED-D640-96C8-5B66059E4614}" dt="2021-09-27T19:09:20.895" v="934"/>
          <ac:inkMkLst>
            <pc:docMk/>
            <pc:sldMk cId="0" sldId="264"/>
            <ac:inkMk id="36" creationId="{A67859A7-373D-8140-BC27-9C8B234A1C97}"/>
          </ac:inkMkLst>
        </pc:inkChg>
        <pc:inkChg chg="add">
          <ac:chgData name="Zhang Yifan" userId="c9b86b9a-8bad-4e1d-80e2-8f55c3c19e2c" providerId="ADAL" clId="{9BEFBB74-C0ED-D640-96C8-5B66059E4614}" dt="2021-09-27T19:09:21.246" v="935"/>
          <ac:inkMkLst>
            <pc:docMk/>
            <pc:sldMk cId="0" sldId="264"/>
            <ac:inkMk id="37" creationId="{89E83DAF-13AD-B14F-BC07-FD4BF59FE2D5}"/>
          </ac:inkMkLst>
        </pc:inkChg>
        <pc:inkChg chg="add">
          <ac:chgData name="Zhang Yifan" userId="c9b86b9a-8bad-4e1d-80e2-8f55c3c19e2c" providerId="ADAL" clId="{9BEFBB74-C0ED-D640-96C8-5B66059E4614}" dt="2021-09-27T19:09:25.347" v="937"/>
          <ac:inkMkLst>
            <pc:docMk/>
            <pc:sldMk cId="0" sldId="264"/>
            <ac:inkMk id="39" creationId="{D45F0E69-0350-6D45-B7A8-37D4700F9263}"/>
          </ac:inkMkLst>
        </pc:inkChg>
        <pc:inkChg chg="add">
          <ac:chgData name="Zhang Yifan" userId="c9b86b9a-8bad-4e1d-80e2-8f55c3c19e2c" providerId="ADAL" clId="{9BEFBB74-C0ED-D640-96C8-5B66059E4614}" dt="2021-09-27T19:09:25.713" v="938"/>
          <ac:inkMkLst>
            <pc:docMk/>
            <pc:sldMk cId="0" sldId="264"/>
            <ac:inkMk id="40" creationId="{A99B3C79-714D-5047-BC48-ADD7F4BB05D1}"/>
          </ac:inkMkLst>
        </pc:inkChg>
        <pc:inkChg chg="add">
          <ac:chgData name="Zhang Yifan" userId="c9b86b9a-8bad-4e1d-80e2-8f55c3c19e2c" providerId="ADAL" clId="{9BEFBB74-C0ED-D640-96C8-5B66059E4614}" dt="2021-09-27T19:09:26.145" v="939"/>
          <ac:inkMkLst>
            <pc:docMk/>
            <pc:sldMk cId="0" sldId="264"/>
            <ac:inkMk id="41" creationId="{996517D5-F30A-034C-9D80-735A99C8E3C7}"/>
          </ac:inkMkLst>
        </pc:inkChg>
        <pc:inkChg chg="add">
          <ac:chgData name="Zhang Yifan" userId="c9b86b9a-8bad-4e1d-80e2-8f55c3c19e2c" providerId="ADAL" clId="{9BEFBB74-C0ED-D640-96C8-5B66059E4614}" dt="2021-09-27T19:09:26.515" v="940"/>
          <ac:inkMkLst>
            <pc:docMk/>
            <pc:sldMk cId="0" sldId="264"/>
            <ac:inkMk id="42" creationId="{526F3E42-460C-7E41-9DC3-6FCB1C362447}"/>
          </ac:inkMkLst>
        </pc:inkChg>
        <pc:inkChg chg="add">
          <ac:chgData name="Zhang Yifan" userId="c9b86b9a-8bad-4e1d-80e2-8f55c3c19e2c" providerId="ADAL" clId="{9BEFBB74-C0ED-D640-96C8-5B66059E4614}" dt="2021-09-27T19:09:26.729" v="941"/>
          <ac:inkMkLst>
            <pc:docMk/>
            <pc:sldMk cId="0" sldId="264"/>
            <ac:inkMk id="43" creationId="{BF993A85-8468-5546-9AF4-C12993D04786}"/>
          </ac:inkMkLst>
        </pc:inkChg>
        <pc:inkChg chg="add">
          <ac:chgData name="Zhang Yifan" userId="c9b86b9a-8bad-4e1d-80e2-8f55c3c19e2c" providerId="ADAL" clId="{9BEFBB74-C0ED-D640-96C8-5B66059E4614}" dt="2021-09-27T19:09:27.041" v="942"/>
          <ac:inkMkLst>
            <pc:docMk/>
            <pc:sldMk cId="0" sldId="264"/>
            <ac:inkMk id="44" creationId="{4E3DF3D7-4B0C-C145-A031-49FF0BCF268C}"/>
          </ac:inkMkLst>
        </pc:inkChg>
        <pc:inkChg chg="add">
          <ac:chgData name="Zhang Yifan" userId="c9b86b9a-8bad-4e1d-80e2-8f55c3c19e2c" providerId="ADAL" clId="{9BEFBB74-C0ED-D640-96C8-5B66059E4614}" dt="2021-09-27T19:09:27.501" v="943"/>
          <ac:inkMkLst>
            <pc:docMk/>
            <pc:sldMk cId="0" sldId="264"/>
            <ac:inkMk id="45" creationId="{C2631DCA-23B1-4E4E-A5D1-07892A29306D}"/>
          </ac:inkMkLst>
        </pc:inkChg>
        <pc:inkChg chg="add">
          <ac:chgData name="Zhang Yifan" userId="c9b86b9a-8bad-4e1d-80e2-8f55c3c19e2c" providerId="ADAL" clId="{9BEFBB74-C0ED-D640-96C8-5B66059E4614}" dt="2021-09-27T19:09:27.832" v="944"/>
          <ac:inkMkLst>
            <pc:docMk/>
            <pc:sldMk cId="0" sldId="264"/>
            <ac:inkMk id="46" creationId="{2F1554A7-6635-5844-B2D1-6EA8400E470B}"/>
          </ac:inkMkLst>
        </pc:inkChg>
        <pc:inkChg chg="add">
          <ac:chgData name="Zhang Yifan" userId="c9b86b9a-8bad-4e1d-80e2-8f55c3c19e2c" providerId="ADAL" clId="{9BEFBB74-C0ED-D640-96C8-5B66059E4614}" dt="2021-09-27T19:09:29.431" v="946"/>
          <ac:inkMkLst>
            <pc:docMk/>
            <pc:sldMk cId="0" sldId="264"/>
            <ac:inkMk id="49" creationId="{065270CC-3F63-9949-A810-FC0B8ABA57D4}"/>
          </ac:inkMkLst>
        </pc:inkChg>
        <pc:inkChg chg="add">
          <ac:chgData name="Zhang Yifan" userId="c9b86b9a-8bad-4e1d-80e2-8f55c3c19e2c" providerId="ADAL" clId="{9BEFBB74-C0ED-D640-96C8-5B66059E4614}" dt="2021-09-27T19:09:29.853" v="947"/>
          <ac:inkMkLst>
            <pc:docMk/>
            <pc:sldMk cId="0" sldId="264"/>
            <ac:inkMk id="50" creationId="{B12DDEAD-8F86-664F-977A-4BD8FD67744E}"/>
          </ac:inkMkLst>
        </pc:inkChg>
        <pc:inkChg chg="add">
          <ac:chgData name="Zhang Yifan" userId="c9b86b9a-8bad-4e1d-80e2-8f55c3c19e2c" providerId="ADAL" clId="{9BEFBB74-C0ED-D640-96C8-5B66059E4614}" dt="2021-09-27T19:09:32.284" v="949"/>
          <ac:inkMkLst>
            <pc:docMk/>
            <pc:sldMk cId="0" sldId="264"/>
            <ac:inkMk id="52" creationId="{3727F856-0A7C-9944-BC72-EE9DDAC1CADB}"/>
          </ac:inkMkLst>
        </pc:inkChg>
        <pc:inkChg chg="add">
          <ac:chgData name="Zhang Yifan" userId="c9b86b9a-8bad-4e1d-80e2-8f55c3c19e2c" providerId="ADAL" clId="{9BEFBB74-C0ED-D640-96C8-5B66059E4614}" dt="2021-09-27T19:09:32.525" v="950"/>
          <ac:inkMkLst>
            <pc:docMk/>
            <pc:sldMk cId="0" sldId="264"/>
            <ac:inkMk id="53" creationId="{009351AC-4F53-D14F-8CEB-6FCB8C077AC5}"/>
          </ac:inkMkLst>
        </pc:inkChg>
        <pc:inkChg chg="add">
          <ac:chgData name="Zhang Yifan" userId="c9b86b9a-8bad-4e1d-80e2-8f55c3c19e2c" providerId="ADAL" clId="{9BEFBB74-C0ED-D640-96C8-5B66059E4614}" dt="2021-09-27T19:09:32.680" v="951"/>
          <ac:inkMkLst>
            <pc:docMk/>
            <pc:sldMk cId="0" sldId="264"/>
            <ac:inkMk id="54" creationId="{01251050-A73C-CB4C-B299-502AB634ACCE}"/>
          </ac:inkMkLst>
        </pc:inkChg>
        <pc:inkChg chg="add">
          <ac:chgData name="Zhang Yifan" userId="c9b86b9a-8bad-4e1d-80e2-8f55c3c19e2c" providerId="ADAL" clId="{9BEFBB74-C0ED-D640-96C8-5B66059E4614}" dt="2021-09-27T19:09:33.647" v="952"/>
          <ac:inkMkLst>
            <pc:docMk/>
            <pc:sldMk cId="0" sldId="264"/>
            <ac:inkMk id="55" creationId="{08A17D02-558D-9448-AC4C-A8A0FA48D759}"/>
          </ac:inkMkLst>
        </pc:inkChg>
        <pc:inkChg chg="add">
          <ac:chgData name="Zhang Yifan" userId="c9b86b9a-8bad-4e1d-80e2-8f55c3c19e2c" providerId="ADAL" clId="{9BEFBB74-C0ED-D640-96C8-5B66059E4614}" dt="2021-09-27T19:09:34.411" v="953"/>
          <ac:inkMkLst>
            <pc:docMk/>
            <pc:sldMk cId="0" sldId="264"/>
            <ac:inkMk id="56" creationId="{2D73FD14-6C62-6743-B0E1-5B71C7E09AA6}"/>
          </ac:inkMkLst>
        </pc:inkChg>
        <pc:inkChg chg="add">
          <ac:chgData name="Zhang Yifan" userId="c9b86b9a-8bad-4e1d-80e2-8f55c3c19e2c" providerId="ADAL" clId="{9BEFBB74-C0ED-D640-96C8-5B66059E4614}" dt="2021-09-27T19:09:35.080" v="954"/>
          <ac:inkMkLst>
            <pc:docMk/>
            <pc:sldMk cId="0" sldId="264"/>
            <ac:inkMk id="57" creationId="{03A8BB6C-70E1-A941-BBFF-7F7150A3E3BD}"/>
          </ac:inkMkLst>
        </pc:inkChg>
        <pc:inkChg chg="add">
          <ac:chgData name="Zhang Yifan" userId="c9b86b9a-8bad-4e1d-80e2-8f55c3c19e2c" providerId="ADAL" clId="{9BEFBB74-C0ED-D640-96C8-5B66059E4614}" dt="2021-09-27T19:09:35.736" v="955"/>
          <ac:inkMkLst>
            <pc:docMk/>
            <pc:sldMk cId="0" sldId="264"/>
            <ac:inkMk id="58" creationId="{2C880E6C-38D1-AA4D-ADC2-9E37885A9935}"/>
          </ac:inkMkLst>
        </pc:inkChg>
        <pc:inkChg chg="add">
          <ac:chgData name="Zhang Yifan" userId="c9b86b9a-8bad-4e1d-80e2-8f55c3c19e2c" providerId="ADAL" clId="{9BEFBB74-C0ED-D640-96C8-5B66059E4614}" dt="2021-09-27T19:09:36.183" v="956"/>
          <ac:inkMkLst>
            <pc:docMk/>
            <pc:sldMk cId="0" sldId="264"/>
            <ac:inkMk id="59" creationId="{CB2412E1-59D3-D14C-B859-AA8DC9A6EE55}"/>
          </ac:inkMkLst>
        </pc:inkChg>
        <pc:inkChg chg="add">
          <ac:chgData name="Zhang Yifan" userId="c9b86b9a-8bad-4e1d-80e2-8f55c3c19e2c" providerId="ADAL" clId="{9BEFBB74-C0ED-D640-96C8-5B66059E4614}" dt="2021-09-27T19:09:36.388" v="957"/>
          <ac:inkMkLst>
            <pc:docMk/>
            <pc:sldMk cId="0" sldId="264"/>
            <ac:inkMk id="60" creationId="{85D74B6B-A465-B34A-AA4E-253CA09A56E3}"/>
          </ac:inkMkLst>
        </pc:inkChg>
        <pc:inkChg chg="add">
          <ac:chgData name="Zhang Yifan" userId="c9b86b9a-8bad-4e1d-80e2-8f55c3c19e2c" providerId="ADAL" clId="{9BEFBB74-C0ED-D640-96C8-5B66059E4614}" dt="2021-09-27T19:09:37.113" v="958"/>
          <ac:inkMkLst>
            <pc:docMk/>
            <pc:sldMk cId="0" sldId="264"/>
            <ac:inkMk id="61" creationId="{2D42934B-22E8-7047-AFC5-8DE0286095E8}"/>
          </ac:inkMkLst>
        </pc:inkChg>
        <pc:inkChg chg="add">
          <ac:chgData name="Zhang Yifan" userId="c9b86b9a-8bad-4e1d-80e2-8f55c3c19e2c" providerId="ADAL" clId="{9BEFBB74-C0ED-D640-96C8-5B66059E4614}" dt="2021-09-27T19:09:37.383" v="959"/>
          <ac:inkMkLst>
            <pc:docMk/>
            <pc:sldMk cId="0" sldId="264"/>
            <ac:inkMk id="62" creationId="{4CF990B5-9616-6D46-96C7-29E90EA479AE}"/>
          </ac:inkMkLst>
        </pc:inkChg>
        <pc:inkChg chg="add">
          <ac:chgData name="Zhang Yifan" userId="c9b86b9a-8bad-4e1d-80e2-8f55c3c19e2c" providerId="ADAL" clId="{9BEFBB74-C0ED-D640-96C8-5B66059E4614}" dt="2021-09-27T19:09:37.939" v="960"/>
          <ac:inkMkLst>
            <pc:docMk/>
            <pc:sldMk cId="0" sldId="264"/>
            <ac:inkMk id="63" creationId="{21A90F3E-E1DC-444E-8D21-D40A489F90BD}"/>
          </ac:inkMkLst>
        </pc:inkChg>
        <pc:inkChg chg="add topLvl">
          <ac:chgData name="Zhang Yifan" userId="c9b86b9a-8bad-4e1d-80e2-8f55c3c19e2c" providerId="ADAL" clId="{9BEFBB74-C0ED-D640-96C8-5B66059E4614}" dt="2021-09-27T19:10:14.760" v="982"/>
          <ac:inkMkLst>
            <pc:docMk/>
            <pc:sldMk cId="0" sldId="264"/>
            <ac:inkMk id="129" creationId="{1CD38E05-A425-474E-B799-979AD545725E}"/>
          </ac:inkMkLst>
        </pc:inkChg>
        <pc:inkChg chg="add topLvl">
          <ac:chgData name="Zhang Yifan" userId="c9b86b9a-8bad-4e1d-80e2-8f55c3c19e2c" providerId="ADAL" clId="{9BEFBB74-C0ED-D640-96C8-5B66059E4614}" dt="2021-09-27T19:10:14.760" v="982"/>
          <ac:inkMkLst>
            <pc:docMk/>
            <pc:sldMk cId="0" sldId="264"/>
            <ac:inkMk id="130" creationId="{B6BF48C8-A293-E84F-A39A-F5ED8DF557EF}"/>
          </ac:inkMkLst>
        </pc:inkChg>
        <pc:inkChg chg="add topLvl">
          <ac:chgData name="Zhang Yifan" userId="c9b86b9a-8bad-4e1d-80e2-8f55c3c19e2c" providerId="ADAL" clId="{9BEFBB74-C0ED-D640-96C8-5B66059E4614}" dt="2021-09-27T19:10:14.760" v="982"/>
          <ac:inkMkLst>
            <pc:docMk/>
            <pc:sldMk cId="0" sldId="264"/>
            <ac:inkMk id="131" creationId="{2A87BDA4-5EE3-8646-A523-3E527E48D388}"/>
          </ac:inkMkLst>
        </pc:inkChg>
        <pc:inkChg chg="add topLvl">
          <ac:chgData name="Zhang Yifan" userId="c9b86b9a-8bad-4e1d-80e2-8f55c3c19e2c" providerId="ADAL" clId="{9BEFBB74-C0ED-D640-96C8-5B66059E4614}" dt="2021-09-27T19:10:14.760" v="982"/>
          <ac:inkMkLst>
            <pc:docMk/>
            <pc:sldMk cId="0" sldId="264"/>
            <ac:inkMk id="132" creationId="{A47B4292-1582-E847-82DB-1CB4355BEFBB}"/>
          </ac:inkMkLst>
        </pc:inkChg>
        <pc:inkChg chg="add topLvl">
          <ac:chgData name="Zhang Yifan" userId="c9b86b9a-8bad-4e1d-80e2-8f55c3c19e2c" providerId="ADAL" clId="{9BEFBB74-C0ED-D640-96C8-5B66059E4614}" dt="2021-09-27T19:10:14.760" v="982"/>
          <ac:inkMkLst>
            <pc:docMk/>
            <pc:sldMk cId="0" sldId="264"/>
            <ac:inkMk id="133" creationId="{C914D059-FFA0-4A4C-AC28-A08F166F207D}"/>
          </ac:inkMkLst>
        </pc:inkChg>
        <pc:inkChg chg="add topLvl">
          <ac:chgData name="Zhang Yifan" userId="c9b86b9a-8bad-4e1d-80e2-8f55c3c19e2c" providerId="ADAL" clId="{9BEFBB74-C0ED-D640-96C8-5B66059E4614}" dt="2021-09-27T19:10:14.760" v="982"/>
          <ac:inkMkLst>
            <pc:docMk/>
            <pc:sldMk cId="0" sldId="264"/>
            <ac:inkMk id="134" creationId="{6C13F36C-5632-C540-B78A-0C845F0382FF}"/>
          </ac:inkMkLst>
        </pc:inkChg>
        <pc:inkChg chg="add topLvl">
          <ac:chgData name="Zhang Yifan" userId="c9b86b9a-8bad-4e1d-80e2-8f55c3c19e2c" providerId="ADAL" clId="{9BEFBB74-C0ED-D640-96C8-5B66059E4614}" dt="2021-09-27T19:10:14.760" v="982"/>
          <ac:inkMkLst>
            <pc:docMk/>
            <pc:sldMk cId="0" sldId="264"/>
            <ac:inkMk id="135" creationId="{1E535081-74BC-C646-97FD-7D7357260DE8}"/>
          </ac:inkMkLst>
        </pc:inkChg>
        <pc:inkChg chg="add topLvl">
          <ac:chgData name="Zhang Yifan" userId="c9b86b9a-8bad-4e1d-80e2-8f55c3c19e2c" providerId="ADAL" clId="{9BEFBB74-C0ED-D640-96C8-5B66059E4614}" dt="2021-09-27T19:10:14.760" v="982"/>
          <ac:inkMkLst>
            <pc:docMk/>
            <pc:sldMk cId="0" sldId="264"/>
            <ac:inkMk id="136" creationId="{1C16BB64-D9F6-D840-BB72-F05148A6B250}"/>
          </ac:inkMkLst>
        </pc:inkChg>
        <pc:inkChg chg="add topLvl">
          <ac:chgData name="Zhang Yifan" userId="c9b86b9a-8bad-4e1d-80e2-8f55c3c19e2c" providerId="ADAL" clId="{9BEFBB74-C0ED-D640-96C8-5B66059E4614}" dt="2021-09-27T19:10:14.760" v="982"/>
          <ac:inkMkLst>
            <pc:docMk/>
            <pc:sldMk cId="0" sldId="264"/>
            <ac:inkMk id="137" creationId="{3B4DCC94-3AA6-964F-A1D3-2E43B86185E0}"/>
          </ac:inkMkLst>
        </pc:inkChg>
        <pc:inkChg chg="add topLvl">
          <ac:chgData name="Zhang Yifan" userId="c9b86b9a-8bad-4e1d-80e2-8f55c3c19e2c" providerId="ADAL" clId="{9BEFBB74-C0ED-D640-96C8-5B66059E4614}" dt="2021-09-27T19:10:14.760" v="982"/>
          <ac:inkMkLst>
            <pc:docMk/>
            <pc:sldMk cId="0" sldId="264"/>
            <ac:inkMk id="138" creationId="{26EA508A-14DF-8647-80F8-69A6ECFBB565}"/>
          </ac:inkMkLst>
        </pc:inkChg>
        <pc:inkChg chg="add topLvl">
          <ac:chgData name="Zhang Yifan" userId="c9b86b9a-8bad-4e1d-80e2-8f55c3c19e2c" providerId="ADAL" clId="{9BEFBB74-C0ED-D640-96C8-5B66059E4614}" dt="2021-09-27T19:10:14.760" v="982"/>
          <ac:inkMkLst>
            <pc:docMk/>
            <pc:sldMk cId="0" sldId="264"/>
            <ac:inkMk id="139" creationId="{A21192F9-31A3-2A4F-9987-79C4C4C27EF8}"/>
          </ac:inkMkLst>
        </pc:inkChg>
        <pc:inkChg chg="add topLvl">
          <ac:chgData name="Zhang Yifan" userId="c9b86b9a-8bad-4e1d-80e2-8f55c3c19e2c" providerId="ADAL" clId="{9BEFBB74-C0ED-D640-96C8-5B66059E4614}" dt="2021-09-27T19:10:14.760" v="982"/>
          <ac:inkMkLst>
            <pc:docMk/>
            <pc:sldMk cId="0" sldId="264"/>
            <ac:inkMk id="140" creationId="{1AFD570A-F3EF-C343-A53E-663122F3950B}"/>
          </ac:inkMkLst>
        </pc:inkChg>
        <pc:inkChg chg="add topLvl">
          <ac:chgData name="Zhang Yifan" userId="c9b86b9a-8bad-4e1d-80e2-8f55c3c19e2c" providerId="ADAL" clId="{9BEFBB74-C0ED-D640-96C8-5B66059E4614}" dt="2021-09-27T19:10:14.760" v="982"/>
          <ac:inkMkLst>
            <pc:docMk/>
            <pc:sldMk cId="0" sldId="264"/>
            <ac:inkMk id="141" creationId="{8A36FC7A-9554-3B42-90AD-AEEE1954F4B2}"/>
          </ac:inkMkLst>
        </pc:inkChg>
        <pc:inkChg chg="add topLvl">
          <ac:chgData name="Zhang Yifan" userId="c9b86b9a-8bad-4e1d-80e2-8f55c3c19e2c" providerId="ADAL" clId="{9BEFBB74-C0ED-D640-96C8-5B66059E4614}" dt="2021-09-27T19:10:14.760" v="982"/>
          <ac:inkMkLst>
            <pc:docMk/>
            <pc:sldMk cId="0" sldId="264"/>
            <ac:inkMk id="142" creationId="{6F848362-EBAB-E940-9C48-E4DA4BB8085F}"/>
          </ac:inkMkLst>
        </pc:inkChg>
        <pc:inkChg chg="add del topLvl">
          <ac:chgData name="Zhang Yifan" userId="c9b86b9a-8bad-4e1d-80e2-8f55c3c19e2c" providerId="ADAL" clId="{9BEFBB74-C0ED-D640-96C8-5B66059E4614}" dt="2021-09-27T19:10:15.713" v="986"/>
          <ac:inkMkLst>
            <pc:docMk/>
            <pc:sldMk cId="0" sldId="264"/>
            <ac:inkMk id="143" creationId="{09B8E4BA-F01E-924B-AF04-E170CE031E75}"/>
          </ac:inkMkLst>
        </pc:inkChg>
        <pc:inkChg chg="add del topLvl">
          <ac:chgData name="Zhang Yifan" userId="c9b86b9a-8bad-4e1d-80e2-8f55c3c19e2c" providerId="ADAL" clId="{9BEFBB74-C0ED-D640-96C8-5B66059E4614}" dt="2021-09-27T19:10:15.281" v="985"/>
          <ac:inkMkLst>
            <pc:docMk/>
            <pc:sldMk cId="0" sldId="264"/>
            <ac:inkMk id="144" creationId="{F6E6A5E3-880A-B244-9FEF-DD2151CEDB2A}"/>
          </ac:inkMkLst>
        </pc:inkChg>
        <pc:inkChg chg="add del topLvl">
          <ac:chgData name="Zhang Yifan" userId="c9b86b9a-8bad-4e1d-80e2-8f55c3c19e2c" providerId="ADAL" clId="{9BEFBB74-C0ED-D640-96C8-5B66059E4614}" dt="2021-09-27T19:10:15.093" v="984"/>
          <ac:inkMkLst>
            <pc:docMk/>
            <pc:sldMk cId="0" sldId="264"/>
            <ac:inkMk id="149" creationId="{1EB35B81-367C-774B-AEBF-429C29EEB6EC}"/>
          </ac:inkMkLst>
        </pc:inkChg>
        <pc:inkChg chg="add del topLvl">
          <ac:chgData name="Zhang Yifan" userId="c9b86b9a-8bad-4e1d-80e2-8f55c3c19e2c" providerId="ADAL" clId="{9BEFBB74-C0ED-D640-96C8-5B66059E4614}" dt="2021-09-27T19:10:14.923" v="983"/>
          <ac:inkMkLst>
            <pc:docMk/>
            <pc:sldMk cId="0" sldId="264"/>
            <ac:inkMk id="150" creationId="{3EE6D930-683B-674F-94EE-1A00D5561821}"/>
          </ac:inkMkLst>
        </pc:inkChg>
        <pc:inkChg chg="add del topLvl">
          <ac:chgData name="Zhang Yifan" userId="c9b86b9a-8bad-4e1d-80e2-8f55c3c19e2c" providerId="ADAL" clId="{9BEFBB74-C0ED-D640-96C8-5B66059E4614}" dt="2021-09-27T19:10:14.760" v="982"/>
          <ac:inkMkLst>
            <pc:docMk/>
            <pc:sldMk cId="0" sldId="264"/>
            <ac:inkMk id="151" creationId="{C07CCD29-4B16-0841-9C17-7878D3923E04}"/>
          </ac:inkMkLst>
        </pc:inkChg>
        <pc:inkChg chg="add">
          <ac:chgData name="Zhang Yifan" userId="c9b86b9a-8bad-4e1d-80e2-8f55c3c19e2c" providerId="ADAL" clId="{9BEFBB74-C0ED-D640-96C8-5B66059E4614}" dt="2021-09-27T19:10:17.218" v="987"/>
          <ac:inkMkLst>
            <pc:docMk/>
            <pc:sldMk cId="0" sldId="264"/>
            <ac:inkMk id="154" creationId="{2FD6F0F2-38BA-B942-9EE1-DD6B0988141C}"/>
          </ac:inkMkLst>
        </pc:inkChg>
        <pc:inkChg chg="add">
          <ac:chgData name="Zhang Yifan" userId="c9b86b9a-8bad-4e1d-80e2-8f55c3c19e2c" providerId="ADAL" clId="{9BEFBB74-C0ED-D640-96C8-5B66059E4614}" dt="2021-09-27T19:10:26.127" v="989"/>
          <ac:inkMkLst>
            <pc:docMk/>
            <pc:sldMk cId="0" sldId="264"/>
            <ac:inkMk id="156" creationId="{B9A55046-8B3B-BD40-BB96-948EB3778078}"/>
          </ac:inkMkLst>
        </pc:inkChg>
        <pc:inkChg chg="add">
          <ac:chgData name="Zhang Yifan" userId="c9b86b9a-8bad-4e1d-80e2-8f55c3c19e2c" providerId="ADAL" clId="{9BEFBB74-C0ED-D640-96C8-5B66059E4614}" dt="2021-09-27T19:10:27.229" v="990"/>
          <ac:inkMkLst>
            <pc:docMk/>
            <pc:sldMk cId="0" sldId="264"/>
            <ac:inkMk id="157" creationId="{5BCA5003-9E3C-C74D-8280-6C96EB79C8D0}"/>
          </ac:inkMkLst>
        </pc:inkChg>
        <pc:inkChg chg="add">
          <ac:chgData name="Zhang Yifan" userId="c9b86b9a-8bad-4e1d-80e2-8f55c3c19e2c" providerId="ADAL" clId="{9BEFBB74-C0ED-D640-96C8-5B66059E4614}" dt="2021-09-27T19:10:27.529" v="991"/>
          <ac:inkMkLst>
            <pc:docMk/>
            <pc:sldMk cId="0" sldId="264"/>
            <ac:inkMk id="158" creationId="{9FC8475F-7BB3-8040-A907-2CA61E3D6B9D}"/>
          </ac:inkMkLst>
        </pc:inkChg>
        <pc:inkChg chg="add">
          <ac:chgData name="Zhang Yifan" userId="c9b86b9a-8bad-4e1d-80e2-8f55c3c19e2c" providerId="ADAL" clId="{9BEFBB74-C0ED-D640-96C8-5B66059E4614}" dt="2021-09-27T19:10:27.957" v="992"/>
          <ac:inkMkLst>
            <pc:docMk/>
            <pc:sldMk cId="0" sldId="264"/>
            <ac:inkMk id="159" creationId="{45528A79-7A42-224A-89BE-D9436E7EF050}"/>
          </ac:inkMkLst>
        </pc:inkChg>
        <pc:inkChg chg="add">
          <ac:chgData name="Zhang Yifan" userId="c9b86b9a-8bad-4e1d-80e2-8f55c3c19e2c" providerId="ADAL" clId="{9BEFBB74-C0ED-D640-96C8-5B66059E4614}" dt="2021-09-27T19:10:28.331" v="993"/>
          <ac:inkMkLst>
            <pc:docMk/>
            <pc:sldMk cId="0" sldId="264"/>
            <ac:inkMk id="160" creationId="{FB6300C4-BCAC-9F44-A3F9-AF489C062CF3}"/>
          </ac:inkMkLst>
        </pc:inkChg>
        <pc:inkChg chg="add">
          <ac:chgData name="Zhang Yifan" userId="c9b86b9a-8bad-4e1d-80e2-8f55c3c19e2c" providerId="ADAL" clId="{9BEFBB74-C0ED-D640-96C8-5B66059E4614}" dt="2021-09-27T19:10:28.526" v="994"/>
          <ac:inkMkLst>
            <pc:docMk/>
            <pc:sldMk cId="0" sldId="264"/>
            <ac:inkMk id="161" creationId="{79A2F186-C367-FA49-90E0-80530102453B}"/>
          </ac:inkMkLst>
        </pc:inkChg>
        <pc:inkChg chg="add">
          <ac:chgData name="Zhang Yifan" userId="c9b86b9a-8bad-4e1d-80e2-8f55c3c19e2c" providerId="ADAL" clId="{9BEFBB74-C0ED-D640-96C8-5B66059E4614}" dt="2021-09-27T19:10:28.844" v="995"/>
          <ac:inkMkLst>
            <pc:docMk/>
            <pc:sldMk cId="0" sldId="264"/>
            <ac:inkMk id="162" creationId="{AC49B841-6407-F244-ACAD-16742914F451}"/>
          </ac:inkMkLst>
        </pc:inkChg>
        <pc:inkChg chg="add">
          <ac:chgData name="Zhang Yifan" userId="c9b86b9a-8bad-4e1d-80e2-8f55c3c19e2c" providerId="ADAL" clId="{9BEFBB74-C0ED-D640-96C8-5B66059E4614}" dt="2021-09-27T19:10:29.723" v="996"/>
          <ac:inkMkLst>
            <pc:docMk/>
            <pc:sldMk cId="0" sldId="264"/>
            <ac:inkMk id="163" creationId="{BD985429-CB8C-AB4D-BEBE-850AFAADC460}"/>
          </ac:inkMkLst>
        </pc:inkChg>
        <pc:inkChg chg="add">
          <ac:chgData name="Zhang Yifan" userId="c9b86b9a-8bad-4e1d-80e2-8f55c3c19e2c" providerId="ADAL" clId="{9BEFBB74-C0ED-D640-96C8-5B66059E4614}" dt="2021-09-27T19:10:29.962" v="997"/>
          <ac:inkMkLst>
            <pc:docMk/>
            <pc:sldMk cId="0" sldId="264"/>
            <ac:inkMk id="164" creationId="{548CBBD6-8B4B-1443-9B1F-CA771E47B979}"/>
          </ac:inkMkLst>
        </pc:inkChg>
        <pc:inkChg chg="add">
          <ac:chgData name="Zhang Yifan" userId="c9b86b9a-8bad-4e1d-80e2-8f55c3c19e2c" providerId="ADAL" clId="{9BEFBB74-C0ED-D640-96C8-5B66059E4614}" dt="2021-09-27T19:10:30.244" v="998"/>
          <ac:inkMkLst>
            <pc:docMk/>
            <pc:sldMk cId="0" sldId="264"/>
            <ac:inkMk id="165" creationId="{4FEB79D1-8855-F345-8AA4-3D753E8ED384}"/>
          </ac:inkMkLst>
        </pc:inkChg>
        <pc:inkChg chg="add">
          <ac:chgData name="Zhang Yifan" userId="c9b86b9a-8bad-4e1d-80e2-8f55c3c19e2c" providerId="ADAL" clId="{9BEFBB74-C0ED-D640-96C8-5B66059E4614}" dt="2021-09-27T19:10:30.497" v="999"/>
          <ac:inkMkLst>
            <pc:docMk/>
            <pc:sldMk cId="0" sldId="264"/>
            <ac:inkMk id="166" creationId="{FBCF4C61-B456-254F-8372-ABCF0496D26D}"/>
          </ac:inkMkLst>
        </pc:inkChg>
        <pc:inkChg chg="add topLvl">
          <ac:chgData name="Zhang Yifan" userId="c9b86b9a-8bad-4e1d-80e2-8f55c3c19e2c" providerId="ADAL" clId="{9BEFBB74-C0ED-D640-96C8-5B66059E4614}" dt="2021-09-27T19:10:45.368" v="1023"/>
          <ac:inkMkLst>
            <pc:docMk/>
            <pc:sldMk cId="0" sldId="264"/>
            <ac:inkMk id="168" creationId="{0B7B831D-357B-174E-A1DD-3E77118D8302}"/>
          </ac:inkMkLst>
        </pc:inkChg>
        <pc:inkChg chg="add topLvl">
          <ac:chgData name="Zhang Yifan" userId="c9b86b9a-8bad-4e1d-80e2-8f55c3c19e2c" providerId="ADAL" clId="{9BEFBB74-C0ED-D640-96C8-5B66059E4614}" dt="2021-09-27T19:10:45.368" v="1023"/>
          <ac:inkMkLst>
            <pc:docMk/>
            <pc:sldMk cId="0" sldId="264"/>
            <ac:inkMk id="169" creationId="{B7DE2F8F-F776-344B-9585-82BBB13CB4BF}"/>
          </ac:inkMkLst>
        </pc:inkChg>
        <pc:inkChg chg="add topLvl">
          <ac:chgData name="Zhang Yifan" userId="c9b86b9a-8bad-4e1d-80e2-8f55c3c19e2c" providerId="ADAL" clId="{9BEFBB74-C0ED-D640-96C8-5B66059E4614}" dt="2021-09-27T19:10:41.209" v="1017"/>
          <ac:inkMkLst>
            <pc:docMk/>
            <pc:sldMk cId="0" sldId="264"/>
            <ac:inkMk id="171" creationId="{02CC19C6-A2A7-994E-A473-98849B0CC886}"/>
          </ac:inkMkLst>
        </pc:inkChg>
        <pc:inkChg chg="add topLvl">
          <ac:chgData name="Zhang Yifan" userId="c9b86b9a-8bad-4e1d-80e2-8f55c3c19e2c" providerId="ADAL" clId="{9BEFBB74-C0ED-D640-96C8-5B66059E4614}" dt="2021-09-27T19:10:41.209" v="1017"/>
          <ac:inkMkLst>
            <pc:docMk/>
            <pc:sldMk cId="0" sldId="264"/>
            <ac:inkMk id="172" creationId="{00EDCF1E-76D4-824E-B281-6B940CFC72CF}"/>
          </ac:inkMkLst>
        </pc:inkChg>
        <pc:inkChg chg="add topLvl">
          <ac:chgData name="Zhang Yifan" userId="c9b86b9a-8bad-4e1d-80e2-8f55c3c19e2c" providerId="ADAL" clId="{9BEFBB74-C0ED-D640-96C8-5B66059E4614}" dt="2021-09-27T19:10:41.209" v="1017"/>
          <ac:inkMkLst>
            <pc:docMk/>
            <pc:sldMk cId="0" sldId="264"/>
            <ac:inkMk id="173" creationId="{CA63A756-8AA3-2B42-A532-22B816E40010}"/>
          </ac:inkMkLst>
        </pc:inkChg>
        <pc:inkChg chg="add topLvl">
          <ac:chgData name="Zhang Yifan" userId="c9b86b9a-8bad-4e1d-80e2-8f55c3c19e2c" providerId="ADAL" clId="{9BEFBB74-C0ED-D640-96C8-5B66059E4614}" dt="2021-09-27T19:10:41.209" v="1017"/>
          <ac:inkMkLst>
            <pc:docMk/>
            <pc:sldMk cId="0" sldId="264"/>
            <ac:inkMk id="174" creationId="{C47FBF9A-3D58-824F-8116-4489C7E2B0CA}"/>
          </ac:inkMkLst>
        </pc:inkChg>
        <pc:inkChg chg="add topLvl">
          <ac:chgData name="Zhang Yifan" userId="c9b86b9a-8bad-4e1d-80e2-8f55c3c19e2c" providerId="ADAL" clId="{9BEFBB74-C0ED-D640-96C8-5B66059E4614}" dt="2021-09-27T19:10:41.209" v="1017"/>
          <ac:inkMkLst>
            <pc:docMk/>
            <pc:sldMk cId="0" sldId="264"/>
            <ac:inkMk id="175" creationId="{B6FF463C-4CCD-AA42-8C56-05A2C9ED53DC}"/>
          </ac:inkMkLst>
        </pc:inkChg>
        <pc:inkChg chg="add topLvl">
          <ac:chgData name="Zhang Yifan" userId="c9b86b9a-8bad-4e1d-80e2-8f55c3c19e2c" providerId="ADAL" clId="{9BEFBB74-C0ED-D640-96C8-5B66059E4614}" dt="2021-09-27T19:10:41.209" v="1017"/>
          <ac:inkMkLst>
            <pc:docMk/>
            <pc:sldMk cId="0" sldId="264"/>
            <ac:inkMk id="176" creationId="{CE7132BF-97E5-724B-B6B5-CD91BB91C108}"/>
          </ac:inkMkLst>
        </pc:inkChg>
        <pc:inkChg chg="add topLvl">
          <ac:chgData name="Zhang Yifan" userId="c9b86b9a-8bad-4e1d-80e2-8f55c3c19e2c" providerId="ADAL" clId="{9BEFBB74-C0ED-D640-96C8-5B66059E4614}" dt="2021-09-27T19:10:41.209" v="1017"/>
          <ac:inkMkLst>
            <pc:docMk/>
            <pc:sldMk cId="0" sldId="264"/>
            <ac:inkMk id="177" creationId="{2EFE65AA-63D4-5B4F-B663-0464347FEFDF}"/>
          </ac:inkMkLst>
        </pc:inkChg>
        <pc:inkChg chg="add topLvl">
          <ac:chgData name="Zhang Yifan" userId="c9b86b9a-8bad-4e1d-80e2-8f55c3c19e2c" providerId="ADAL" clId="{9BEFBB74-C0ED-D640-96C8-5B66059E4614}" dt="2021-09-27T19:10:41.209" v="1017"/>
          <ac:inkMkLst>
            <pc:docMk/>
            <pc:sldMk cId="0" sldId="264"/>
            <ac:inkMk id="178" creationId="{AE324F57-214D-0A4D-8B6F-6F1C8B1D00CF}"/>
          </ac:inkMkLst>
        </pc:inkChg>
        <pc:inkChg chg="add topLvl">
          <ac:chgData name="Zhang Yifan" userId="c9b86b9a-8bad-4e1d-80e2-8f55c3c19e2c" providerId="ADAL" clId="{9BEFBB74-C0ED-D640-96C8-5B66059E4614}" dt="2021-09-27T19:10:41.209" v="1017"/>
          <ac:inkMkLst>
            <pc:docMk/>
            <pc:sldMk cId="0" sldId="264"/>
            <ac:inkMk id="179" creationId="{FF9D2958-BB03-8248-AE35-633CC1A47CCE}"/>
          </ac:inkMkLst>
        </pc:inkChg>
        <pc:inkChg chg="add topLvl">
          <ac:chgData name="Zhang Yifan" userId="c9b86b9a-8bad-4e1d-80e2-8f55c3c19e2c" providerId="ADAL" clId="{9BEFBB74-C0ED-D640-96C8-5B66059E4614}" dt="2021-09-27T19:10:41.209" v="1017"/>
          <ac:inkMkLst>
            <pc:docMk/>
            <pc:sldMk cId="0" sldId="264"/>
            <ac:inkMk id="180" creationId="{EB9C8705-1F96-614E-B807-F44463413D13}"/>
          </ac:inkMkLst>
        </pc:inkChg>
        <pc:inkChg chg="add del topLvl">
          <ac:chgData name="Zhang Yifan" userId="c9b86b9a-8bad-4e1d-80e2-8f55c3c19e2c" providerId="ADAL" clId="{9BEFBB74-C0ED-D640-96C8-5B66059E4614}" dt="2021-09-27T19:10:41.513" v="1018"/>
          <ac:inkMkLst>
            <pc:docMk/>
            <pc:sldMk cId="0" sldId="264"/>
            <ac:inkMk id="181" creationId="{CED5D15B-DCBB-BD4F-9058-A8C39E7902CD}"/>
          </ac:inkMkLst>
        </pc:inkChg>
        <pc:inkChg chg="add del topLvl">
          <ac:chgData name="Zhang Yifan" userId="c9b86b9a-8bad-4e1d-80e2-8f55c3c19e2c" providerId="ADAL" clId="{9BEFBB74-C0ED-D640-96C8-5B66059E4614}" dt="2021-09-27T19:10:41.209" v="1017"/>
          <ac:inkMkLst>
            <pc:docMk/>
            <pc:sldMk cId="0" sldId="264"/>
            <ac:inkMk id="182" creationId="{244A89D0-C642-E14E-8BFE-E87B254E0EC8}"/>
          </ac:inkMkLst>
        </pc:inkChg>
        <pc:inkChg chg="add">
          <ac:chgData name="Zhang Yifan" userId="c9b86b9a-8bad-4e1d-80e2-8f55c3c19e2c" providerId="ADAL" clId="{9BEFBB74-C0ED-D640-96C8-5B66059E4614}" dt="2021-09-27T19:10:43.252" v="1019"/>
          <ac:inkMkLst>
            <pc:docMk/>
            <pc:sldMk cId="0" sldId="264"/>
            <ac:inkMk id="184" creationId="{CA1FA05B-0E23-AE40-AB51-19A3DE9DC68A}"/>
          </ac:inkMkLst>
        </pc:inkChg>
        <pc:inkChg chg="add">
          <ac:chgData name="Zhang Yifan" userId="c9b86b9a-8bad-4e1d-80e2-8f55c3c19e2c" providerId="ADAL" clId="{9BEFBB74-C0ED-D640-96C8-5B66059E4614}" dt="2021-09-27T19:10:43.890" v="1020"/>
          <ac:inkMkLst>
            <pc:docMk/>
            <pc:sldMk cId="0" sldId="264"/>
            <ac:inkMk id="185" creationId="{4E215A26-0D34-6F4E-B9B4-FE2164F6131C}"/>
          </ac:inkMkLst>
        </pc:inkChg>
        <pc:inkChg chg="add">
          <ac:chgData name="Zhang Yifan" userId="c9b86b9a-8bad-4e1d-80e2-8f55c3c19e2c" providerId="ADAL" clId="{9BEFBB74-C0ED-D640-96C8-5B66059E4614}" dt="2021-09-27T19:10:44.113" v="1021"/>
          <ac:inkMkLst>
            <pc:docMk/>
            <pc:sldMk cId="0" sldId="264"/>
            <ac:inkMk id="186" creationId="{A97E17F8-6BDD-AA49-AC03-A31B0B970CF1}"/>
          </ac:inkMkLst>
        </pc:inkChg>
        <pc:inkChg chg="add">
          <ac:chgData name="Zhang Yifan" userId="c9b86b9a-8bad-4e1d-80e2-8f55c3c19e2c" providerId="ADAL" clId="{9BEFBB74-C0ED-D640-96C8-5B66059E4614}" dt="2021-09-27T19:10:44.469" v="1022"/>
          <ac:inkMkLst>
            <pc:docMk/>
            <pc:sldMk cId="0" sldId="264"/>
            <ac:inkMk id="187" creationId="{BCB0BF30-5B99-D54B-A749-7BCFC5B0B1AE}"/>
          </ac:inkMkLst>
        </pc:inkChg>
        <pc:inkChg chg="add">
          <ac:chgData name="Zhang Yifan" userId="c9b86b9a-8bad-4e1d-80e2-8f55c3c19e2c" providerId="ADAL" clId="{9BEFBB74-C0ED-D640-96C8-5B66059E4614}" dt="2021-09-27T19:11:23.111" v="1024"/>
          <ac:inkMkLst>
            <pc:docMk/>
            <pc:sldMk cId="0" sldId="264"/>
            <ac:inkMk id="189" creationId="{D0AF1C72-90BD-634F-8BC6-3AEAE886E5B9}"/>
          </ac:inkMkLst>
        </pc:inkChg>
        <pc:inkChg chg="add">
          <ac:chgData name="Zhang Yifan" userId="c9b86b9a-8bad-4e1d-80e2-8f55c3c19e2c" providerId="ADAL" clId="{9BEFBB74-C0ED-D640-96C8-5B66059E4614}" dt="2021-09-27T19:11:25.766" v="1025"/>
          <ac:inkMkLst>
            <pc:docMk/>
            <pc:sldMk cId="0" sldId="264"/>
            <ac:inkMk id="190" creationId="{844C1302-698E-8E45-B762-54B11422F8E1}"/>
          </ac:inkMkLst>
        </pc:inkChg>
      </pc:sldChg>
      <pc:sldChg chg="add del">
        <pc:chgData name="Zhang Yifan" userId="c9b86b9a-8bad-4e1d-80e2-8f55c3c19e2c" providerId="ADAL" clId="{9BEFBB74-C0ED-D640-96C8-5B66059E4614}" dt="2021-09-27T19:27:41.583" v="1354" actId="2696"/>
        <pc:sldMkLst>
          <pc:docMk/>
          <pc:sldMk cId="0" sldId="265"/>
        </pc:sldMkLst>
      </pc:sldChg>
      <pc:sldChg chg="del">
        <pc:chgData name="Zhang Yifan" userId="c9b86b9a-8bad-4e1d-80e2-8f55c3c19e2c" providerId="ADAL" clId="{9BEFBB74-C0ED-D640-96C8-5B66059E4614}" dt="2021-09-27T19:29:55.867" v="1366" actId="2696"/>
        <pc:sldMkLst>
          <pc:docMk/>
          <pc:sldMk cId="0" sldId="266"/>
        </pc:sldMkLst>
      </pc:sldChg>
      <pc:sldChg chg="addSp delSp">
        <pc:chgData name="Zhang Yifan" userId="c9b86b9a-8bad-4e1d-80e2-8f55c3c19e2c" providerId="ADAL" clId="{9BEFBB74-C0ED-D640-96C8-5B66059E4614}" dt="2021-09-27T19:37:14.329" v="1618"/>
        <pc:sldMkLst>
          <pc:docMk/>
          <pc:sldMk cId="0" sldId="268"/>
        </pc:sldMkLst>
        <pc:grpChg chg="add del">
          <ac:chgData name="Zhang Yifan" userId="c9b86b9a-8bad-4e1d-80e2-8f55c3c19e2c" providerId="ADAL" clId="{9BEFBB74-C0ED-D640-96C8-5B66059E4614}" dt="2021-09-27T19:36:19.364" v="1531"/>
          <ac:grpSpMkLst>
            <pc:docMk/>
            <pc:sldMk cId="0" sldId="268"/>
            <ac:grpSpMk id="15" creationId="{B4B092DB-9E0F-CE4F-87F0-A91BD639A08E}"/>
          </ac:grpSpMkLst>
        </pc:grpChg>
        <pc:grpChg chg="add del">
          <ac:chgData name="Zhang Yifan" userId="c9b86b9a-8bad-4e1d-80e2-8f55c3c19e2c" providerId="ADAL" clId="{9BEFBB74-C0ED-D640-96C8-5B66059E4614}" dt="2021-09-27T19:36:33.626" v="1563"/>
          <ac:grpSpMkLst>
            <pc:docMk/>
            <pc:sldMk cId="0" sldId="268"/>
            <ac:grpSpMk id="31" creationId="{AB2C9B6C-650A-9542-8579-8AC0E3106693}"/>
          </ac:grpSpMkLst>
        </pc:grpChg>
        <pc:grpChg chg="add del">
          <ac:chgData name="Zhang Yifan" userId="c9b86b9a-8bad-4e1d-80e2-8f55c3c19e2c" providerId="ADAL" clId="{9BEFBB74-C0ED-D640-96C8-5B66059E4614}" dt="2021-09-27T19:36:41.959" v="1575"/>
          <ac:grpSpMkLst>
            <pc:docMk/>
            <pc:sldMk cId="0" sldId="268"/>
            <ac:grpSpMk id="39" creationId="{5B5275F8-8056-384A-8866-4CC94B245E07}"/>
          </ac:grpSpMkLst>
        </pc:grpChg>
        <pc:grpChg chg="add del">
          <ac:chgData name="Zhang Yifan" userId="c9b86b9a-8bad-4e1d-80e2-8f55c3c19e2c" providerId="ADAL" clId="{9BEFBB74-C0ED-D640-96C8-5B66059E4614}" dt="2021-09-27T19:36:41.959" v="1575"/>
          <ac:grpSpMkLst>
            <pc:docMk/>
            <pc:sldMk cId="0" sldId="268"/>
            <ac:grpSpMk id="45" creationId="{AC418B96-310A-2948-BCB8-B8168BA5C45B}"/>
          </ac:grpSpMkLst>
        </pc:grpChg>
        <pc:grpChg chg="add del">
          <ac:chgData name="Zhang Yifan" userId="c9b86b9a-8bad-4e1d-80e2-8f55c3c19e2c" providerId="ADAL" clId="{9BEFBB74-C0ED-D640-96C8-5B66059E4614}" dt="2021-09-27T19:36:44.353" v="1580"/>
          <ac:grpSpMkLst>
            <pc:docMk/>
            <pc:sldMk cId="0" sldId="268"/>
            <ac:grpSpMk id="47" creationId="{874D5D6F-C632-3C48-8B5A-80E9307A769B}"/>
          </ac:grpSpMkLst>
        </pc:grpChg>
        <pc:grpChg chg="add del">
          <ac:chgData name="Zhang Yifan" userId="c9b86b9a-8bad-4e1d-80e2-8f55c3c19e2c" providerId="ADAL" clId="{9BEFBB74-C0ED-D640-96C8-5B66059E4614}" dt="2021-09-27T19:36:47.878" v="1586"/>
          <ac:grpSpMkLst>
            <pc:docMk/>
            <pc:sldMk cId="0" sldId="268"/>
            <ac:grpSpMk id="52" creationId="{2C33B371-474B-114F-8187-D463E9A3B27C}"/>
          </ac:grpSpMkLst>
        </pc:grpChg>
        <pc:grpChg chg="add del">
          <ac:chgData name="Zhang Yifan" userId="c9b86b9a-8bad-4e1d-80e2-8f55c3c19e2c" providerId="ADAL" clId="{9BEFBB74-C0ED-D640-96C8-5B66059E4614}" dt="2021-09-27T19:36:55.834" v="1598"/>
          <ac:grpSpMkLst>
            <pc:docMk/>
            <pc:sldMk cId="0" sldId="268"/>
            <ac:grpSpMk id="58" creationId="{80B3FFE5-E0F7-644B-8D19-5CB8FA2DE3EE}"/>
          </ac:grpSpMkLst>
        </pc:grpChg>
        <pc:grpChg chg="add">
          <ac:chgData name="Zhang Yifan" userId="c9b86b9a-8bad-4e1d-80e2-8f55c3c19e2c" providerId="ADAL" clId="{9BEFBB74-C0ED-D640-96C8-5B66059E4614}" dt="2021-09-27T19:36:55.834" v="1598"/>
          <ac:grpSpMkLst>
            <pc:docMk/>
            <pc:sldMk cId="0" sldId="268"/>
            <ac:grpSpMk id="134" creationId="{CAE5F444-7776-E24C-B520-16D9ACFD66B2}"/>
          </ac:grpSpMkLst>
        </pc:grpChg>
        <pc:grpChg chg="add">
          <ac:chgData name="Zhang Yifan" userId="c9b86b9a-8bad-4e1d-80e2-8f55c3c19e2c" providerId="ADAL" clId="{9BEFBB74-C0ED-D640-96C8-5B66059E4614}" dt="2021-09-27T19:37:00.858" v="1602"/>
          <ac:grpSpMkLst>
            <pc:docMk/>
            <pc:sldMk cId="0" sldId="268"/>
            <ac:grpSpMk id="138" creationId="{2B77286A-03E7-5248-B684-306EA92431EF}"/>
          </ac:grpSpMkLst>
        </pc:grpChg>
        <pc:grpChg chg="add del">
          <ac:chgData name="Zhang Yifan" userId="c9b86b9a-8bad-4e1d-80e2-8f55c3c19e2c" providerId="ADAL" clId="{9BEFBB74-C0ED-D640-96C8-5B66059E4614}" dt="2021-09-27T19:37:14.329" v="1618"/>
          <ac:grpSpMkLst>
            <pc:docMk/>
            <pc:sldMk cId="0" sldId="268"/>
            <ac:grpSpMk id="152" creationId="{107EF15A-006E-C743-A160-F1444D47B6CA}"/>
          </ac:grpSpMkLst>
        </pc:grpChg>
        <pc:grpChg chg="add">
          <ac:chgData name="Zhang Yifan" userId="c9b86b9a-8bad-4e1d-80e2-8f55c3c19e2c" providerId="ADAL" clId="{9BEFBB74-C0ED-D640-96C8-5B66059E4614}" dt="2021-09-27T19:37:14.329" v="1618"/>
          <ac:grpSpMkLst>
            <pc:docMk/>
            <pc:sldMk cId="0" sldId="268"/>
            <ac:grpSpMk id="154" creationId="{3DD85A92-B8BC-7C43-9B12-58C20FF3CAF7}"/>
          </ac:grpSpMkLst>
        </pc:grpChg>
        <pc:inkChg chg="add">
          <ac:chgData name="Zhang Yifan" userId="c9b86b9a-8bad-4e1d-80e2-8f55c3c19e2c" providerId="ADAL" clId="{9BEFBB74-C0ED-D640-96C8-5B66059E4614}" dt="2021-09-27T19:25:59.942" v="1349"/>
          <ac:inkMkLst>
            <pc:docMk/>
            <pc:sldMk cId="0" sldId="268"/>
            <ac:inkMk id="2" creationId="{EDFCC257-C5B7-0F41-95BD-7C3B26C50A63}"/>
          </ac:inkMkLst>
        </pc:inkChg>
        <pc:inkChg chg="add">
          <ac:chgData name="Zhang Yifan" userId="c9b86b9a-8bad-4e1d-80e2-8f55c3c19e2c" providerId="ADAL" clId="{9BEFBB74-C0ED-D640-96C8-5B66059E4614}" dt="2021-09-27T19:26:00.853" v="1350"/>
          <ac:inkMkLst>
            <pc:docMk/>
            <pc:sldMk cId="0" sldId="268"/>
            <ac:inkMk id="3" creationId="{7130A18D-FE54-4D4B-99CB-5B86E173BF93}"/>
          </ac:inkMkLst>
        </pc:inkChg>
        <pc:inkChg chg="add">
          <ac:chgData name="Zhang Yifan" userId="c9b86b9a-8bad-4e1d-80e2-8f55c3c19e2c" providerId="ADAL" clId="{9BEFBB74-C0ED-D640-96C8-5B66059E4614}" dt="2021-09-27T19:26:01.846" v="1351"/>
          <ac:inkMkLst>
            <pc:docMk/>
            <pc:sldMk cId="0" sldId="268"/>
            <ac:inkMk id="4" creationId="{465705F5-2D2D-9844-A664-05A7257C3F95}"/>
          </ac:inkMkLst>
        </pc:inkChg>
        <pc:inkChg chg="add">
          <ac:chgData name="Zhang Yifan" userId="c9b86b9a-8bad-4e1d-80e2-8f55c3c19e2c" providerId="ADAL" clId="{9BEFBB74-C0ED-D640-96C8-5B66059E4614}" dt="2021-09-27T19:35:03.462" v="1520"/>
          <ac:inkMkLst>
            <pc:docMk/>
            <pc:sldMk cId="0" sldId="268"/>
            <ac:inkMk id="5" creationId="{A1285093-E2B3-2041-B1A2-FC2FABBCB163}"/>
          </ac:inkMkLst>
        </pc:inkChg>
        <pc:inkChg chg="add del topLvl">
          <ac:chgData name="Zhang Yifan" userId="c9b86b9a-8bad-4e1d-80e2-8f55c3c19e2c" providerId="ADAL" clId="{9BEFBB74-C0ED-D640-96C8-5B66059E4614}" dt="2021-09-27T19:36:21.405" v="1539"/>
          <ac:inkMkLst>
            <pc:docMk/>
            <pc:sldMk cId="0" sldId="268"/>
            <ac:inkMk id="6" creationId="{ECC0C0F5-E92D-2E4E-A73A-452383F0171E}"/>
          </ac:inkMkLst>
        </pc:inkChg>
        <pc:inkChg chg="add del topLvl">
          <ac:chgData name="Zhang Yifan" userId="c9b86b9a-8bad-4e1d-80e2-8f55c3c19e2c" providerId="ADAL" clId="{9BEFBB74-C0ED-D640-96C8-5B66059E4614}" dt="2021-09-27T19:36:21.035" v="1538"/>
          <ac:inkMkLst>
            <pc:docMk/>
            <pc:sldMk cId="0" sldId="268"/>
            <ac:inkMk id="7" creationId="{21B791AC-1D0F-BF41-9BB7-CCD4C1DE017E}"/>
          </ac:inkMkLst>
        </pc:inkChg>
        <pc:inkChg chg="add del topLvl">
          <ac:chgData name="Zhang Yifan" userId="c9b86b9a-8bad-4e1d-80e2-8f55c3c19e2c" providerId="ADAL" clId="{9BEFBB74-C0ED-D640-96C8-5B66059E4614}" dt="2021-09-27T19:36:20.656" v="1537"/>
          <ac:inkMkLst>
            <pc:docMk/>
            <pc:sldMk cId="0" sldId="268"/>
            <ac:inkMk id="8" creationId="{F87E8AEF-0004-5A41-A786-A0F04F2D5179}"/>
          </ac:inkMkLst>
        </pc:inkChg>
        <pc:inkChg chg="add del topLvl">
          <ac:chgData name="Zhang Yifan" userId="c9b86b9a-8bad-4e1d-80e2-8f55c3c19e2c" providerId="ADAL" clId="{9BEFBB74-C0ED-D640-96C8-5B66059E4614}" dt="2021-09-27T19:36:20.414" v="1536"/>
          <ac:inkMkLst>
            <pc:docMk/>
            <pc:sldMk cId="0" sldId="268"/>
            <ac:inkMk id="9" creationId="{C1F21985-B2E5-5245-A1A2-12AE75DA91E5}"/>
          </ac:inkMkLst>
        </pc:inkChg>
        <pc:inkChg chg="add del topLvl">
          <ac:chgData name="Zhang Yifan" userId="c9b86b9a-8bad-4e1d-80e2-8f55c3c19e2c" providerId="ADAL" clId="{9BEFBB74-C0ED-D640-96C8-5B66059E4614}" dt="2021-09-27T19:36:20.168" v="1535"/>
          <ac:inkMkLst>
            <pc:docMk/>
            <pc:sldMk cId="0" sldId="268"/>
            <ac:inkMk id="10" creationId="{2589D44B-0998-004A-B680-E558A6B308AE}"/>
          </ac:inkMkLst>
        </pc:inkChg>
        <pc:inkChg chg="add del topLvl">
          <ac:chgData name="Zhang Yifan" userId="c9b86b9a-8bad-4e1d-80e2-8f55c3c19e2c" providerId="ADAL" clId="{9BEFBB74-C0ED-D640-96C8-5B66059E4614}" dt="2021-09-27T19:36:19.944" v="1534"/>
          <ac:inkMkLst>
            <pc:docMk/>
            <pc:sldMk cId="0" sldId="268"/>
            <ac:inkMk id="11" creationId="{0EE8BA81-14C2-DA42-A366-74DA238F1A85}"/>
          </ac:inkMkLst>
        </pc:inkChg>
        <pc:inkChg chg="add del topLvl">
          <ac:chgData name="Zhang Yifan" userId="c9b86b9a-8bad-4e1d-80e2-8f55c3c19e2c" providerId="ADAL" clId="{9BEFBB74-C0ED-D640-96C8-5B66059E4614}" dt="2021-09-27T19:36:19.725" v="1533"/>
          <ac:inkMkLst>
            <pc:docMk/>
            <pc:sldMk cId="0" sldId="268"/>
            <ac:inkMk id="12" creationId="{7D023E89-50B1-1545-9CF7-888F5AA0E0BE}"/>
          </ac:inkMkLst>
        </pc:inkChg>
        <pc:inkChg chg="add del topLvl">
          <ac:chgData name="Zhang Yifan" userId="c9b86b9a-8bad-4e1d-80e2-8f55c3c19e2c" providerId="ADAL" clId="{9BEFBB74-C0ED-D640-96C8-5B66059E4614}" dt="2021-09-27T19:36:19.542" v="1532"/>
          <ac:inkMkLst>
            <pc:docMk/>
            <pc:sldMk cId="0" sldId="268"/>
            <ac:inkMk id="13" creationId="{B9C9BD64-445F-AF40-85BB-7652300A88CE}"/>
          </ac:inkMkLst>
        </pc:inkChg>
        <pc:inkChg chg="add del topLvl">
          <ac:chgData name="Zhang Yifan" userId="c9b86b9a-8bad-4e1d-80e2-8f55c3c19e2c" providerId="ADAL" clId="{9BEFBB74-C0ED-D640-96C8-5B66059E4614}" dt="2021-09-27T19:36:19.364" v="1531"/>
          <ac:inkMkLst>
            <pc:docMk/>
            <pc:sldMk cId="0" sldId="268"/>
            <ac:inkMk id="14" creationId="{6A74D3F4-3B09-3041-AEE1-6275FF0392F0}"/>
          </ac:inkMkLst>
        </pc:inkChg>
        <pc:inkChg chg="add topLvl">
          <ac:chgData name="Zhang Yifan" userId="c9b86b9a-8bad-4e1d-80e2-8f55c3c19e2c" providerId="ADAL" clId="{9BEFBB74-C0ED-D640-96C8-5B66059E4614}" dt="2021-09-27T19:36:55.834" v="1598"/>
          <ac:inkMkLst>
            <pc:docMk/>
            <pc:sldMk cId="0" sldId="268"/>
            <ac:inkMk id="16" creationId="{AAB32A3F-84DC-924A-B7C3-C7EE8C391B12}"/>
          </ac:inkMkLst>
        </pc:inkChg>
        <pc:inkChg chg="add topLvl">
          <ac:chgData name="Zhang Yifan" userId="c9b86b9a-8bad-4e1d-80e2-8f55c3c19e2c" providerId="ADAL" clId="{9BEFBB74-C0ED-D640-96C8-5B66059E4614}" dt="2021-09-27T19:36:55.834" v="1598"/>
          <ac:inkMkLst>
            <pc:docMk/>
            <pc:sldMk cId="0" sldId="268"/>
            <ac:inkMk id="17" creationId="{96BCF53F-8A21-5346-8283-206565DF94A5}"/>
          </ac:inkMkLst>
        </pc:inkChg>
        <pc:inkChg chg="add topLvl">
          <ac:chgData name="Zhang Yifan" userId="c9b86b9a-8bad-4e1d-80e2-8f55c3c19e2c" providerId="ADAL" clId="{9BEFBB74-C0ED-D640-96C8-5B66059E4614}" dt="2021-09-27T19:36:55.834" v="1598"/>
          <ac:inkMkLst>
            <pc:docMk/>
            <pc:sldMk cId="0" sldId="268"/>
            <ac:inkMk id="18" creationId="{5419853A-4D61-634B-AB9F-8DA054772219}"/>
          </ac:inkMkLst>
        </pc:inkChg>
        <pc:inkChg chg="add topLvl">
          <ac:chgData name="Zhang Yifan" userId="c9b86b9a-8bad-4e1d-80e2-8f55c3c19e2c" providerId="ADAL" clId="{9BEFBB74-C0ED-D640-96C8-5B66059E4614}" dt="2021-09-27T19:36:55.834" v="1598"/>
          <ac:inkMkLst>
            <pc:docMk/>
            <pc:sldMk cId="0" sldId="268"/>
            <ac:inkMk id="19" creationId="{C9648B1A-6C78-B74E-81AA-1B37EB27E983}"/>
          </ac:inkMkLst>
        </pc:inkChg>
        <pc:inkChg chg="add topLvl">
          <ac:chgData name="Zhang Yifan" userId="c9b86b9a-8bad-4e1d-80e2-8f55c3c19e2c" providerId="ADAL" clId="{9BEFBB74-C0ED-D640-96C8-5B66059E4614}" dt="2021-09-27T19:36:55.834" v="1598"/>
          <ac:inkMkLst>
            <pc:docMk/>
            <pc:sldMk cId="0" sldId="268"/>
            <ac:inkMk id="20" creationId="{C4FF2C60-5AE8-B94E-A1F7-3BEDD2D1715D}"/>
          </ac:inkMkLst>
        </pc:inkChg>
        <pc:inkChg chg="add topLvl">
          <ac:chgData name="Zhang Yifan" userId="c9b86b9a-8bad-4e1d-80e2-8f55c3c19e2c" providerId="ADAL" clId="{9BEFBB74-C0ED-D640-96C8-5B66059E4614}" dt="2021-09-27T19:36:55.834" v="1598"/>
          <ac:inkMkLst>
            <pc:docMk/>
            <pc:sldMk cId="0" sldId="268"/>
            <ac:inkMk id="21" creationId="{E9B8191C-9A11-E14C-9846-8A1B40F2CE84}"/>
          </ac:inkMkLst>
        </pc:inkChg>
        <pc:inkChg chg="add topLvl">
          <ac:chgData name="Zhang Yifan" userId="c9b86b9a-8bad-4e1d-80e2-8f55c3c19e2c" providerId="ADAL" clId="{9BEFBB74-C0ED-D640-96C8-5B66059E4614}" dt="2021-09-27T19:36:55.834" v="1598"/>
          <ac:inkMkLst>
            <pc:docMk/>
            <pc:sldMk cId="0" sldId="268"/>
            <ac:inkMk id="22" creationId="{294C8A81-990D-EC4C-A6B1-296C96C72181}"/>
          </ac:inkMkLst>
        </pc:inkChg>
        <pc:inkChg chg="add topLvl">
          <ac:chgData name="Zhang Yifan" userId="c9b86b9a-8bad-4e1d-80e2-8f55c3c19e2c" providerId="ADAL" clId="{9BEFBB74-C0ED-D640-96C8-5B66059E4614}" dt="2021-09-27T19:36:55.834" v="1598"/>
          <ac:inkMkLst>
            <pc:docMk/>
            <pc:sldMk cId="0" sldId="268"/>
            <ac:inkMk id="23" creationId="{A1301C2B-D74A-2B49-8919-CB70B8CE7A0A}"/>
          </ac:inkMkLst>
        </pc:inkChg>
        <pc:inkChg chg="add topLvl">
          <ac:chgData name="Zhang Yifan" userId="c9b86b9a-8bad-4e1d-80e2-8f55c3c19e2c" providerId="ADAL" clId="{9BEFBB74-C0ED-D640-96C8-5B66059E4614}" dt="2021-09-27T19:36:55.834" v="1598"/>
          <ac:inkMkLst>
            <pc:docMk/>
            <pc:sldMk cId="0" sldId="268"/>
            <ac:inkMk id="24" creationId="{5B23C947-ECC6-5E45-8FD9-606BE64EC689}"/>
          </ac:inkMkLst>
        </pc:inkChg>
        <pc:inkChg chg="add topLvl">
          <ac:chgData name="Zhang Yifan" userId="c9b86b9a-8bad-4e1d-80e2-8f55c3c19e2c" providerId="ADAL" clId="{9BEFBB74-C0ED-D640-96C8-5B66059E4614}" dt="2021-09-27T19:36:55.834" v="1598"/>
          <ac:inkMkLst>
            <pc:docMk/>
            <pc:sldMk cId="0" sldId="268"/>
            <ac:inkMk id="25" creationId="{3B526B73-9E0C-C24D-9F73-8AB11F091198}"/>
          </ac:inkMkLst>
        </pc:inkChg>
        <pc:inkChg chg="add topLvl">
          <ac:chgData name="Zhang Yifan" userId="c9b86b9a-8bad-4e1d-80e2-8f55c3c19e2c" providerId="ADAL" clId="{9BEFBB74-C0ED-D640-96C8-5B66059E4614}" dt="2021-09-27T19:36:55.834" v="1598"/>
          <ac:inkMkLst>
            <pc:docMk/>
            <pc:sldMk cId="0" sldId="268"/>
            <ac:inkMk id="26" creationId="{A5B07D5A-26C9-7B4F-BD9E-7AFECAC6A72B}"/>
          </ac:inkMkLst>
        </pc:inkChg>
        <pc:inkChg chg="add topLvl">
          <ac:chgData name="Zhang Yifan" userId="c9b86b9a-8bad-4e1d-80e2-8f55c3c19e2c" providerId="ADAL" clId="{9BEFBB74-C0ED-D640-96C8-5B66059E4614}" dt="2021-09-27T19:36:55.834" v="1598"/>
          <ac:inkMkLst>
            <pc:docMk/>
            <pc:sldMk cId="0" sldId="268"/>
            <ac:inkMk id="27" creationId="{1C76AB77-DC3B-CF40-930B-34B54A7612B2}"/>
          </ac:inkMkLst>
        </pc:inkChg>
        <pc:inkChg chg="add topLvl">
          <ac:chgData name="Zhang Yifan" userId="c9b86b9a-8bad-4e1d-80e2-8f55c3c19e2c" providerId="ADAL" clId="{9BEFBB74-C0ED-D640-96C8-5B66059E4614}" dt="2021-09-27T19:36:55.834" v="1598"/>
          <ac:inkMkLst>
            <pc:docMk/>
            <pc:sldMk cId="0" sldId="268"/>
            <ac:inkMk id="28" creationId="{63801502-C8DC-534C-872F-240CD201B667}"/>
          </ac:inkMkLst>
        </pc:inkChg>
        <pc:inkChg chg="add topLvl">
          <ac:chgData name="Zhang Yifan" userId="c9b86b9a-8bad-4e1d-80e2-8f55c3c19e2c" providerId="ADAL" clId="{9BEFBB74-C0ED-D640-96C8-5B66059E4614}" dt="2021-09-27T19:36:55.834" v="1598"/>
          <ac:inkMkLst>
            <pc:docMk/>
            <pc:sldMk cId="0" sldId="268"/>
            <ac:inkMk id="29" creationId="{02218914-A4BF-8C4F-86CB-E8F44ED1581A}"/>
          </ac:inkMkLst>
        </pc:inkChg>
        <pc:inkChg chg="add topLvl">
          <ac:chgData name="Zhang Yifan" userId="c9b86b9a-8bad-4e1d-80e2-8f55c3c19e2c" providerId="ADAL" clId="{9BEFBB74-C0ED-D640-96C8-5B66059E4614}" dt="2021-09-27T19:36:55.834" v="1598"/>
          <ac:inkMkLst>
            <pc:docMk/>
            <pc:sldMk cId="0" sldId="268"/>
            <ac:inkMk id="30" creationId="{DD28C9C4-0B6C-1E44-8CED-BD078157A0BA}"/>
          </ac:inkMkLst>
        </pc:inkChg>
        <pc:inkChg chg="add topLvl">
          <ac:chgData name="Zhang Yifan" userId="c9b86b9a-8bad-4e1d-80e2-8f55c3c19e2c" providerId="ADAL" clId="{9BEFBB74-C0ED-D640-96C8-5B66059E4614}" dt="2021-09-27T19:36:55.834" v="1598"/>
          <ac:inkMkLst>
            <pc:docMk/>
            <pc:sldMk cId="0" sldId="268"/>
            <ac:inkMk id="32" creationId="{FBFC41E4-B150-BA43-9915-E994874DF2E6}"/>
          </ac:inkMkLst>
        </pc:inkChg>
        <pc:inkChg chg="add topLvl">
          <ac:chgData name="Zhang Yifan" userId="c9b86b9a-8bad-4e1d-80e2-8f55c3c19e2c" providerId="ADAL" clId="{9BEFBB74-C0ED-D640-96C8-5B66059E4614}" dt="2021-09-27T19:36:55.834" v="1598"/>
          <ac:inkMkLst>
            <pc:docMk/>
            <pc:sldMk cId="0" sldId="268"/>
            <ac:inkMk id="33" creationId="{8AC187B4-C7D3-9A40-8795-A13709606818}"/>
          </ac:inkMkLst>
        </pc:inkChg>
        <pc:inkChg chg="add topLvl">
          <ac:chgData name="Zhang Yifan" userId="c9b86b9a-8bad-4e1d-80e2-8f55c3c19e2c" providerId="ADAL" clId="{9BEFBB74-C0ED-D640-96C8-5B66059E4614}" dt="2021-09-27T19:36:55.834" v="1598"/>
          <ac:inkMkLst>
            <pc:docMk/>
            <pc:sldMk cId="0" sldId="268"/>
            <ac:inkMk id="34" creationId="{593B4A69-E177-D14C-9076-8B86D30C9DB6}"/>
          </ac:inkMkLst>
        </pc:inkChg>
        <pc:inkChg chg="add del">
          <ac:chgData name="Zhang Yifan" userId="c9b86b9a-8bad-4e1d-80e2-8f55c3c19e2c" providerId="ADAL" clId="{9BEFBB74-C0ED-D640-96C8-5B66059E4614}" dt="2021-09-27T19:36:35.612" v="1565"/>
          <ac:inkMkLst>
            <pc:docMk/>
            <pc:sldMk cId="0" sldId="268"/>
            <ac:inkMk id="35" creationId="{84A1082F-4F86-7943-B452-19AEC0D07099}"/>
          </ac:inkMkLst>
        </pc:inkChg>
        <pc:inkChg chg="add del">
          <ac:chgData name="Zhang Yifan" userId="c9b86b9a-8bad-4e1d-80e2-8f55c3c19e2c" providerId="ADAL" clId="{9BEFBB74-C0ED-D640-96C8-5B66059E4614}" dt="2021-09-27T19:36:35.631" v="1567"/>
          <ac:inkMkLst>
            <pc:docMk/>
            <pc:sldMk cId="0" sldId="268"/>
            <ac:inkMk id="36" creationId="{A0D964B9-ABDA-F64C-A804-DE77760020A8}"/>
          </ac:inkMkLst>
        </pc:inkChg>
        <pc:inkChg chg="add del">
          <ac:chgData name="Zhang Yifan" userId="c9b86b9a-8bad-4e1d-80e2-8f55c3c19e2c" providerId="ADAL" clId="{9BEFBB74-C0ED-D640-96C8-5B66059E4614}" dt="2021-09-27T19:36:35.599" v="1564"/>
          <ac:inkMkLst>
            <pc:docMk/>
            <pc:sldMk cId="0" sldId="268"/>
            <ac:inkMk id="37" creationId="{F6DA4653-A07B-C641-A911-84E6943E9F2E}"/>
          </ac:inkMkLst>
        </pc:inkChg>
        <pc:inkChg chg="add del">
          <ac:chgData name="Zhang Yifan" userId="c9b86b9a-8bad-4e1d-80e2-8f55c3c19e2c" providerId="ADAL" clId="{9BEFBB74-C0ED-D640-96C8-5B66059E4614}" dt="2021-09-27T19:36:35.623" v="1566"/>
          <ac:inkMkLst>
            <pc:docMk/>
            <pc:sldMk cId="0" sldId="268"/>
            <ac:inkMk id="38" creationId="{15BF1687-2E6C-7C45-B0EF-9C212D3E79E2}"/>
          </ac:inkMkLst>
        </pc:inkChg>
        <pc:inkChg chg="add topLvl">
          <ac:chgData name="Zhang Yifan" userId="c9b86b9a-8bad-4e1d-80e2-8f55c3c19e2c" providerId="ADAL" clId="{9BEFBB74-C0ED-D640-96C8-5B66059E4614}" dt="2021-09-27T19:36:55.834" v="1598"/>
          <ac:inkMkLst>
            <pc:docMk/>
            <pc:sldMk cId="0" sldId="268"/>
            <ac:inkMk id="40" creationId="{B0D00376-BF8D-0E41-A84B-D27D2702E55B}"/>
          </ac:inkMkLst>
        </pc:inkChg>
        <pc:inkChg chg="add topLvl">
          <ac:chgData name="Zhang Yifan" userId="c9b86b9a-8bad-4e1d-80e2-8f55c3c19e2c" providerId="ADAL" clId="{9BEFBB74-C0ED-D640-96C8-5B66059E4614}" dt="2021-09-27T19:36:55.834" v="1598"/>
          <ac:inkMkLst>
            <pc:docMk/>
            <pc:sldMk cId="0" sldId="268"/>
            <ac:inkMk id="41" creationId="{96D94641-566B-0443-BCC3-1BB0CD878AD3}"/>
          </ac:inkMkLst>
        </pc:inkChg>
        <pc:inkChg chg="add topLvl">
          <ac:chgData name="Zhang Yifan" userId="c9b86b9a-8bad-4e1d-80e2-8f55c3c19e2c" providerId="ADAL" clId="{9BEFBB74-C0ED-D640-96C8-5B66059E4614}" dt="2021-09-27T19:36:55.834" v="1598"/>
          <ac:inkMkLst>
            <pc:docMk/>
            <pc:sldMk cId="0" sldId="268"/>
            <ac:inkMk id="42" creationId="{A53C482C-2C40-3744-990B-C6995C546DED}"/>
          </ac:inkMkLst>
        </pc:inkChg>
        <pc:inkChg chg="add topLvl">
          <ac:chgData name="Zhang Yifan" userId="c9b86b9a-8bad-4e1d-80e2-8f55c3c19e2c" providerId="ADAL" clId="{9BEFBB74-C0ED-D640-96C8-5B66059E4614}" dt="2021-09-27T19:36:55.834" v="1598"/>
          <ac:inkMkLst>
            <pc:docMk/>
            <pc:sldMk cId="0" sldId="268"/>
            <ac:inkMk id="43" creationId="{10C448F5-5C92-4B4F-9BE0-7E82009D094C}"/>
          </ac:inkMkLst>
        </pc:inkChg>
        <pc:inkChg chg="add topLvl">
          <ac:chgData name="Zhang Yifan" userId="c9b86b9a-8bad-4e1d-80e2-8f55c3c19e2c" providerId="ADAL" clId="{9BEFBB74-C0ED-D640-96C8-5B66059E4614}" dt="2021-09-27T19:36:55.834" v="1598"/>
          <ac:inkMkLst>
            <pc:docMk/>
            <pc:sldMk cId="0" sldId="268"/>
            <ac:inkMk id="44" creationId="{CCA3CD3B-335A-9C42-B315-8A260D9D981E}"/>
          </ac:inkMkLst>
        </pc:inkChg>
        <pc:inkChg chg="add topLvl">
          <ac:chgData name="Zhang Yifan" userId="c9b86b9a-8bad-4e1d-80e2-8f55c3c19e2c" providerId="ADAL" clId="{9BEFBB74-C0ED-D640-96C8-5B66059E4614}" dt="2021-09-27T19:36:55.834" v="1598"/>
          <ac:inkMkLst>
            <pc:docMk/>
            <pc:sldMk cId="0" sldId="268"/>
            <ac:inkMk id="46" creationId="{A185D43A-D3FC-4743-8967-85B647EEBD04}"/>
          </ac:inkMkLst>
        </pc:inkChg>
        <pc:inkChg chg="add topLvl">
          <ac:chgData name="Zhang Yifan" userId="c9b86b9a-8bad-4e1d-80e2-8f55c3c19e2c" providerId="ADAL" clId="{9BEFBB74-C0ED-D640-96C8-5B66059E4614}" dt="2021-09-27T19:36:55.834" v="1598"/>
          <ac:inkMkLst>
            <pc:docMk/>
            <pc:sldMk cId="0" sldId="268"/>
            <ac:inkMk id="48" creationId="{092BB9DA-602B-824D-8D31-444E7FCE8A8D}"/>
          </ac:inkMkLst>
        </pc:inkChg>
        <pc:inkChg chg="add topLvl">
          <ac:chgData name="Zhang Yifan" userId="c9b86b9a-8bad-4e1d-80e2-8f55c3c19e2c" providerId="ADAL" clId="{9BEFBB74-C0ED-D640-96C8-5B66059E4614}" dt="2021-09-27T19:36:55.834" v="1598"/>
          <ac:inkMkLst>
            <pc:docMk/>
            <pc:sldMk cId="0" sldId="268"/>
            <ac:inkMk id="49" creationId="{81B31ADE-CFD3-324A-8DD8-C09193A2428B}"/>
          </ac:inkMkLst>
        </pc:inkChg>
        <pc:inkChg chg="add topLvl">
          <ac:chgData name="Zhang Yifan" userId="c9b86b9a-8bad-4e1d-80e2-8f55c3c19e2c" providerId="ADAL" clId="{9BEFBB74-C0ED-D640-96C8-5B66059E4614}" dt="2021-09-27T19:36:55.834" v="1598"/>
          <ac:inkMkLst>
            <pc:docMk/>
            <pc:sldMk cId="0" sldId="268"/>
            <ac:inkMk id="50" creationId="{A9B7D70A-DFCC-A64F-9342-9CE27DCA530F}"/>
          </ac:inkMkLst>
        </pc:inkChg>
        <pc:inkChg chg="add topLvl">
          <ac:chgData name="Zhang Yifan" userId="c9b86b9a-8bad-4e1d-80e2-8f55c3c19e2c" providerId="ADAL" clId="{9BEFBB74-C0ED-D640-96C8-5B66059E4614}" dt="2021-09-27T19:36:55.834" v="1598"/>
          <ac:inkMkLst>
            <pc:docMk/>
            <pc:sldMk cId="0" sldId="268"/>
            <ac:inkMk id="51" creationId="{6D77DD93-415B-584F-AB25-DEBDD97271E6}"/>
          </ac:inkMkLst>
        </pc:inkChg>
        <pc:inkChg chg="add topLvl">
          <ac:chgData name="Zhang Yifan" userId="c9b86b9a-8bad-4e1d-80e2-8f55c3c19e2c" providerId="ADAL" clId="{9BEFBB74-C0ED-D640-96C8-5B66059E4614}" dt="2021-09-27T19:36:55.834" v="1598"/>
          <ac:inkMkLst>
            <pc:docMk/>
            <pc:sldMk cId="0" sldId="268"/>
            <ac:inkMk id="53" creationId="{C0198FED-92AB-194B-B12A-9FD1A51BFADE}"/>
          </ac:inkMkLst>
        </pc:inkChg>
        <pc:inkChg chg="add topLvl">
          <ac:chgData name="Zhang Yifan" userId="c9b86b9a-8bad-4e1d-80e2-8f55c3c19e2c" providerId="ADAL" clId="{9BEFBB74-C0ED-D640-96C8-5B66059E4614}" dt="2021-09-27T19:36:55.834" v="1598"/>
          <ac:inkMkLst>
            <pc:docMk/>
            <pc:sldMk cId="0" sldId="268"/>
            <ac:inkMk id="54" creationId="{269C75FF-1F26-A444-BED0-A98340447612}"/>
          </ac:inkMkLst>
        </pc:inkChg>
        <pc:inkChg chg="add topLvl">
          <ac:chgData name="Zhang Yifan" userId="c9b86b9a-8bad-4e1d-80e2-8f55c3c19e2c" providerId="ADAL" clId="{9BEFBB74-C0ED-D640-96C8-5B66059E4614}" dt="2021-09-27T19:36:55.834" v="1598"/>
          <ac:inkMkLst>
            <pc:docMk/>
            <pc:sldMk cId="0" sldId="268"/>
            <ac:inkMk id="55" creationId="{39FE6433-92FD-4D4F-A5FE-4DBD50EB190B}"/>
          </ac:inkMkLst>
        </pc:inkChg>
        <pc:inkChg chg="add topLvl">
          <ac:chgData name="Zhang Yifan" userId="c9b86b9a-8bad-4e1d-80e2-8f55c3c19e2c" providerId="ADAL" clId="{9BEFBB74-C0ED-D640-96C8-5B66059E4614}" dt="2021-09-27T19:36:55.834" v="1598"/>
          <ac:inkMkLst>
            <pc:docMk/>
            <pc:sldMk cId="0" sldId="268"/>
            <ac:inkMk id="56" creationId="{346A4B00-3DBA-E845-B397-C5934A0CF947}"/>
          </ac:inkMkLst>
        </pc:inkChg>
        <pc:inkChg chg="add topLvl">
          <ac:chgData name="Zhang Yifan" userId="c9b86b9a-8bad-4e1d-80e2-8f55c3c19e2c" providerId="ADAL" clId="{9BEFBB74-C0ED-D640-96C8-5B66059E4614}" dt="2021-09-27T19:36:55.834" v="1598"/>
          <ac:inkMkLst>
            <pc:docMk/>
            <pc:sldMk cId="0" sldId="268"/>
            <ac:inkMk id="57" creationId="{B9CD1C3C-889C-8142-AA02-38A16F0ACF32}"/>
          </ac:inkMkLst>
        </pc:inkChg>
        <pc:inkChg chg="add">
          <ac:chgData name="Zhang Yifan" userId="c9b86b9a-8bad-4e1d-80e2-8f55c3c19e2c" providerId="ADAL" clId="{9BEFBB74-C0ED-D640-96C8-5B66059E4614}" dt="2021-09-27T19:36:49.432" v="1587"/>
          <ac:inkMkLst>
            <pc:docMk/>
            <pc:sldMk cId="0" sldId="268"/>
            <ac:inkMk id="59" creationId="{100DAE37-9E6D-BE41-AE3F-7051D255180D}"/>
          </ac:inkMkLst>
        </pc:inkChg>
        <pc:inkChg chg="add">
          <ac:chgData name="Zhang Yifan" userId="c9b86b9a-8bad-4e1d-80e2-8f55c3c19e2c" providerId="ADAL" clId="{9BEFBB74-C0ED-D640-96C8-5B66059E4614}" dt="2021-09-27T19:36:49.929" v="1588"/>
          <ac:inkMkLst>
            <pc:docMk/>
            <pc:sldMk cId="0" sldId="268"/>
            <ac:inkMk id="60" creationId="{0A42CB56-4396-3D43-BA53-89C653BF47F3}"/>
          </ac:inkMkLst>
        </pc:inkChg>
        <pc:inkChg chg="add">
          <ac:chgData name="Zhang Yifan" userId="c9b86b9a-8bad-4e1d-80e2-8f55c3c19e2c" providerId="ADAL" clId="{9BEFBB74-C0ED-D640-96C8-5B66059E4614}" dt="2021-09-27T19:36:50.364" v="1589"/>
          <ac:inkMkLst>
            <pc:docMk/>
            <pc:sldMk cId="0" sldId="268"/>
            <ac:inkMk id="61" creationId="{97FE415C-02DB-C743-A84D-93BCBF227AA5}"/>
          </ac:inkMkLst>
        </pc:inkChg>
        <pc:inkChg chg="add">
          <ac:chgData name="Zhang Yifan" userId="c9b86b9a-8bad-4e1d-80e2-8f55c3c19e2c" providerId="ADAL" clId="{9BEFBB74-C0ED-D640-96C8-5B66059E4614}" dt="2021-09-27T19:36:51.026" v="1590"/>
          <ac:inkMkLst>
            <pc:docMk/>
            <pc:sldMk cId="0" sldId="268"/>
            <ac:inkMk id="62" creationId="{BEBA38EA-2062-9A48-8346-8AD126F81BFD}"/>
          </ac:inkMkLst>
        </pc:inkChg>
        <pc:inkChg chg="add">
          <ac:chgData name="Zhang Yifan" userId="c9b86b9a-8bad-4e1d-80e2-8f55c3c19e2c" providerId="ADAL" clId="{9BEFBB74-C0ED-D640-96C8-5B66059E4614}" dt="2021-09-27T19:36:51.266" v="1591"/>
          <ac:inkMkLst>
            <pc:docMk/>
            <pc:sldMk cId="0" sldId="268"/>
            <ac:inkMk id="63" creationId="{6C7F5C41-8DE0-7C4B-A7AB-03BFDE470008}"/>
          </ac:inkMkLst>
        </pc:inkChg>
        <pc:inkChg chg="add">
          <ac:chgData name="Zhang Yifan" userId="c9b86b9a-8bad-4e1d-80e2-8f55c3c19e2c" providerId="ADAL" clId="{9BEFBB74-C0ED-D640-96C8-5B66059E4614}" dt="2021-09-27T19:36:51.755" v="1592"/>
          <ac:inkMkLst>
            <pc:docMk/>
            <pc:sldMk cId="0" sldId="268"/>
            <ac:inkMk id="128" creationId="{7F655BF8-D2BC-9342-B170-6857059E8313}"/>
          </ac:inkMkLst>
        </pc:inkChg>
        <pc:inkChg chg="add">
          <ac:chgData name="Zhang Yifan" userId="c9b86b9a-8bad-4e1d-80e2-8f55c3c19e2c" providerId="ADAL" clId="{9BEFBB74-C0ED-D640-96C8-5B66059E4614}" dt="2021-09-27T19:36:52.760" v="1593"/>
          <ac:inkMkLst>
            <pc:docMk/>
            <pc:sldMk cId="0" sldId="268"/>
            <ac:inkMk id="129" creationId="{905E39B9-E1F1-934B-9B10-5B3E4D35836A}"/>
          </ac:inkMkLst>
        </pc:inkChg>
        <pc:inkChg chg="add">
          <ac:chgData name="Zhang Yifan" userId="c9b86b9a-8bad-4e1d-80e2-8f55c3c19e2c" providerId="ADAL" clId="{9BEFBB74-C0ED-D640-96C8-5B66059E4614}" dt="2021-09-27T19:36:53.138" v="1594"/>
          <ac:inkMkLst>
            <pc:docMk/>
            <pc:sldMk cId="0" sldId="268"/>
            <ac:inkMk id="130" creationId="{2D62F34A-04C8-8C4B-B91E-D19D5707A6F3}"/>
          </ac:inkMkLst>
        </pc:inkChg>
        <pc:inkChg chg="add">
          <ac:chgData name="Zhang Yifan" userId="c9b86b9a-8bad-4e1d-80e2-8f55c3c19e2c" providerId="ADAL" clId="{9BEFBB74-C0ED-D640-96C8-5B66059E4614}" dt="2021-09-27T19:36:53.825" v="1595"/>
          <ac:inkMkLst>
            <pc:docMk/>
            <pc:sldMk cId="0" sldId="268"/>
            <ac:inkMk id="131" creationId="{09160083-B091-4C4F-8F09-868E03172158}"/>
          </ac:inkMkLst>
        </pc:inkChg>
        <pc:inkChg chg="add">
          <ac:chgData name="Zhang Yifan" userId="c9b86b9a-8bad-4e1d-80e2-8f55c3c19e2c" providerId="ADAL" clId="{9BEFBB74-C0ED-D640-96C8-5B66059E4614}" dt="2021-09-27T19:36:54.425" v="1596"/>
          <ac:inkMkLst>
            <pc:docMk/>
            <pc:sldMk cId="0" sldId="268"/>
            <ac:inkMk id="132" creationId="{367F857F-3112-3943-B4B8-9401A6654492}"/>
          </ac:inkMkLst>
        </pc:inkChg>
        <pc:inkChg chg="add">
          <ac:chgData name="Zhang Yifan" userId="c9b86b9a-8bad-4e1d-80e2-8f55c3c19e2c" providerId="ADAL" clId="{9BEFBB74-C0ED-D640-96C8-5B66059E4614}" dt="2021-09-27T19:36:54.868" v="1597"/>
          <ac:inkMkLst>
            <pc:docMk/>
            <pc:sldMk cId="0" sldId="268"/>
            <ac:inkMk id="133" creationId="{78757063-A2B0-694B-8D74-F7DE45CA2CE0}"/>
          </ac:inkMkLst>
        </pc:inkChg>
        <pc:inkChg chg="add">
          <ac:chgData name="Zhang Yifan" userId="c9b86b9a-8bad-4e1d-80e2-8f55c3c19e2c" providerId="ADAL" clId="{9BEFBB74-C0ED-D640-96C8-5B66059E4614}" dt="2021-09-27T19:36:59.253" v="1599"/>
          <ac:inkMkLst>
            <pc:docMk/>
            <pc:sldMk cId="0" sldId="268"/>
            <ac:inkMk id="135" creationId="{BEBBDF0F-294D-9342-B7D2-DDAB716E8FD5}"/>
          </ac:inkMkLst>
        </pc:inkChg>
        <pc:inkChg chg="add">
          <ac:chgData name="Zhang Yifan" userId="c9b86b9a-8bad-4e1d-80e2-8f55c3c19e2c" providerId="ADAL" clId="{9BEFBB74-C0ED-D640-96C8-5B66059E4614}" dt="2021-09-27T19:36:59.716" v="1600"/>
          <ac:inkMkLst>
            <pc:docMk/>
            <pc:sldMk cId="0" sldId="268"/>
            <ac:inkMk id="136" creationId="{A933E9B0-F652-2340-A28C-821E768EFD8D}"/>
          </ac:inkMkLst>
        </pc:inkChg>
        <pc:inkChg chg="add">
          <ac:chgData name="Zhang Yifan" userId="c9b86b9a-8bad-4e1d-80e2-8f55c3c19e2c" providerId="ADAL" clId="{9BEFBB74-C0ED-D640-96C8-5B66059E4614}" dt="2021-09-27T19:36:59.911" v="1601"/>
          <ac:inkMkLst>
            <pc:docMk/>
            <pc:sldMk cId="0" sldId="268"/>
            <ac:inkMk id="137" creationId="{20F9E097-4736-0349-8FA9-C38717ED3226}"/>
          </ac:inkMkLst>
        </pc:inkChg>
        <pc:inkChg chg="add topLvl">
          <ac:chgData name="Zhang Yifan" userId="c9b86b9a-8bad-4e1d-80e2-8f55c3c19e2c" providerId="ADAL" clId="{9BEFBB74-C0ED-D640-96C8-5B66059E4614}" dt="2021-09-27T19:37:14.329" v="1618"/>
          <ac:inkMkLst>
            <pc:docMk/>
            <pc:sldMk cId="0" sldId="268"/>
            <ac:inkMk id="139" creationId="{9166AB00-358B-8C4D-AABC-BCE63ABB042B}"/>
          </ac:inkMkLst>
        </pc:inkChg>
        <pc:inkChg chg="add topLvl">
          <ac:chgData name="Zhang Yifan" userId="c9b86b9a-8bad-4e1d-80e2-8f55c3c19e2c" providerId="ADAL" clId="{9BEFBB74-C0ED-D640-96C8-5B66059E4614}" dt="2021-09-27T19:37:14.329" v="1618"/>
          <ac:inkMkLst>
            <pc:docMk/>
            <pc:sldMk cId="0" sldId="268"/>
            <ac:inkMk id="140" creationId="{C0F596D4-9D2C-F246-AA5E-CA33A358D62C}"/>
          </ac:inkMkLst>
        </pc:inkChg>
        <pc:inkChg chg="add topLvl">
          <ac:chgData name="Zhang Yifan" userId="c9b86b9a-8bad-4e1d-80e2-8f55c3c19e2c" providerId="ADAL" clId="{9BEFBB74-C0ED-D640-96C8-5B66059E4614}" dt="2021-09-27T19:37:14.329" v="1618"/>
          <ac:inkMkLst>
            <pc:docMk/>
            <pc:sldMk cId="0" sldId="268"/>
            <ac:inkMk id="141" creationId="{D8CC8400-37A3-EC4F-BD84-59902FBD6D31}"/>
          </ac:inkMkLst>
        </pc:inkChg>
        <pc:inkChg chg="add topLvl">
          <ac:chgData name="Zhang Yifan" userId="c9b86b9a-8bad-4e1d-80e2-8f55c3c19e2c" providerId="ADAL" clId="{9BEFBB74-C0ED-D640-96C8-5B66059E4614}" dt="2021-09-27T19:37:14.329" v="1618"/>
          <ac:inkMkLst>
            <pc:docMk/>
            <pc:sldMk cId="0" sldId="268"/>
            <ac:inkMk id="142" creationId="{400431BA-8DD1-3149-AD92-AE560C65DBA2}"/>
          </ac:inkMkLst>
        </pc:inkChg>
        <pc:inkChg chg="add topLvl">
          <ac:chgData name="Zhang Yifan" userId="c9b86b9a-8bad-4e1d-80e2-8f55c3c19e2c" providerId="ADAL" clId="{9BEFBB74-C0ED-D640-96C8-5B66059E4614}" dt="2021-09-27T19:37:14.329" v="1618"/>
          <ac:inkMkLst>
            <pc:docMk/>
            <pc:sldMk cId="0" sldId="268"/>
            <ac:inkMk id="143" creationId="{617BCC84-D96B-B947-AF19-961C02D75BB7}"/>
          </ac:inkMkLst>
        </pc:inkChg>
        <pc:inkChg chg="add topLvl">
          <ac:chgData name="Zhang Yifan" userId="c9b86b9a-8bad-4e1d-80e2-8f55c3c19e2c" providerId="ADAL" clId="{9BEFBB74-C0ED-D640-96C8-5B66059E4614}" dt="2021-09-27T19:37:14.329" v="1618"/>
          <ac:inkMkLst>
            <pc:docMk/>
            <pc:sldMk cId="0" sldId="268"/>
            <ac:inkMk id="144" creationId="{261E68DC-9BED-104A-8EF5-507C8CE4A612}"/>
          </ac:inkMkLst>
        </pc:inkChg>
        <pc:inkChg chg="add topLvl">
          <ac:chgData name="Zhang Yifan" userId="c9b86b9a-8bad-4e1d-80e2-8f55c3c19e2c" providerId="ADAL" clId="{9BEFBB74-C0ED-D640-96C8-5B66059E4614}" dt="2021-09-27T19:37:14.329" v="1618"/>
          <ac:inkMkLst>
            <pc:docMk/>
            <pc:sldMk cId="0" sldId="268"/>
            <ac:inkMk id="145" creationId="{64149A00-B75F-A94F-A8FF-418D190DE010}"/>
          </ac:inkMkLst>
        </pc:inkChg>
        <pc:inkChg chg="add topLvl">
          <ac:chgData name="Zhang Yifan" userId="c9b86b9a-8bad-4e1d-80e2-8f55c3c19e2c" providerId="ADAL" clId="{9BEFBB74-C0ED-D640-96C8-5B66059E4614}" dt="2021-09-27T19:37:14.329" v="1618"/>
          <ac:inkMkLst>
            <pc:docMk/>
            <pc:sldMk cId="0" sldId="268"/>
            <ac:inkMk id="146" creationId="{2A116E83-4CCF-A940-9DB3-53989A3A4259}"/>
          </ac:inkMkLst>
        </pc:inkChg>
        <pc:inkChg chg="add topLvl">
          <ac:chgData name="Zhang Yifan" userId="c9b86b9a-8bad-4e1d-80e2-8f55c3c19e2c" providerId="ADAL" clId="{9BEFBB74-C0ED-D640-96C8-5B66059E4614}" dt="2021-09-27T19:37:14.329" v="1618"/>
          <ac:inkMkLst>
            <pc:docMk/>
            <pc:sldMk cId="0" sldId="268"/>
            <ac:inkMk id="147" creationId="{49047E5C-83AF-F24B-A660-CD5F1C8CBE38}"/>
          </ac:inkMkLst>
        </pc:inkChg>
        <pc:inkChg chg="add topLvl">
          <ac:chgData name="Zhang Yifan" userId="c9b86b9a-8bad-4e1d-80e2-8f55c3c19e2c" providerId="ADAL" clId="{9BEFBB74-C0ED-D640-96C8-5B66059E4614}" dt="2021-09-27T19:37:14.329" v="1618"/>
          <ac:inkMkLst>
            <pc:docMk/>
            <pc:sldMk cId="0" sldId="268"/>
            <ac:inkMk id="148" creationId="{62382B15-9CCC-144E-8481-0AB62819F454}"/>
          </ac:inkMkLst>
        </pc:inkChg>
        <pc:inkChg chg="add topLvl">
          <ac:chgData name="Zhang Yifan" userId="c9b86b9a-8bad-4e1d-80e2-8f55c3c19e2c" providerId="ADAL" clId="{9BEFBB74-C0ED-D640-96C8-5B66059E4614}" dt="2021-09-27T19:37:14.329" v="1618"/>
          <ac:inkMkLst>
            <pc:docMk/>
            <pc:sldMk cId="0" sldId="268"/>
            <ac:inkMk id="149" creationId="{12AC6089-A454-494F-B375-7D2BE190C905}"/>
          </ac:inkMkLst>
        </pc:inkChg>
        <pc:inkChg chg="add topLvl">
          <ac:chgData name="Zhang Yifan" userId="c9b86b9a-8bad-4e1d-80e2-8f55c3c19e2c" providerId="ADAL" clId="{9BEFBB74-C0ED-D640-96C8-5B66059E4614}" dt="2021-09-27T19:37:14.329" v="1618"/>
          <ac:inkMkLst>
            <pc:docMk/>
            <pc:sldMk cId="0" sldId="268"/>
            <ac:inkMk id="150" creationId="{C1C26304-1A8C-1C4A-9B9A-EE3333294CA3}"/>
          </ac:inkMkLst>
        </pc:inkChg>
        <pc:inkChg chg="add topLvl">
          <ac:chgData name="Zhang Yifan" userId="c9b86b9a-8bad-4e1d-80e2-8f55c3c19e2c" providerId="ADAL" clId="{9BEFBB74-C0ED-D640-96C8-5B66059E4614}" dt="2021-09-27T19:37:14.329" v="1618"/>
          <ac:inkMkLst>
            <pc:docMk/>
            <pc:sldMk cId="0" sldId="268"/>
            <ac:inkMk id="151" creationId="{0CC77BF5-6114-704E-921A-46ACE8D8DD1F}"/>
          </ac:inkMkLst>
        </pc:inkChg>
        <pc:inkChg chg="add">
          <ac:chgData name="Zhang Yifan" userId="c9b86b9a-8bad-4e1d-80e2-8f55c3c19e2c" providerId="ADAL" clId="{9BEFBB74-C0ED-D640-96C8-5B66059E4614}" dt="2021-09-27T19:37:13.711" v="1617"/>
          <ac:inkMkLst>
            <pc:docMk/>
            <pc:sldMk cId="0" sldId="268"/>
            <ac:inkMk id="153" creationId="{2FDDB69E-44E7-0B44-B31B-A22AB5FEA6F0}"/>
          </ac:inkMkLst>
        </pc:inkChg>
      </pc:sldChg>
      <pc:sldChg chg="addSp delSp">
        <pc:chgData name="Zhang Yifan" userId="c9b86b9a-8bad-4e1d-80e2-8f55c3c19e2c" providerId="ADAL" clId="{9BEFBB74-C0ED-D640-96C8-5B66059E4614}" dt="2021-09-27T23:39:24.489" v="1803"/>
        <pc:sldMkLst>
          <pc:docMk/>
          <pc:sldMk cId="0" sldId="275"/>
        </pc:sldMkLst>
        <pc:grpChg chg="add del">
          <ac:chgData name="Zhang Yifan" userId="c9b86b9a-8bad-4e1d-80e2-8f55c3c19e2c" providerId="ADAL" clId="{9BEFBB74-C0ED-D640-96C8-5B66059E4614}" dt="2021-09-27T23:37:06.611" v="1625"/>
          <ac:grpSpMkLst>
            <pc:docMk/>
            <pc:sldMk cId="0" sldId="275"/>
            <ac:grpSpMk id="6" creationId="{CF653AA2-7FCD-FC4E-AD9D-F8C989FFE4DE}"/>
          </ac:grpSpMkLst>
        </pc:grpChg>
        <pc:grpChg chg="add del">
          <ac:chgData name="Zhang Yifan" userId="c9b86b9a-8bad-4e1d-80e2-8f55c3c19e2c" providerId="ADAL" clId="{9BEFBB74-C0ED-D640-96C8-5B66059E4614}" dt="2021-09-27T23:37:19.217" v="1636"/>
          <ac:grpSpMkLst>
            <pc:docMk/>
            <pc:sldMk cId="0" sldId="275"/>
            <ac:grpSpMk id="8" creationId="{6F976D91-642C-1B42-B27A-493D445D6E2C}"/>
          </ac:grpSpMkLst>
        </pc:grpChg>
        <pc:grpChg chg="add del">
          <ac:chgData name="Zhang Yifan" userId="c9b86b9a-8bad-4e1d-80e2-8f55c3c19e2c" providerId="ADAL" clId="{9BEFBB74-C0ED-D640-96C8-5B66059E4614}" dt="2021-09-27T23:37:19.232" v="1640"/>
          <ac:grpSpMkLst>
            <pc:docMk/>
            <pc:sldMk cId="0" sldId="275"/>
            <ac:grpSpMk id="14" creationId="{06BBF3F3-BDCE-B14F-819A-FFCEE927124F}"/>
          </ac:grpSpMkLst>
        </pc:grpChg>
        <pc:grpChg chg="add del">
          <ac:chgData name="Zhang Yifan" userId="c9b86b9a-8bad-4e1d-80e2-8f55c3c19e2c" providerId="ADAL" clId="{9BEFBB74-C0ED-D640-96C8-5B66059E4614}" dt="2021-09-27T23:37:25.050" v="1652"/>
          <ac:grpSpMkLst>
            <pc:docMk/>
            <pc:sldMk cId="0" sldId="275"/>
            <ac:grpSpMk id="19" creationId="{B43F67A8-E1DB-354E-971F-5D11C08963C6}"/>
          </ac:grpSpMkLst>
        </pc:grpChg>
        <pc:grpChg chg="add del">
          <ac:chgData name="Zhang Yifan" userId="c9b86b9a-8bad-4e1d-80e2-8f55c3c19e2c" providerId="ADAL" clId="{9BEFBB74-C0ED-D640-96C8-5B66059E4614}" dt="2021-09-27T23:37:28.990" v="1662"/>
          <ac:grpSpMkLst>
            <pc:docMk/>
            <pc:sldMk cId="0" sldId="275"/>
            <ac:grpSpMk id="25" creationId="{BCD486FD-BB82-8F47-AB33-E46822E421F9}"/>
          </ac:grpSpMkLst>
        </pc:grpChg>
        <pc:grpChg chg="add del">
          <ac:chgData name="Zhang Yifan" userId="c9b86b9a-8bad-4e1d-80e2-8f55c3c19e2c" providerId="ADAL" clId="{9BEFBB74-C0ED-D640-96C8-5B66059E4614}" dt="2021-09-27T23:37:32.484" v="1671"/>
          <ac:grpSpMkLst>
            <pc:docMk/>
            <pc:sldMk cId="0" sldId="275"/>
            <ac:grpSpMk id="35" creationId="{FF3B649A-375E-DF46-A286-CE2718173085}"/>
          </ac:grpSpMkLst>
        </pc:grpChg>
        <pc:grpChg chg="add">
          <ac:chgData name="Zhang Yifan" userId="c9b86b9a-8bad-4e1d-80e2-8f55c3c19e2c" providerId="ADAL" clId="{9BEFBB74-C0ED-D640-96C8-5B66059E4614}" dt="2021-09-27T23:37:32.484" v="1671"/>
          <ac:grpSpMkLst>
            <pc:docMk/>
            <pc:sldMk cId="0" sldId="275"/>
            <ac:grpSpMk id="44" creationId="{97C6341F-FBA6-844E-B148-62418436E2E5}"/>
          </ac:grpSpMkLst>
        </pc:grpChg>
        <pc:grpChg chg="add del">
          <ac:chgData name="Zhang Yifan" userId="c9b86b9a-8bad-4e1d-80e2-8f55c3c19e2c" providerId="ADAL" clId="{9BEFBB74-C0ED-D640-96C8-5B66059E4614}" dt="2021-09-27T23:37:56.945" v="1700"/>
          <ac:grpSpMkLst>
            <pc:docMk/>
            <pc:sldMk cId="0" sldId="275"/>
            <ac:grpSpMk id="53" creationId="{4CA59A96-4305-FD45-919C-AE0636DE2529}"/>
          </ac:grpSpMkLst>
        </pc:grpChg>
        <pc:grpChg chg="add del">
          <ac:chgData name="Zhang Yifan" userId="c9b86b9a-8bad-4e1d-80e2-8f55c3c19e2c" providerId="ADAL" clId="{9BEFBB74-C0ED-D640-96C8-5B66059E4614}" dt="2021-09-27T23:37:55.194" v="1697"/>
          <ac:grpSpMkLst>
            <pc:docMk/>
            <pc:sldMk cId="0" sldId="275"/>
            <ac:grpSpMk id="56" creationId="{E75C0118-BBC7-134A-AD61-CE35A6729593}"/>
          </ac:grpSpMkLst>
        </pc:grpChg>
        <pc:grpChg chg="add del">
          <ac:chgData name="Zhang Yifan" userId="c9b86b9a-8bad-4e1d-80e2-8f55c3c19e2c" providerId="ADAL" clId="{9BEFBB74-C0ED-D640-96C8-5B66059E4614}" dt="2021-09-27T23:37:55.194" v="1697"/>
          <ac:grpSpMkLst>
            <pc:docMk/>
            <pc:sldMk cId="0" sldId="275"/>
            <ac:grpSpMk id="195" creationId="{581D62DB-E89B-0149-AA43-62C4EBA8CB0B}"/>
          </ac:grpSpMkLst>
        </pc:grpChg>
        <pc:grpChg chg="add del">
          <ac:chgData name="Zhang Yifan" userId="c9b86b9a-8bad-4e1d-80e2-8f55c3c19e2c" providerId="ADAL" clId="{9BEFBB74-C0ED-D640-96C8-5B66059E4614}" dt="2021-09-27T23:37:56.945" v="1700"/>
          <ac:grpSpMkLst>
            <pc:docMk/>
            <pc:sldMk cId="0" sldId="275"/>
            <ac:grpSpMk id="198" creationId="{0ADCEDF2-339B-5247-88B7-55B38C5618AA}"/>
          </ac:grpSpMkLst>
        </pc:grpChg>
        <pc:grpChg chg="add del">
          <ac:chgData name="Zhang Yifan" userId="c9b86b9a-8bad-4e1d-80e2-8f55c3c19e2c" providerId="ADAL" clId="{9BEFBB74-C0ED-D640-96C8-5B66059E4614}" dt="2021-09-27T23:38:07.666" v="1716"/>
          <ac:grpSpMkLst>
            <pc:docMk/>
            <pc:sldMk cId="0" sldId="275"/>
            <ac:grpSpMk id="201" creationId="{391D609E-4D73-4040-9D57-4518681B0517}"/>
          </ac:grpSpMkLst>
        </pc:grpChg>
        <pc:grpChg chg="add del">
          <ac:chgData name="Zhang Yifan" userId="c9b86b9a-8bad-4e1d-80e2-8f55c3c19e2c" providerId="ADAL" clId="{9BEFBB74-C0ED-D640-96C8-5B66059E4614}" dt="2021-09-27T23:38:07.666" v="1716"/>
          <ac:grpSpMkLst>
            <pc:docMk/>
            <pc:sldMk cId="0" sldId="275"/>
            <ac:grpSpMk id="211" creationId="{D33E0F16-E41F-AE45-8DB4-F303CA2BD8E0}"/>
          </ac:grpSpMkLst>
        </pc:grpChg>
        <pc:grpChg chg="add del">
          <ac:chgData name="Zhang Yifan" userId="c9b86b9a-8bad-4e1d-80e2-8f55c3c19e2c" providerId="ADAL" clId="{9BEFBB74-C0ED-D640-96C8-5B66059E4614}" dt="2021-09-27T23:38:07.666" v="1716"/>
          <ac:grpSpMkLst>
            <pc:docMk/>
            <pc:sldMk cId="0" sldId="275"/>
            <ac:grpSpMk id="214" creationId="{E734B6F6-1D97-6F40-A38C-F1EA6DB84A4F}"/>
          </ac:grpSpMkLst>
        </pc:grpChg>
        <pc:grpChg chg="add">
          <ac:chgData name="Zhang Yifan" userId="c9b86b9a-8bad-4e1d-80e2-8f55c3c19e2c" providerId="ADAL" clId="{9BEFBB74-C0ED-D640-96C8-5B66059E4614}" dt="2021-09-27T23:38:07.666" v="1716"/>
          <ac:grpSpMkLst>
            <pc:docMk/>
            <pc:sldMk cId="0" sldId="275"/>
            <ac:grpSpMk id="220" creationId="{51572F18-5504-0E44-884C-923F8850BD1A}"/>
          </ac:grpSpMkLst>
        </pc:grpChg>
        <pc:grpChg chg="add del">
          <ac:chgData name="Zhang Yifan" userId="c9b86b9a-8bad-4e1d-80e2-8f55c3c19e2c" providerId="ADAL" clId="{9BEFBB74-C0ED-D640-96C8-5B66059E4614}" dt="2021-09-27T23:38:14.053" v="1728"/>
          <ac:grpSpMkLst>
            <pc:docMk/>
            <pc:sldMk cId="0" sldId="275"/>
            <ac:grpSpMk id="229" creationId="{3C201DBA-25B8-2645-87F8-A27AD4A50970}"/>
          </ac:grpSpMkLst>
        </pc:grpChg>
        <pc:grpChg chg="add del">
          <ac:chgData name="Zhang Yifan" userId="c9b86b9a-8bad-4e1d-80e2-8f55c3c19e2c" providerId="ADAL" clId="{9BEFBB74-C0ED-D640-96C8-5B66059E4614}" dt="2021-09-27T23:38:15.867" v="1730"/>
          <ac:grpSpMkLst>
            <pc:docMk/>
            <pc:sldMk cId="0" sldId="275"/>
            <ac:grpSpMk id="232" creationId="{E8015F11-DD40-B245-9D31-9F16056936C3}"/>
          </ac:grpSpMkLst>
        </pc:grpChg>
        <pc:grpChg chg="add">
          <ac:chgData name="Zhang Yifan" userId="c9b86b9a-8bad-4e1d-80e2-8f55c3c19e2c" providerId="ADAL" clId="{9BEFBB74-C0ED-D640-96C8-5B66059E4614}" dt="2021-09-27T23:38:15.867" v="1730"/>
          <ac:grpSpMkLst>
            <pc:docMk/>
            <pc:sldMk cId="0" sldId="275"/>
            <ac:grpSpMk id="234" creationId="{A0B135BA-CC7F-CB4D-8A5D-63F2FAF107FC}"/>
          </ac:grpSpMkLst>
        </pc:grpChg>
        <pc:grpChg chg="add del">
          <ac:chgData name="Zhang Yifan" userId="c9b86b9a-8bad-4e1d-80e2-8f55c3c19e2c" providerId="ADAL" clId="{9BEFBB74-C0ED-D640-96C8-5B66059E4614}" dt="2021-09-27T23:38:30.134" v="1743"/>
          <ac:grpSpMkLst>
            <pc:docMk/>
            <pc:sldMk cId="0" sldId="275"/>
            <ac:grpSpMk id="238" creationId="{6F225331-610B-DC47-ACE2-6EBD3A70C3E0}"/>
          </ac:grpSpMkLst>
        </pc:grpChg>
        <pc:grpChg chg="add del">
          <ac:chgData name="Zhang Yifan" userId="c9b86b9a-8bad-4e1d-80e2-8f55c3c19e2c" providerId="ADAL" clId="{9BEFBB74-C0ED-D640-96C8-5B66059E4614}" dt="2021-09-27T23:38:31.858" v="1747"/>
          <ac:grpSpMkLst>
            <pc:docMk/>
            <pc:sldMk cId="0" sldId="275"/>
            <ac:grpSpMk id="247" creationId="{5F94DE5C-E665-1F4F-963F-CFDE81C8C049}"/>
          </ac:grpSpMkLst>
        </pc:grpChg>
        <pc:grpChg chg="add del">
          <ac:chgData name="Zhang Yifan" userId="c9b86b9a-8bad-4e1d-80e2-8f55c3c19e2c" providerId="ADAL" clId="{9BEFBB74-C0ED-D640-96C8-5B66059E4614}" dt="2021-09-27T23:38:38.598" v="1760"/>
          <ac:grpSpMkLst>
            <pc:docMk/>
            <pc:sldMk cId="0" sldId="275"/>
            <ac:grpSpMk id="251" creationId="{0BDC16B6-8B54-4C4A-933A-D38A39E8C459}"/>
          </ac:grpSpMkLst>
        </pc:grpChg>
        <pc:grpChg chg="add del">
          <ac:chgData name="Zhang Yifan" userId="c9b86b9a-8bad-4e1d-80e2-8f55c3c19e2c" providerId="ADAL" clId="{9BEFBB74-C0ED-D640-96C8-5B66059E4614}" dt="2021-09-27T23:38:34.527" v="1753"/>
          <ac:grpSpMkLst>
            <pc:docMk/>
            <pc:sldMk cId="0" sldId="275"/>
            <ac:grpSpMk id="256" creationId="{165D3D7C-0E18-2443-9DB1-1F9589AEA82B}"/>
          </ac:grpSpMkLst>
        </pc:grpChg>
        <pc:grpChg chg="add del">
          <ac:chgData name="Zhang Yifan" userId="c9b86b9a-8bad-4e1d-80e2-8f55c3c19e2c" providerId="ADAL" clId="{9BEFBB74-C0ED-D640-96C8-5B66059E4614}" dt="2021-09-27T23:38:55.138" v="1763"/>
          <ac:grpSpMkLst>
            <pc:docMk/>
            <pc:sldMk cId="0" sldId="275"/>
            <ac:grpSpMk id="263" creationId="{80AF6202-7AC7-EE4A-9482-76658363DB43}"/>
          </ac:grpSpMkLst>
        </pc:grpChg>
        <pc:grpChg chg="add del">
          <ac:chgData name="Zhang Yifan" userId="c9b86b9a-8bad-4e1d-80e2-8f55c3c19e2c" providerId="ADAL" clId="{9BEFBB74-C0ED-D640-96C8-5B66059E4614}" dt="2021-09-27T23:38:56.030" v="1765"/>
          <ac:grpSpMkLst>
            <pc:docMk/>
            <pc:sldMk cId="0" sldId="275"/>
            <ac:grpSpMk id="266" creationId="{BCD7E46E-6B7F-7442-8914-8BB1363F2E43}"/>
          </ac:grpSpMkLst>
        </pc:grpChg>
        <pc:grpChg chg="add del">
          <ac:chgData name="Zhang Yifan" userId="c9b86b9a-8bad-4e1d-80e2-8f55c3c19e2c" providerId="ADAL" clId="{9BEFBB74-C0ED-D640-96C8-5B66059E4614}" dt="2021-09-27T23:39:00.493" v="1768"/>
          <ac:grpSpMkLst>
            <pc:docMk/>
            <pc:sldMk cId="0" sldId="275"/>
            <ac:grpSpMk id="268" creationId="{A50AF14B-BCFE-F644-A4A7-CA0D26A19A9F}"/>
          </ac:grpSpMkLst>
        </pc:grpChg>
        <pc:grpChg chg="add del">
          <ac:chgData name="Zhang Yifan" userId="c9b86b9a-8bad-4e1d-80e2-8f55c3c19e2c" providerId="ADAL" clId="{9BEFBB74-C0ED-D640-96C8-5B66059E4614}" dt="2021-09-27T23:39:21.969" v="1799"/>
          <ac:grpSpMkLst>
            <pc:docMk/>
            <pc:sldMk cId="0" sldId="275"/>
            <ac:grpSpMk id="271" creationId="{17DF62E1-6284-CE42-8635-DEEF1B10B020}"/>
          </ac:grpSpMkLst>
        </pc:grpChg>
        <pc:grpChg chg="add del">
          <ac:chgData name="Zhang Yifan" userId="c9b86b9a-8bad-4e1d-80e2-8f55c3c19e2c" providerId="ADAL" clId="{9BEFBB74-C0ED-D640-96C8-5B66059E4614}" dt="2021-09-27T23:39:05.612" v="1774"/>
          <ac:grpSpMkLst>
            <pc:docMk/>
            <pc:sldMk cId="0" sldId="275"/>
            <ac:grpSpMk id="276" creationId="{A1C805F7-F5F3-2D49-94EF-BA384EDF6CD8}"/>
          </ac:grpSpMkLst>
        </pc:grpChg>
        <pc:grpChg chg="add del">
          <ac:chgData name="Zhang Yifan" userId="c9b86b9a-8bad-4e1d-80e2-8f55c3c19e2c" providerId="ADAL" clId="{9BEFBB74-C0ED-D640-96C8-5B66059E4614}" dt="2021-09-27T23:39:05.612" v="1774"/>
          <ac:grpSpMkLst>
            <pc:docMk/>
            <pc:sldMk cId="0" sldId="275"/>
            <ac:grpSpMk id="277" creationId="{C0F62F7F-8FAB-C845-A23A-CA1C3693D5B7}"/>
          </ac:grpSpMkLst>
        </pc:grpChg>
        <pc:grpChg chg="add del">
          <ac:chgData name="Zhang Yifan" userId="c9b86b9a-8bad-4e1d-80e2-8f55c3c19e2c" providerId="ADAL" clId="{9BEFBB74-C0ED-D640-96C8-5B66059E4614}" dt="2021-09-27T23:39:21.969" v="1799"/>
          <ac:grpSpMkLst>
            <pc:docMk/>
            <pc:sldMk cId="0" sldId="275"/>
            <ac:grpSpMk id="285" creationId="{8CDFA2BB-7A74-4646-8047-10D11BD85266}"/>
          </ac:grpSpMkLst>
        </pc:grpChg>
        <pc:grpChg chg="add del">
          <ac:chgData name="Zhang Yifan" userId="c9b86b9a-8bad-4e1d-80e2-8f55c3c19e2c" providerId="ADAL" clId="{9BEFBB74-C0ED-D640-96C8-5B66059E4614}" dt="2021-09-27T23:39:21.969" v="1799"/>
          <ac:grpSpMkLst>
            <pc:docMk/>
            <pc:sldMk cId="0" sldId="275"/>
            <ac:grpSpMk id="289" creationId="{BD56B636-12E6-0944-BD6A-89EE3C2B707E}"/>
          </ac:grpSpMkLst>
        </pc:grpChg>
        <pc:grpChg chg="add del">
          <ac:chgData name="Zhang Yifan" userId="c9b86b9a-8bad-4e1d-80e2-8f55c3c19e2c" providerId="ADAL" clId="{9BEFBB74-C0ED-D640-96C8-5B66059E4614}" dt="2021-09-27T23:39:24.489" v="1803"/>
          <ac:grpSpMkLst>
            <pc:docMk/>
            <pc:sldMk cId="0" sldId="275"/>
            <ac:grpSpMk id="300" creationId="{BC16667E-8816-DE40-A60E-A9F9C261045A}"/>
          </ac:grpSpMkLst>
        </pc:grpChg>
        <pc:grpChg chg="add">
          <ac:chgData name="Zhang Yifan" userId="c9b86b9a-8bad-4e1d-80e2-8f55c3c19e2c" providerId="ADAL" clId="{9BEFBB74-C0ED-D640-96C8-5B66059E4614}" dt="2021-09-27T23:39:24.489" v="1803"/>
          <ac:grpSpMkLst>
            <pc:docMk/>
            <pc:sldMk cId="0" sldId="275"/>
            <ac:grpSpMk id="304" creationId="{9F9EE619-FB31-7343-98C9-096CC60A71D9}"/>
          </ac:grpSpMkLst>
        </pc:grpChg>
        <pc:inkChg chg="add del topLvl">
          <ac:chgData name="Zhang Yifan" userId="c9b86b9a-8bad-4e1d-80e2-8f55c3c19e2c" providerId="ADAL" clId="{9BEFBB74-C0ED-D640-96C8-5B66059E4614}" dt="2021-09-27T23:37:19.227" v="1639"/>
          <ac:inkMkLst>
            <pc:docMk/>
            <pc:sldMk cId="0" sldId="275"/>
            <ac:inkMk id="2" creationId="{00F2EC33-ECDA-8A41-8977-F794A6B4B606}"/>
          </ac:inkMkLst>
        </pc:inkChg>
        <pc:inkChg chg="add del topLvl">
          <ac:chgData name="Zhang Yifan" userId="c9b86b9a-8bad-4e1d-80e2-8f55c3c19e2c" providerId="ADAL" clId="{9BEFBB74-C0ED-D640-96C8-5B66059E4614}" dt="2021-09-27T23:37:19.206" v="1633"/>
          <ac:inkMkLst>
            <pc:docMk/>
            <pc:sldMk cId="0" sldId="275"/>
            <ac:inkMk id="3" creationId="{9187C979-8322-FB45-B9B1-C27EE023BB14}"/>
          </ac:inkMkLst>
        </pc:inkChg>
        <pc:inkChg chg="add del topLvl">
          <ac:chgData name="Zhang Yifan" userId="c9b86b9a-8bad-4e1d-80e2-8f55c3c19e2c" providerId="ADAL" clId="{9BEFBB74-C0ED-D640-96C8-5B66059E4614}" dt="2021-09-27T23:37:19.217" v="1636"/>
          <ac:inkMkLst>
            <pc:docMk/>
            <pc:sldMk cId="0" sldId="275"/>
            <ac:inkMk id="4" creationId="{670B3856-DC08-284E-8DA0-C49CFEC1298F}"/>
          </ac:inkMkLst>
        </pc:inkChg>
        <pc:inkChg chg="add del topLvl">
          <ac:chgData name="Zhang Yifan" userId="c9b86b9a-8bad-4e1d-80e2-8f55c3c19e2c" providerId="ADAL" clId="{9BEFBB74-C0ED-D640-96C8-5B66059E4614}" dt="2021-09-27T23:37:19.208" v="1634"/>
          <ac:inkMkLst>
            <pc:docMk/>
            <pc:sldMk cId="0" sldId="275"/>
            <ac:inkMk id="5" creationId="{832D80E2-089D-544E-8D8D-C6D9ECF4E454}"/>
          </ac:inkMkLst>
        </pc:inkChg>
        <pc:inkChg chg="add del">
          <ac:chgData name="Zhang Yifan" userId="c9b86b9a-8bad-4e1d-80e2-8f55c3c19e2c" providerId="ADAL" clId="{9BEFBB74-C0ED-D640-96C8-5B66059E4614}" dt="2021-09-27T23:37:08.468" v="1626"/>
          <ac:inkMkLst>
            <pc:docMk/>
            <pc:sldMk cId="0" sldId="275"/>
            <ac:inkMk id="7" creationId="{B75395AE-21DA-4945-8C92-55E6F2B587D6}"/>
          </ac:inkMkLst>
        </pc:inkChg>
        <pc:inkChg chg="add del">
          <ac:chgData name="Zhang Yifan" userId="c9b86b9a-8bad-4e1d-80e2-8f55c3c19e2c" providerId="ADAL" clId="{9BEFBB74-C0ED-D640-96C8-5B66059E4614}" dt="2021-09-27T23:37:19.225" v="1638"/>
          <ac:inkMkLst>
            <pc:docMk/>
            <pc:sldMk cId="0" sldId="275"/>
            <ac:inkMk id="9" creationId="{61A189CC-A057-DB4D-AC4E-70528FF5E3D1}"/>
          </ac:inkMkLst>
        </pc:inkChg>
        <pc:inkChg chg="add del topLvl">
          <ac:chgData name="Zhang Yifan" userId="c9b86b9a-8bad-4e1d-80e2-8f55c3c19e2c" providerId="ADAL" clId="{9BEFBB74-C0ED-D640-96C8-5B66059E4614}" dt="2021-09-27T23:37:19.232" v="1640"/>
          <ac:inkMkLst>
            <pc:docMk/>
            <pc:sldMk cId="0" sldId="275"/>
            <ac:inkMk id="10" creationId="{4B6AB10D-DCC2-334E-9DBD-E14D80AE5B07}"/>
          </ac:inkMkLst>
        </pc:inkChg>
        <pc:inkChg chg="add del">
          <ac:chgData name="Zhang Yifan" userId="c9b86b9a-8bad-4e1d-80e2-8f55c3c19e2c" providerId="ADAL" clId="{9BEFBB74-C0ED-D640-96C8-5B66059E4614}" dt="2021-09-27T23:37:19.221" v="1637"/>
          <ac:inkMkLst>
            <pc:docMk/>
            <pc:sldMk cId="0" sldId="275"/>
            <ac:inkMk id="11" creationId="{292D1EBE-9E33-F94F-BE80-EAF00DFBCA28}"/>
          </ac:inkMkLst>
        </pc:inkChg>
        <pc:inkChg chg="add del topLvl">
          <ac:chgData name="Zhang Yifan" userId="c9b86b9a-8bad-4e1d-80e2-8f55c3c19e2c" providerId="ADAL" clId="{9BEFBB74-C0ED-D640-96C8-5B66059E4614}" dt="2021-09-27T23:37:19.234" v="1641"/>
          <ac:inkMkLst>
            <pc:docMk/>
            <pc:sldMk cId="0" sldId="275"/>
            <ac:inkMk id="12" creationId="{1EA4CF12-DC08-6E40-A6CF-74DCA1B84E6A}"/>
          </ac:inkMkLst>
        </pc:inkChg>
        <pc:inkChg chg="add del">
          <ac:chgData name="Zhang Yifan" userId="c9b86b9a-8bad-4e1d-80e2-8f55c3c19e2c" providerId="ADAL" clId="{9BEFBB74-C0ED-D640-96C8-5B66059E4614}" dt="2021-09-27T23:37:19.212" v="1635"/>
          <ac:inkMkLst>
            <pc:docMk/>
            <pc:sldMk cId="0" sldId="275"/>
            <ac:inkMk id="13" creationId="{765AB559-91CD-DA44-96B8-B944F42424B6}"/>
          </ac:inkMkLst>
        </pc:inkChg>
        <pc:inkChg chg="add topLvl">
          <ac:chgData name="Zhang Yifan" userId="c9b86b9a-8bad-4e1d-80e2-8f55c3c19e2c" providerId="ADAL" clId="{9BEFBB74-C0ED-D640-96C8-5B66059E4614}" dt="2021-09-27T23:37:32.484" v="1671"/>
          <ac:inkMkLst>
            <pc:docMk/>
            <pc:sldMk cId="0" sldId="275"/>
            <ac:inkMk id="15" creationId="{59486A91-130E-B34B-8F78-30EAEC603F0A}"/>
          </ac:inkMkLst>
        </pc:inkChg>
        <pc:inkChg chg="add topLvl">
          <ac:chgData name="Zhang Yifan" userId="c9b86b9a-8bad-4e1d-80e2-8f55c3c19e2c" providerId="ADAL" clId="{9BEFBB74-C0ED-D640-96C8-5B66059E4614}" dt="2021-09-27T23:37:32.484" v="1671"/>
          <ac:inkMkLst>
            <pc:docMk/>
            <pc:sldMk cId="0" sldId="275"/>
            <ac:inkMk id="16" creationId="{0F086114-C2EF-C640-9E50-F64F1A2D177D}"/>
          </ac:inkMkLst>
        </pc:inkChg>
        <pc:inkChg chg="add topLvl">
          <ac:chgData name="Zhang Yifan" userId="c9b86b9a-8bad-4e1d-80e2-8f55c3c19e2c" providerId="ADAL" clId="{9BEFBB74-C0ED-D640-96C8-5B66059E4614}" dt="2021-09-27T23:37:32.484" v="1671"/>
          <ac:inkMkLst>
            <pc:docMk/>
            <pc:sldMk cId="0" sldId="275"/>
            <ac:inkMk id="17" creationId="{D35530B0-E72A-6F44-BD98-F857E9BE9E6C}"/>
          </ac:inkMkLst>
        </pc:inkChg>
        <pc:inkChg chg="add topLvl">
          <ac:chgData name="Zhang Yifan" userId="c9b86b9a-8bad-4e1d-80e2-8f55c3c19e2c" providerId="ADAL" clId="{9BEFBB74-C0ED-D640-96C8-5B66059E4614}" dt="2021-09-27T23:37:32.484" v="1671"/>
          <ac:inkMkLst>
            <pc:docMk/>
            <pc:sldMk cId="0" sldId="275"/>
            <ac:inkMk id="18" creationId="{88300C43-862F-A343-91E6-85483CD423F6}"/>
          </ac:inkMkLst>
        </pc:inkChg>
        <pc:inkChg chg="add topLvl">
          <ac:chgData name="Zhang Yifan" userId="c9b86b9a-8bad-4e1d-80e2-8f55c3c19e2c" providerId="ADAL" clId="{9BEFBB74-C0ED-D640-96C8-5B66059E4614}" dt="2021-09-27T23:37:32.484" v="1671"/>
          <ac:inkMkLst>
            <pc:docMk/>
            <pc:sldMk cId="0" sldId="275"/>
            <ac:inkMk id="20" creationId="{E33D7E6A-7011-C249-B0A2-248A60A28224}"/>
          </ac:inkMkLst>
        </pc:inkChg>
        <pc:inkChg chg="add topLvl">
          <ac:chgData name="Zhang Yifan" userId="c9b86b9a-8bad-4e1d-80e2-8f55c3c19e2c" providerId="ADAL" clId="{9BEFBB74-C0ED-D640-96C8-5B66059E4614}" dt="2021-09-27T23:37:32.484" v="1671"/>
          <ac:inkMkLst>
            <pc:docMk/>
            <pc:sldMk cId="0" sldId="275"/>
            <ac:inkMk id="21" creationId="{DCAA8BDE-17C1-FF42-93F3-BB236E75EC0A}"/>
          </ac:inkMkLst>
        </pc:inkChg>
        <pc:inkChg chg="add topLvl">
          <ac:chgData name="Zhang Yifan" userId="c9b86b9a-8bad-4e1d-80e2-8f55c3c19e2c" providerId="ADAL" clId="{9BEFBB74-C0ED-D640-96C8-5B66059E4614}" dt="2021-09-27T23:37:32.484" v="1671"/>
          <ac:inkMkLst>
            <pc:docMk/>
            <pc:sldMk cId="0" sldId="275"/>
            <ac:inkMk id="22" creationId="{02DF0738-9B87-5F4E-A5BE-E6ADF81BCDBE}"/>
          </ac:inkMkLst>
        </pc:inkChg>
        <pc:inkChg chg="add topLvl">
          <ac:chgData name="Zhang Yifan" userId="c9b86b9a-8bad-4e1d-80e2-8f55c3c19e2c" providerId="ADAL" clId="{9BEFBB74-C0ED-D640-96C8-5B66059E4614}" dt="2021-09-27T23:37:32.484" v="1671"/>
          <ac:inkMkLst>
            <pc:docMk/>
            <pc:sldMk cId="0" sldId="275"/>
            <ac:inkMk id="23" creationId="{B8CFF027-7C5F-C647-8E6D-B088464D6BCD}"/>
          </ac:inkMkLst>
        </pc:inkChg>
        <pc:inkChg chg="add topLvl">
          <ac:chgData name="Zhang Yifan" userId="c9b86b9a-8bad-4e1d-80e2-8f55c3c19e2c" providerId="ADAL" clId="{9BEFBB74-C0ED-D640-96C8-5B66059E4614}" dt="2021-09-27T23:37:32.484" v="1671"/>
          <ac:inkMkLst>
            <pc:docMk/>
            <pc:sldMk cId="0" sldId="275"/>
            <ac:inkMk id="24" creationId="{BA4929DE-5AFA-B449-ABBA-F33A1C0957A1}"/>
          </ac:inkMkLst>
        </pc:inkChg>
        <pc:inkChg chg="add topLvl">
          <ac:chgData name="Zhang Yifan" userId="c9b86b9a-8bad-4e1d-80e2-8f55c3c19e2c" providerId="ADAL" clId="{9BEFBB74-C0ED-D640-96C8-5B66059E4614}" dt="2021-09-27T23:37:32.484" v="1671"/>
          <ac:inkMkLst>
            <pc:docMk/>
            <pc:sldMk cId="0" sldId="275"/>
            <ac:inkMk id="26" creationId="{075340D1-98CE-0843-B2A6-87E6EAD7AEF7}"/>
          </ac:inkMkLst>
        </pc:inkChg>
        <pc:inkChg chg="add topLvl">
          <ac:chgData name="Zhang Yifan" userId="c9b86b9a-8bad-4e1d-80e2-8f55c3c19e2c" providerId="ADAL" clId="{9BEFBB74-C0ED-D640-96C8-5B66059E4614}" dt="2021-09-27T23:37:32.484" v="1671"/>
          <ac:inkMkLst>
            <pc:docMk/>
            <pc:sldMk cId="0" sldId="275"/>
            <ac:inkMk id="27" creationId="{067AD309-8202-7947-BF18-572FF6FFB6CD}"/>
          </ac:inkMkLst>
        </pc:inkChg>
        <pc:inkChg chg="add topLvl">
          <ac:chgData name="Zhang Yifan" userId="c9b86b9a-8bad-4e1d-80e2-8f55c3c19e2c" providerId="ADAL" clId="{9BEFBB74-C0ED-D640-96C8-5B66059E4614}" dt="2021-09-27T23:37:32.484" v="1671"/>
          <ac:inkMkLst>
            <pc:docMk/>
            <pc:sldMk cId="0" sldId="275"/>
            <ac:inkMk id="28" creationId="{9A7F5793-786D-6F40-9F42-9F9C92F5C774}"/>
          </ac:inkMkLst>
        </pc:inkChg>
        <pc:inkChg chg="add topLvl">
          <ac:chgData name="Zhang Yifan" userId="c9b86b9a-8bad-4e1d-80e2-8f55c3c19e2c" providerId="ADAL" clId="{9BEFBB74-C0ED-D640-96C8-5B66059E4614}" dt="2021-09-27T23:37:32.484" v="1671"/>
          <ac:inkMkLst>
            <pc:docMk/>
            <pc:sldMk cId="0" sldId="275"/>
            <ac:inkMk id="29" creationId="{BA0A4040-A986-CF4E-9392-CC1A0B787E93}"/>
          </ac:inkMkLst>
        </pc:inkChg>
        <pc:inkChg chg="add topLvl">
          <ac:chgData name="Zhang Yifan" userId="c9b86b9a-8bad-4e1d-80e2-8f55c3c19e2c" providerId="ADAL" clId="{9BEFBB74-C0ED-D640-96C8-5B66059E4614}" dt="2021-09-27T23:37:32.484" v="1671"/>
          <ac:inkMkLst>
            <pc:docMk/>
            <pc:sldMk cId="0" sldId="275"/>
            <ac:inkMk id="30" creationId="{C0372517-C8ED-4B4C-8AC5-1C942F2DFC4E}"/>
          </ac:inkMkLst>
        </pc:inkChg>
        <pc:inkChg chg="add topLvl">
          <ac:chgData name="Zhang Yifan" userId="c9b86b9a-8bad-4e1d-80e2-8f55c3c19e2c" providerId="ADAL" clId="{9BEFBB74-C0ED-D640-96C8-5B66059E4614}" dt="2021-09-27T23:37:32.484" v="1671"/>
          <ac:inkMkLst>
            <pc:docMk/>
            <pc:sldMk cId="0" sldId="275"/>
            <ac:inkMk id="31" creationId="{04B55EC3-7445-A549-82DB-89976479A86C}"/>
          </ac:inkMkLst>
        </pc:inkChg>
        <pc:inkChg chg="add topLvl">
          <ac:chgData name="Zhang Yifan" userId="c9b86b9a-8bad-4e1d-80e2-8f55c3c19e2c" providerId="ADAL" clId="{9BEFBB74-C0ED-D640-96C8-5B66059E4614}" dt="2021-09-27T23:37:32.484" v="1671"/>
          <ac:inkMkLst>
            <pc:docMk/>
            <pc:sldMk cId="0" sldId="275"/>
            <ac:inkMk id="32" creationId="{AA0F3B70-9534-EA47-BA6D-63858C788276}"/>
          </ac:inkMkLst>
        </pc:inkChg>
        <pc:inkChg chg="add topLvl">
          <ac:chgData name="Zhang Yifan" userId="c9b86b9a-8bad-4e1d-80e2-8f55c3c19e2c" providerId="ADAL" clId="{9BEFBB74-C0ED-D640-96C8-5B66059E4614}" dt="2021-09-27T23:37:32.484" v="1671"/>
          <ac:inkMkLst>
            <pc:docMk/>
            <pc:sldMk cId="0" sldId="275"/>
            <ac:inkMk id="33" creationId="{7ECAA910-3149-0F47-A583-D8E738E2B432}"/>
          </ac:inkMkLst>
        </pc:inkChg>
        <pc:inkChg chg="add topLvl">
          <ac:chgData name="Zhang Yifan" userId="c9b86b9a-8bad-4e1d-80e2-8f55c3c19e2c" providerId="ADAL" clId="{9BEFBB74-C0ED-D640-96C8-5B66059E4614}" dt="2021-09-27T23:37:32.484" v="1671"/>
          <ac:inkMkLst>
            <pc:docMk/>
            <pc:sldMk cId="0" sldId="275"/>
            <ac:inkMk id="34" creationId="{1D5028A0-E8C0-CE4F-AC65-DFC33F154079}"/>
          </ac:inkMkLst>
        </pc:inkChg>
        <pc:inkChg chg="add">
          <ac:chgData name="Zhang Yifan" userId="c9b86b9a-8bad-4e1d-80e2-8f55c3c19e2c" providerId="ADAL" clId="{9BEFBB74-C0ED-D640-96C8-5B66059E4614}" dt="2021-09-27T23:37:29.204" v="1663"/>
          <ac:inkMkLst>
            <pc:docMk/>
            <pc:sldMk cId="0" sldId="275"/>
            <ac:inkMk id="36" creationId="{4B3F22D3-2228-6048-B380-22C5CF7840C3}"/>
          </ac:inkMkLst>
        </pc:inkChg>
        <pc:inkChg chg="add">
          <ac:chgData name="Zhang Yifan" userId="c9b86b9a-8bad-4e1d-80e2-8f55c3c19e2c" providerId="ADAL" clId="{9BEFBB74-C0ED-D640-96C8-5B66059E4614}" dt="2021-09-27T23:37:29.359" v="1664"/>
          <ac:inkMkLst>
            <pc:docMk/>
            <pc:sldMk cId="0" sldId="275"/>
            <ac:inkMk id="37" creationId="{C909F6FD-DE01-D947-9325-4B7ED4D74E28}"/>
          </ac:inkMkLst>
        </pc:inkChg>
        <pc:inkChg chg="add">
          <ac:chgData name="Zhang Yifan" userId="c9b86b9a-8bad-4e1d-80e2-8f55c3c19e2c" providerId="ADAL" clId="{9BEFBB74-C0ED-D640-96C8-5B66059E4614}" dt="2021-09-27T23:37:29.870" v="1665"/>
          <ac:inkMkLst>
            <pc:docMk/>
            <pc:sldMk cId="0" sldId="275"/>
            <ac:inkMk id="38" creationId="{50E5AFE2-17BE-7E40-95EE-037451884BC7}"/>
          </ac:inkMkLst>
        </pc:inkChg>
        <pc:inkChg chg="add">
          <ac:chgData name="Zhang Yifan" userId="c9b86b9a-8bad-4e1d-80e2-8f55c3c19e2c" providerId="ADAL" clId="{9BEFBB74-C0ED-D640-96C8-5B66059E4614}" dt="2021-09-27T23:37:30.073" v="1666"/>
          <ac:inkMkLst>
            <pc:docMk/>
            <pc:sldMk cId="0" sldId="275"/>
            <ac:inkMk id="39" creationId="{8196F6E7-E1C5-E94B-B651-ECBB5B42356A}"/>
          </ac:inkMkLst>
        </pc:inkChg>
        <pc:inkChg chg="add">
          <ac:chgData name="Zhang Yifan" userId="c9b86b9a-8bad-4e1d-80e2-8f55c3c19e2c" providerId="ADAL" clId="{9BEFBB74-C0ED-D640-96C8-5B66059E4614}" dt="2021-09-27T23:37:30.286" v="1667"/>
          <ac:inkMkLst>
            <pc:docMk/>
            <pc:sldMk cId="0" sldId="275"/>
            <ac:inkMk id="40" creationId="{AD11D5B6-5672-AF44-A91C-EF31038F8F09}"/>
          </ac:inkMkLst>
        </pc:inkChg>
        <pc:inkChg chg="add">
          <ac:chgData name="Zhang Yifan" userId="c9b86b9a-8bad-4e1d-80e2-8f55c3c19e2c" providerId="ADAL" clId="{9BEFBB74-C0ED-D640-96C8-5B66059E4614}" dt="2021-09-27T23:37:30.968" v="1668"/>
          <ac:inkMkLst>
            <pc:docMk/>
            <pc:sldMk cId="0" sldId="275"/>
            <ac:inkMk id="41" creationId="{09377BC2-FE7D-3D46-A579-DBF427614B02}"/>
          </ac:inkMkLst>
        </pc:inkChg>
        <pc:inkChg chg="add">
          <ac:chgData name="Zhang Yifan" userId="c9b86b9a-8bad-4e1d-80e2-8f55c3c19e2c" providerId="ADAL" clId="{9BEFBB74-C0ED-D640-96C8-5B66059E4614}" dt="2021-09-27T23:37:31.404" v="1669"/>
          <ac:inkMkLst>
            <pc:docMk/>
            <pc:sldMk cId="0" sldId="275"/>
            <ac:inkMk id="42" creationId="{3F511D85-66AD-244D-B862-F19B3D652FDD}"/>
          </ac:inkMkLst>
        </pc:inkChg>
        <pc:inkChg chg="add">
          <ac:chgData name="Zhang Yifan" userId="c9b86b9a-8bad-4e1d-80e2-8f55c3c19e2c" providerId="ADAL" clId="{9BEFBB74-C0ED-D640-96C8-5B66059E4614}" dt="2021-09-27T23:37:31.567" v="1670"/>
          <ac:inkMkLst>
            <pc:docMk/>
            <pc:sldMk cId="0" sldId="275"/>
            <ac:inkMk id="43" creationId="{ABA29144-74FD-3841-8336-B922D181CBAD}"/>
          </ac:inkMkLst>
        </pc:inkChg>
        <pc:inkChg chg="add topLvl">
          <ac:chgData name="Zhang Yifan" userId="c9b86b9a-8bad-4e1d-80e2-8f55c3c19e2c" providerId="ADAL" clId="{9BEFBB74-C0ED-D640-96C8-5B66059E4614}" dt="2021-09-27T23:38:07.666" v="1716"/>
          <ac:inkMkLst>
            <pc:docMk/>
            <pc:sldMk cId="0" sldId="275"/>
            <ac:inkMk id="45" creationId="{26EEC97C-67D6-4B4A-9F9F-1C6D063DDF67}"/>
          </ac:inkMkLst>
        </pc:inkChg>
        <pc:inkChg chg="add topLvl">
          <ac:chgData name="Zhang Yifan" userId="c9b86b9a-8bad-4e1d-80e2-8f55c3c19e2c" providerId="ADAL" clId="{9BEFBB74-C0ED-D640-96C8-5B66059E4614}" dt="2021-09-27T23:38:07.666" v="1716"/>
          <ac:inkMkLst>
            <pc:docMk/>
            <pc:sldMk cId="0" sldId="275"/>
            <ac:inkMk id="46" creationId="{409205CB-2C7D-2240-8C76-76CDE817F7C5}"/>
          </ac:inkMkLst>
        </pc:inkChg>
        <pc:inkChg chg="add topLvl">
          <ac:chgData name="Zhang Yifan" userId="c9b86b9a-8bad-4e1d-80e2-8f55c3c19e2c" providerId="ADAL" clId="{9BEFBB74-C0ED-D640-96C8-5B66059E4614}" dt="2021-09-27T23:38:07.666" v="1716"/>
          <ac:inkMkLst>
            <pc:docMk/>
            <pc:sldMk cId="0" sldId="275"/>
            <ac:inkMk id="47" creationId="{CBD9EF3E-CA5D-5E48-86FF-1F64C12F383E}"/>
          </ac:inkMkLst>
        </pc:inkChg>
        <pc:inkChg chg="add topLvl">
          <ac:chgData name="Zhang Yifan" userId="c9b86b9a-8bad-4e1d-80e2-8f55c3c19e2c" providerId="ADAL" clId="{9BEFBB74-C0ED-D640-96C8-5B66059E4614}" dt="2021-09-27T23:38:07.666" v="1716"/>
          <ac:inkMkLst>
            <pc:docMk/>
            <pc:sldMk cId="0" sldId="275"/>
            <ac:inkMk id="48" creationId="{22AA2A9A-4ECC-024D-927A-82A634CCFF9E}"/>
          </ac:inkMkLst>
        </pc:inkChg>
        <pc:inkChg chg="add topLvl">
          <ac:chgData name="Zhang Yifan" userId="c9b86b9a-8bad-4e1d-80e2-8f55c3c19e2c" providerId="ADAL" clId="{9BEFBB74-C0ED-D640-96C8-5B66059E4614}" dt="2021-09-27T23:38:07.666" v="1716"/>
          <ac:inkMkLst>
            <pc:docMk/>
            <pc:sldMk cId="0" sldId="275"/>
            <ac:inkMk id="49" creationId="{F80664EB-01F8-154F-8A81-9BEADB3071D5}"/>
          </ac:inkMkLst>
        </pc:inkChg>
        <pc:inkChg chg="add topLvl">
          <ac:chgData name="Zhang Yifan" userId="c9b86b9a-8bad-4e1d-80e2-8f55c3c19e2c" providerId="ADAL" clId="{9BEFBB74-C0ED-D640-96C8-5B66059E4614}" dt="2021-09-27T23:38:07.666" v="1716"/>
          <ac:inkMkLst>
            <pc:docMk/>
            <pc:sldMk cId="0" sldId="275"/>
            <ac:inkMk id="50" creationId="{F1CA1EFD-F2A6-8E41-AE7B-CC0E10FFE1C1}"/>
          </ac:inkMkLst>
        </pc:inkChg>
        <pc:inkChg chg="add topLvl">
          <ac:chgData name="Zhang Yifan" userId="c9b86b9a-8bad-4e1d-80e2-8f55c3c19e2c" providerId="ADAL" clId="{9BEFBB74-C0ED-D640-96C8-5B66059E4614}" dt="2021-09-27T23:38:07.666" v="1716"/>
          <ac:inkMkLst>
            <pc:docMk/>
            <pc:sldMk cId="0" sldId="275"/>
            <ac:inkMk id="51" creationId="{8B9B7074-5E3D-304A-8233-6989E72819F6}"/>
          </ac:inkMkLst>
        </pc:inkChg>
        <pc:inkChg chg="add topLvl">
          <ac:chgData name="Zhang Yifan" userId="c9b86b9a-8bad-4e1d-80e2-8f55c3c19e2c" providerId="ADAL" clId="{9BEFBB74-C0ED-D640-96C8-5B66059E4614}" dt="2021-09-27T23:38:07.666" v="1716"/>
          <ac:inkMkLst>
            <pc:docMk/>
            <pc:sldMk cId="0" sldId="275"/>
            <ac:inkMk id="52" creationId="{190B43B5-3B83-B444-A27F-3A3D11512516}"/>
          </ac:inkMkLst>
        </pc:inkChg>
        <pc:inkChg chg="add topLvl">
          <ac:chgData name="Zhang Yifan" userId="c9b86b9a-8bad-4e1d-80e2-8f55c3c19e2c" providerId="ADAL" clId="{9BEFBB74-C0ED-D640-96C8-5B66059E4614}" dt="2021-09-27T23:38:07.666" v="1716"/>
          <ac:inkMkLst>
            <pc:docMk/>
            <pc:sldMk cId="0" sldId="275"/>
            <ac:inkMk id="54" creationId="{FCCC1426-7837-1240-9720-40F2F9C90D61}"/>
          </ac:inkMkLst>
        </pc:inkChg>
        <pc:inkChg chg="add topLvl">
          <ac:chgData name="Zhang Yifan" userId="c9b86b9a-8bad-4e1d-80e2-8f55c3c19e2c" providerId="ADAL" clId="{9BEFBB74-C0ED-D640-96C8-5B66059E4614}" dt="2021-09-27T23:38:07.666" v="1716"/>
          <ac:inkMkLst>
            <pc:docMk/>
            <pc:sldMk cId="0" sldId="275"/>
            <ac:inkMk id="55" creationId="{92B81527-4EA8-3E42-8DE5-D758CE71DDFE}"/>
          </ac:inkMkLst>
        </pc:inkChg>
        <pc:inkChg chg="add topLvl">
          <ac:chgData name="Zhang Yifan" userId="c9b86b9a-8bad-4e1d-80e2-8f55c3c19e2c" providerId="ADAL" clId="{9BEFBB74-C0ED-D640-96C8-5B66059E4614}" dt="2021-09-27T23:38:07.666" v="1716"/>
          <ac:inkMkLst>
            <pc:docMk/>
            <pc:sldMk cId="0" sldId="275"/>
            <ac:inkMk id="57" creationId="{3A01F8BF-3C35-CB46-9B50-7363DF0D8389}"/>
          </ac:inkMkLst>
        </pc:inkChg>
        <pc:inkChg chg="add topLvl">
          <ac:chgData name="Zhang Yifan" userId="c9b86b9a-8bad-4e1d-80e2-8f55c3c19e2c" providerId="ADAL" clId="{9BEFBB74-C0ED-D640-96C8-5B66059E4614}" dt="2021-09-27T23:38:07.666" v="1716"/>
          <ac:inkMkLst>
            <pc:docMk/>
            <pc:sldMk cId="0" sldId="275"/>
            <ac:inkMk id="58" creationId="{BB62D9C4-5E77-6040-839D-A208672FBEA4}"/>
          </ac:inkMkLst>
        </pc:inkChg>
        <pc:inkChg chg="add topLvl">
          <ac:chgData name="Zhang Yifan" userId="c9b86b9a-8bad-4e1d-80e2-8f55c3c19e2c" providerId="ADAL" clId="{9BEFBB74-C0ED-D640-96C8-5B66059E4614}" dt="2021-09-27T23:38:07.666" v="1716"/>
          <ac:inkMkLst>
            <pc:docMk/>
            <pc:sldMk cId="0" sldId="275"/>
            <ac:inkMk id="59" creationId="{2122014E-F5DD-1B47-B537-F482BAB77BD3}"/>
          </ac:inkMkLst>
        </pc:inkChg>
        <pc:inkChg chg="add topLvl">
          <ac:chgData name="Zhang Yifan" userId="c9b86b9a-8bad-4e1d-80e2-8f55c3c19e2c" providerId="ADAL" clId="{9BEFBB74-C0ED-D640-96C8-5B66059E4614}" dt="2021-09-27T23:38:07.666" v="1716"/>
          <ac:inkMkLst>
            <pc:docMk/>
            <pc:sldMk cId="0" sldId="275"/>
            <ac:inkMk id="60" creationId="{B4782E10-FFDF-9244-8BDB-501BD5880174}"/>
          </ac:inkMkLst>
        </pc:inkChg>
        <pc:inkChg chg="add topLvl">
          <ac:chgData name="Zhang Yifan" userId="c9b86b9a-8bad-4e1d-80e2-8f55c3c19e2c" providerId="ADAL" clId="{9BEFBB74-C0ED-D640-96C8-5B66059E4614}" dt="2021-09-27T23:38:07.666" v="1716"/>
          <ac:inkMkLst>
            <pc:docMk/>
            <pc:sldMk cId="0" sldId="275"/>
            <ac:inkMk id="61" creationId="{05F8CA30-9FE4-E94E-820D-37648B46BEE6}"/>
          </ac:inkMkLst>
        </pc:inkChg>
        <pc:inkChg chg="add topLvl">
          <ac:chgData name="Zhang Yifan" userId="c9b86b9a-8bad-4e1d-80e2-8f55c3c19e2c" providerId="ADAL" clId="{9BEFBB74-C0ED-D640-96C8-5B66059E4614}" dt="2021-09-27T23:38:07.666" v="1716"/>
          <ac:inkMkLst>
            <pc:docMk/>
            <pc:sldMk cId="0" sldId="275"/>
            <ac:inkMk id="62" creationId="{8F529F24-8E13-0147-8D9A-E977E1A0E6E5}"/>
          </ac:inkMkLst>
        </pc:inkChg>
        <pc:inkChg chg="add topLvl">
          <ac:chgData name="Zhang Yifan" userId="c9b86b9a-8bad-4e1d-80e2-8f55c3c19e2c" providerId="ADAL" clId="{9BEFBB74-C0ED-D640-96C8-5B66059E4614}" dt="2021-09-27T23:38:07.666" v="1716"/>
          <ac:inkMkLst>
            <pc:docMk/>
            <pc:sldMk cId="0" sldId="275"/>
            <ac:inkMk id="63" creationId="{C5E72331-8157-EA48-8135-6A826AE652BA}"/>
          </ac:inkMkLst>
        </pc:inkChg>
        <pc:inkChg chg="add topLvl">
          <ac:chgData name="Zhang Yifan" userId="c9b86b9a-8bad-4e1d-80e2-8f55c3c19e2c" providerId="ADAL" clId="{9BEFBB74-C0ED-D640-96C8-5B66059E4614}" dt="2021-09-27T23:38:07.666" v="1716"/>
          <ac:inkMkLst>
            <pc:docMk/>
            <pc:sldMk cId="0" sldId="275"/>
            <ac:inkMk id="192" creationId="{489CCBE5-469D-2740-9BD0-3B4BFACCCDC2}"/>
          </ac:inkMkLst>
        </pc:inkChg>
        <pc:inkChg chg="add topLvl">
          <ac:chgData name="Zhang Yifan" userId="c9b86b9a-8bad-4e1d-80e2-8f55c3c19e2c" providerId="ADAL" clId="{9BEFBB74-C0ED-D640-96C8-5B66059E4614}" dt="2021-09-27T23:38:07.666" v="1716"/>
          <ac:inkMkLst>
            <pc:docMk/>
            <pc:sldMk cId="0" sldId="275"/>
            <ac:inkMk id="193" creationId="{39476C01-02F8-F54D-967C-EB112B6F756D}"/>
          </ac:inkMkLst>
        </pc:inkChg>
        <pc:inkChg chg="add topLvl">
          <ac:chgData name="Zhang Yifan" userId="c9b86b9a-8bad-4e1d-80e2-8f55c3c19e2c" providerId="ADAL" clId="{9BEFBB74-C0ED-D640-96C8-5B66059E4614}" dt="2021-09-27T23:38:07.666" v="1716"/>
          <ac:inkMkLst>
            <pc:docMk/>
            <pc:sldMk cId="0" sldId="275"/>
            <ac:inkMk id="194" creationId="{4C967984-E1FC-2E4B-AA35-B43D41B04A69}"/>
          </ac:inkMkLst>
        </pc:inkChg>
        <pc:inkChg chg="add topLvl">
          <ac:chgData name="Zhang Yifan" userId="c9b86b9a-8bad-4e1d-80e2-8f55c3c19e2c" providerId="ADAL" clId="{9BEFBB74-C0ED-D640-96C8-5B66059E4614}" dt="2021-09-27T23:38:07.666" v="1716"/>
          <ac:inkMkLst>
            <pc:docMk/>
            <pc:sldMk cId="0" sldId="275"/>
            <ac:inkMk id="196" creationId="{79683C0C-6429-BA4B-8AD3-EC45E5E66888}"/>
          </ac:inkMkLst>
        </pc:inkChg>
        <pc:inkChg chg="add topLvl">
          <ac:chgData name="Zhang Yifan" userId="c9b86b9a-8bad-4e1d-80e2-8f55c3c19e2c" providerId="ADAL" clId="{9BEFBB74-C0ED-D640-96C8-5B66059E4614}" dt="2021-09-27T23:38:07.666" v="1716"/>
          <ac:inkMkLst>
            <pc:docMk/>
            <pc:sldMk cId="0" sldId="275"/>
            <ac:inkMk id="197" creationId="{6A345D02-91B6-5349-8F8C-566B9E7ECD41}"/>
          </ac:inkMkLst>
        </pc:inkChg>
        <pc:inkChg chg="add topLvl">
          <ac:chgData name="Zhang Yifan" userId="c9b86b9a-8bad-4e1d-80e2-8f55c3c19e2c" providerId="ADAL" clId="{9BEFBB74-C0ED-D640-96C8-5B66059E4614}" dt="2021-09-27T23:38:07.666" v="1716"/>
          <ac:inkMkLst>
            <pc:docMk/>
            <pc:sldMk cId="0" sldId="275"/>
            <ac:inkMk id="199" creationId="{EC2E119C-7465-7F4D-99D8-6DDC7D5CE56C}"/>
          </ac:inkMkLst>
        </pc:inkChg>
        <pc:inkChg chg="add topLvl">
          <ac:chgData name="Zhang Yifan" userId="c9b86b9a-8bad-4e1d-80e2-8f55c3c19e2c" providerId="ADAL" clId="{9BEFBB74-C0ED-D640-96C8-5B66059E4614}" dt="2021-09-27T23:38:07.666" v="1716"/>
          <ac:inkMkLst>
            <pc:docMk/>
            <pc:sldMk cId="0" sldId="275"/>
            <ac:inkMk id="200" creationId="{5ED524A5-FB53-1E4E-9AC7-4E36F626C134}"/>
          </ac:inkMkLst>
        </pc:inkChg>
        <pc:inkChg chg="add topLvl">
          <ac:chgData name="Zhang Yifan" userId="c9b86b9a-8bad-4e1d-80e2-8f55c3c19e2c" providerId="ADAL" clId="{9BEFBB74-C0ED-D640-96C8-5B66059E4614}" dt="2021-09-27T23:38:07.666" v="1716"/>
          <ac:inkMkLst>
            <pc:docMk/>
            <pc:sldMk cId="0" sldId="275"/>
            <ac:inkMk id="202" creationId="{3F8ECE94-FF40-C645-9D16-BBE717035FC1}"/>
          </ac:inkMkLst>
        </pc:inkChg>
        <pc:inkChg chg="add topLvl">
          <ac:chgData name="Zhang Yifan" userId="c9b86b9a-8bad-4e1d-80e2-8f55c3c19e2c" providerId="ADAL" clId="{9BEFBB74-C0ED-D640-96C8-5B66059E4614}" dt="2021-09-27T23:38:07.666" v="1716"/>
          <ac:inkMkLst>
            <pc:docMk/>
            <pc:sldMk cId="0" sldId="275"/>
            <ac:inkMk id="203" creationId="{E5642460-1654-5D4F-8940-69DD0E164EC3}"/>
          </ac:inkMkLst>
        </pc:inkChg>
        <pc:inkChg chg="add topLvl">
          <ac:chgData name="Zhang Yifan" userId="c9b86b9a-8bad-4e1d-80e2-8f55c3c19e2c" providerId="ADAL" clId="{9BEFBB74-C0ED-D640-96C8-5B66059E4614}" dt="2021-09-27T23:38:07.666" v="1716"/>
          <ac:inkMkLst>
            <pc:docMk/>
            <pc:sldMk cId="0" sldId="275"/>
            <ac:inkMk id="204" creationId="{1F37771A-396D-4540-87E2-B7FE8615A83B}"/>
          </ac:inkMkLst>
        </pc:inkChg>
        <pc:inkChg chg="add topLvl">
          <ac:chgData name="Zhang Yifan" userId="c9b86b9a-8bad-4e1d-80e2-8f55c3c19e2c" providerId="ADAL" clId="{9BEFBB74-C0ED-D640-96C8-5B66059E4614}" dt="2021-09-27T23:38:07.666" v="1716"/>
          <ac:inkMkLst>
            <pc:docMk/>
            <pc:sldMk cId="0" sldId="275"/>
            <ac:inkMk id="205" creationId="{5AE894DD-DF8F-0E4B-A84B-F17E849FA0B6}"/>
          </ac:inkMkLst>
        </pc:inkChg>
        <pc:inkChg chg="add topLvl">
          <ac:chgData name="Zhang Yifan" userId="c9b86b9a-8bad-4e1d-80e2-8f55c3c19e2c" providerId="ADAL" clId="{9BEFBB74-C0ED-D640-96C8-5B66059E4614}" dt="2021-09-27T23:38:07.666" v="1716"/>
          <ac:inkMkLst>
            <pc:docMk/>
            <pc:sldMk cId="0" sldId="275"/>
            <ac:inkMk id="206" creationId="{B9B20054-7AAB-2C43-8A5A-A403BA552DD0}"/>
          </ac:inkMkLst>
        </pc:inkChg>
        <pc:inkChg chg="add topLvl">
          <ac:chgData name="Zhang Yifan" userId="c9b86b9a-8bad-4e1d-80e2-8f55c3c19e2c" providerId="ADAL" clId="{9BEFBB74-C0ED-D640-96C8-5B66059E4614}" dt="2021-09-27T23:38:07.666" v="1716"/>
          <ac:inkMkLst>
            <pc:docMk/>
            <pc:sldMk cId="0" sldId="275"/>
            <ac:inkMk id="207" creationId="{EF907350-0138-5A4B-8436-0911DB945C1D}"/>
          </ac:inkMkLst>
        </pc:inkChg>
        <pc:inkChg chg="add topLvl">
          <ac:chgData name="Zhang Yifan" userId="c9b86b9a-8bad-4e1d-80e2-8f55c3c19e2c" providerId="ADAL" clId="{9BEFBB74-C0ED-D640-96C8-5B66059E4614}" dt="2021-09-27T23:38:07.666" v="1716"/>
          <ac:inkMkLst>
            <pc:docMk/>
            <pc:sldMk cId="0" sldId="275"/>
            <ac:inkMk id="208" creationId="{24FF7E45-CCBB-1E45-8E10-6B1C1A323628}"/>
          </ac:inkMkLst>
        </pc:inkChg>
        <pc:inkChg chg="add topLvl">
          <ac:chgData name="Zhang Yifan" userId="c9b86b9a-8bad-4e1d-80e2-8f55c3c19e2c" providerId="ADAL" clId="{9BEFBB74-C0ED-D640-96C8-5B66059E4614}" dt="2021-09-27T23:38:07.666" v="1716"/>
          <ac:inkMkLst>
            <pc:docMk/>
            <pc:sldMk cId="0" sldId="275"/>
            <ac:inkMk id="209" creationId="{BAD94A9C-0483-5F4F-B7CB-BA448B2951A2}"/>
          </ac:inkMkLst>
        </pc:inkChg>
        <pc:inkChg chg="add topLvl">
          <ac:chgData name="Zhang Yifan" userId="c9b86b9a-8bad-4e1d-80e2-8f55c3c19e2c" providerId="ADAL" clId="{9BEFBB74-C0ED-D640-96C8-5B66059E4614}" dt="2021-09-27T23:38:07.666" v="1716"/>
          <ac:inkMkLst>
            <pc:docMk/>
            <pc:sldMk cId="0" sldId="275"/>
            <ac:inkMk id="210" creationId="{C7D983DE-D468-1B4A-A852-204099D24561}"/>
          </ac:inkMkLst>
        </pc:inkChg>
        <pc:inkChg chg="add topLvl">
          <ac:chgData name="Zhang Yifan" userId="c9b86b9a-8bad-4e1d-80e2-8f55c3c19e2c" providerId="ADAL" clId="{9BEFBB74-C0ED-D640-96C8-5B66059E4614}" dt="2021-09-27T23:38:07.666" v="1716"/>
          <ac:inkMkLst>
            <pc:docMk/>
            <pc:sldMk cId="0" sldId="275"/>
            <ac:inkMk id="212" creationId="{645122B9-8077-B442-A48F-BD4773FC1834}"/>
          </ac:inkMkLst>
        </pc:inkChg>
        <pc:inkChg chg="add topLvl">
          <ac:chgData name="Zhang Yifan" userId="c9b86b9a-8bad-4e1d-80e2-8f55c3c19e2c" providerId="ADAL" clId="{9BEFBB74-C0ED-D640-96C8-5B66059E4614}" dt="2021-09-27T23:38:07.666" v="1716"/>
          <ac:inkMkLst>
            <pc:docMk/>
            <pc:sldMk cId="0" sldId="275"/>
            <ac:inkMk id="213" creationId="{AC7A5EDE-428D-6143-9A6F-8F07C678C6D4}"/>
          </ac:inkMkLst>
        </pc:inkChg>
        <pc:inkChg chg="add">
          <ac:chgData name="Zhang Yifan" userId="c9b86b9a-8bad-4e1d-80e2-8f55c3c19e2c" providerId="ADAL" clId="{9BEFBB74-C0ED-D640-96C8-5B66059E4614}" dt="2021-09-27T23:38:06.419" v="1714"/>
          <ac:inkMkLst>
            <pc:docMk/>
            <pc:sldMk cId="0" sldId="275"/>
            <ac:inkMk id="215" creationId="{F59C1F4E-842B-B346-B37E-3D89B924CFF5}"/>
          </ac:inkMkLst>
        </pc:inkChg>
        <pc:inkChg chg="add">
          <ac:chgData name="Zhang Yifan" userId="c9b86b9a-8bad-4e1d-80e2-8f55c3c19e2c" providerId="ADAL" clId="{9BEFBB74-C0ED-D640-96C8-5B66059E4614}" dt="2021-09-27T23:38:06.998" v="1715"/>
          <ac:inkMkLst>
            <pc:docMk/>
            <pc:sldMk cId="0" sldId="275"/>
            <ac:inkMk id="216" creationId="{CCFFC821-C18F-BB49-9889-45980E45B2AD}"/>
          </ac:inkMkLst>
        </pc:inkChg>
        <pc:inkChg chg="add topLvl">
          <ac:chgData name="Zhang Yifan" userId="c9b86b9a-8bad-4e1d-80e2-8f55c3c19e2c" providerId="ADAL" clId="{9BEFBB74-C0ED-D640-96C8-5B66059E4614}" dt="2021-09-27T23:38:15.867" v="1730"/>
          <ac:inkMkLst>
            <pc:docMk/>
            <pc:sldMk cId="0" sldId="275"/>
            <ac:inkMk id="221" creationId="{0C55291F-03AD-9645-BF34-E8EB4FBB57BD}"/>
          </ac:inkMkLst>
        </pc:inkChg>
        <pc:inkChg chg="add topLvl">
          <ac:chgData name="Zhang Yifan" userId="c9b86b9a-8bad-4e1d-80e2-8f55c3c19e2c" providerId="ADAL" clId="{9BEFBB74-C0ED-D640-96C8-5B66059E4614}" dt="2021-09-27T23:38:15.867" v="1730"/>
          <ac:inkMkLst>
            <pc:docMk/>
            <pc:sldMk cId="0" sldId="275"/>
            <ac:inkMk id="222" creationId="{16468F8C-1E85-EC4D-A318-9467BDFF34AD}"/>
          </ac:inkMkLst>
        </pc:inkChg>
        <pc:inkChg chg="add topLvl">
          <ac:chgData name="Zhang Yifan" userId="c9b86b9a-8bad-4e1d-80e2-8f55c3c19e2c" providerId="ADAL" clId="{9BEFBB74-C0ED-D640-96C8-5B66059E4614}" dt="2021-09-27T23:38:15.867" v="1730"/>
          <ac:inkMkLst>
            <pc:docMk/>
            <pc:sldMk cId="0" sldId="275"/>
            <ac:inkMk id="223" creationId="{749AFC6A-FD7E-CF40-A7E4-A01603620D2A}"/>
          </ac:inkMkLst>
        </pc:inkChg>
        <pc:inkChg chg="add topLvl">
          <ac:chgData name="Zhang Yifan" userId="c9b86b9a-8bad-4e1d-80e2-8f55c3c19e2c" providerId="ADAL" clId="{9BEFBB74-C0ED-D640-96C8-5B66059E4614}" dt="2021-09-27T23:38:15.867" v="1730"/>
          <ac:inkMkLst>
            <pc:docMk/>
            <pc:sldMk cId="0" sldId="275"/>
            <ac:inkMk id="224" creationId="{1D8C203B-60D9-9547-BD56-2FED95ABAC5D}"/>
          </ac:inkMkLst>
        </pc:inkChg>
        <pc:inkChg chg="add topLvl">
          <ac:chgData name="Zhang Yifan" userId="c9b86b9a-8bad-4e1d-80e2-8f55c3c19e2c" providerId="ADAL" clId="{9BEFBB74-C0ED-D640-96C8-5B66059E4614}" dt="2021-09-27T23:38:15.867" v="1730"/>
          <ac:inkMkLst>
            <pc:docMk/>
            <pc:sldMk cId="0" sldId="275"/>
            <ac:inkMk id="225" creationId="{2B8CE2B8-2B1F-B843-8074-23D25E952A87}"/>
          </ac:inkMkLst>
        </pc:inkChg>
        <pc:inkChg chg="add topLvl">
          <ac:chgData name="Zhang Yifan" userId="c9b86b9a-8bad-4e1d-80e2-8f55c3c19e2c" providerId="ADAL" clId="{9BEFBB74-C0ED-D640-96C8-5B66059E4614}" dt="2021-09-27T23:38:15.867" v="1730"/>
          <ac:inkMkLst>
            <pc:docMk/>
            <pc:sldMk cId="0" sldId="275"/>
            <ac:inkMk id="226" creationId="{E9A33CD8-666A-CE4F-827A-B4C549FAFBCA}"/>
          </ac:inkMkLst>
        </pc:inkChg>
        <pc:inkChg chg="add topLvl">
          <ac:chgData name="Zhang Yifan" userId="c9b86b9a-8bad-4e1d-80e2-8f55c3c19e2c" providerId="ADAL" clId="{9BEFBB74-C0ED-D640-96C8-5B66059E4614}" dt="2021-09-27T23:38:15.867" v="1730"/>
          <ac:inkMkLst>
            <pc:docMk/>
            <pc:sldMk cId="0" sldId="275"/>
            <ac:inkMk id="227" creationId="{1977CCD6-72AE-8247-B346-4B7825372864}"/>
          </ac:inkMkLst>
        </pc:inkChg>
        <pc:inkChg chg="add topLvl">
          <ac:chgData name="Zhang Yifan" userId="c9b86b9a-8bad-4e1d-80e2-8f55c3c19e2c" providerId="ADAL" clId="{9BEFBB74-C0ED-D640-96C8-5B66059E4614}" dt="2021-09-27T23:38:15.867" v="1730"/>
          <ac:inkMkLst>
            <pc:docMk/>
            <pc:sldMk cId="0" sldId="275"/>
            <ac:inkMk id="228" creationId="{DF5B7188-A7A9-8446-898D-C0D6AAB55DF1}"/>
          </ac:inkMkLst>
        </pc:inkChg>
        <pc:inkChg chg="add topLvl">
          <ac:chgData name="Zhang Yifan" userId="c9b86b9a-8bad-4e1d-80e2-8f55c3c19e2c" providerId="ADAL" clId="{9BEFBB74-C0ED-D640-96C8-5B66059E4614}" dt="2021-09-27T23:38:15.867" v="1730"/>
          <ac:inkMkLst>
            <pc:docMk/>
            <pc:sldMk cId="0" sldId="275"/>
            <ac:inkMk id="230" creationId="{97626B3D-20F7-044A-BD56-93F80F01652D}"/>
          </ac:inkMkLst>
        </pc:inkChg>
        <pc:inkChg chg="add topLvl">
          <ac:chgData name="Zhang Yifan" userId="c9b86b9a-8bad-4e1d-80e2-8f55c3c19e2c" providerId="ADAL" clId="{9BEFBB74-C0ED-D640-96C8-5B66059E4614}" dt="2021-09-27T23:38:15.867" v="1730"/>
          <ac:inkMkLst>
            <pc:docMk/>
            <pc:sldMk cId="0" sldId="275"/>
            <ac:inkMk id="231" creationId="{4CFFC572-FA54-874D-A839-69016CC579BC}"/>
          </ac:inkMkLst>
        </pc:inkChg>
        <pc:inkChg chg="add">
          <ac:chgData name="Zhang Yifan" userId="c9b86b9a-8bad-4e1d-80e2-8f55c3c19e2c" providerId="ADAL" clId="{9BEFBB74-C0ED-D640-96C8-5B66059E4614}" dt="2021-09-27T23:38:15.247" v="1729"/>
          <ac:inkMkLst>
            <pc:docMk/>
            <pc:sldMk cId="0" sldId="275"/>
            <ac:inkMk id="233" creationId="{14BDD603-8D48-2641-8B23-9F236C3B5C43}"/>
          </ac:inkMkLst>
        </pc:inkChg>
        <pc:inkChg chg="add topLvl">
          <ac:chgData name="Zhang Yifan" userId="c9b86b9a-8bad-4e1d-80e2-8f55c3c19e2c" providerId="ADAL" clId="{9BEFBB74-C0ED-D640-96C8-5B66059E4614}" dt="2021-09-27T23:39:24.489" v="1803"/>
          <ac:inkMkLst>
            <pc:docMk/>
            <pc:sldMk cId="0" sldId="275"/>
            <ac:inkMk id="235" creationId="{2D2CDD24-AF1C-794B-B241-340FFAE57F91}"/>
          </ac:inkMkLst>
        </pc:inkChg>
        <pc:inkChg chg="add topLvl">
          <ac:chgData name="Zhang Yifan" userId="c9b86b9a-8bad-4e1d-80e2-8f55c3c19e2c" providerId="ADAL" clId="{9BEFBB74-C0ED-D640-96C8-5B66059E4614}" dt="2021-09-27T23:39:24.489" v="1803"/>
          <ac:inkMkLst>
            <pc:docMk/>
            <pc:sldMk cId="0" sldId="275"/>
            <ac:inkMk id="236" creationId="{001E284F-B4CB-5C4B-8F67-74D660E2C898}"/>
          </ac:inkMkLst>
        </pc:inkChg>
        <pc:inkChg chg="add topLvl">
          <ac:chgData name="Zhang Yifan" userId="c9b86b9a-8bad-4e1d-80e2-8f55c3c19e2c" providerId="ADAL" clId="{9BEFBB74-C0ED-D640-96C8-5B66059E4614}" dt="2021-09-27T23:39:24.489" v="1803"/>
          <ac:inkMkLst>
            <pc:docMk/>
            <pc:sldMk cId="0" sldId="275"/>
            <ac:inkMk id="237" creationId="{251EA0CB-0D3C-594C-A3E7-724C36A87FA2}"/>
          </ac:inkMkLst>
        </pc:inkChg>
        <pc:inkChg chg="add topLvl">
          <ac:chgData name="Zhang Yifan" userId="c9b86b9a-8bad-4e1d-80e2-8f55c3c19e2c" providerId="ADAL" clId="{9BEFBB74-C0ED-D640-96C8-5B66059E4614}" dt="2021-09-27T23:39:24.489" v="1803"/>
          <ac:inkMkLst>
            <pc:docMk/>
            <pc:sldMk cId="0" sldId="275"/>
            <ac:inkMk id="239" creationId="{19F1194D-5A05-B74B-8BC6-459F638456D5}"/>
          </ac:inkMkLst>
        </pc:inkChg>
        <pc:inkChg chg="add topLvl">
          <ac:chgData name="Zhang Yifan" userId="c9b86b9a-8bad-4e1d-80e2-8f55c3c19e2c" providerId="ADAL" clId="{9BEFBB74-C0ED-D640-96C8-5B66059E4614}" dt="2021-09-27T23:39:24.489" v="1803"/>
          <ac:inkMkLst>
            <pc:docMk/>
            <pc:sldMk cId="0" sldId="275"/>
            <ac:inkMk id="240" creationId="{B9C719F1-C008-3945-B3FC-FF4E2051A201}"/>
          </ac:inkMkLst>
        </pc:inkChg>
        <pc:inkChg chg="add topLvl">
          <ac:chgData name="Zhang Yifan" userId="c9b86b9a-8bad-4e1d-80e2-8f55c3c19e2c" providerId="ADAL" clId="{9BEFBB74-C0ED-D640-96C8-5B66059E4614}" dt="2021-09-27T23:39:24.489" v="1803"/>
          <ac:inkMkLst>
            <pc:docMk/>
            <pc:sldMk cId="0" sldId="275"/>
            <ac:inkMk id="241" creationId="{E4BD07C6-E912-A847-936C-1417A0CE0D7B}"/>
          </ac:inkMkLst>
        </pc:inkChg>
        <pc:inkChg chg="add topLvl">
          <ac:chgData name="Zhang Yifan" userId="c9b86b9a-8bad-4e1d-80e2-8f55c3c19e2c" providerId="ADAL" clId="{9BEFBB74-C0ED-D640-96C8-5B66059E4614}" dt="2021-09-27T23:39:24.489" v="1803"/>
          <ac:inkMkLst>
            <pc:docMk/>
            <pc:sldMk cId="0" sldId="275"/>
            <ac:inkMk id="242" creationId="{A561DE90-C0DA-0C4B-978E-EA5BBF466281}"/>
          </ac:inkMkLst>
        </pc:inkChg>
        <pc:inkChg chg="add topLvl">
          <ac:chgData name="Zhang Yifan" userId="c9b86b9a-8bad-4e1d-80e2-8f55c3c19e2c" providerId="ADAL" clId="{9BEFBB74-C0ED-D640-96C8-5B66059E4614}" dt="2021-09-27T23:39:24.489" v="1803"/>
          <ac:inkMkLst>
            <pc:docMk/>
            <pc:sldMk cId="0" sldId="275"/>
            <ac:inkMk id="243" creationId="{2AC65799-FA32-5044-A2C4-40E64DB367C9}"/>
          </ac:inkMkLst>
        </pc:inkChg>
        <pc:inkChg chg="add topLvl">
          <ac:chgData name="Zhang Yifan" userId="c9b86b9a-8bad-4e1d-80e2-8f55c3c19e2c" providerId="ADAL" clId="{9BEFBB74-C0ED-D640-96C8-5B66059E4614}" dt="2021-09-27T23:39:24.489" v="1803"/>
          <ac:inkMkLst>
            <pc:docMk/>
            <pc:sldMk cId="0" sldId="275"/>
            <ac:inkMk id="244" creationId="{D7979D46-6DD9-A04A-AD89-F79A70AA5970}"/>
          </ac:inkMkLst>
        </pc:inkChg>
        <pc:inkChg chg="add topLvl">
          <ac:chgData name="Zhang Yifan" userId="c9b86b9a-8bad-4e1d-80e2-8f55c3c19e2c" providerId="ADAL" clId="{9BEFBB74-C0ED-D640-96C8-5B66059E4614}" dt="2021-09-27T23:39:24.489" v="1803"/>
          <ac:inkMkLst>
            <pc:docMk/>
            <pc:sldMk cId="0" sldId="275"/>
            <ac:inkMk id="245" creationId="{E00DA242-21D0-BD40-BBDE-14D10E310340}"/>
          </ac:inkMkLst>
        </pc:inkChg>
        <pc:inkChg chg="add topLvl">
          <ac:chgData name="Zhang Yifan" userId="c9b86b9a-8bad-4e1d-80e2-8f55c3c19e2c" providerId="ADAL" clId="{9BEFBB74-C0ED-D640-96C8-5B66059E4614}" dt="2021-09-27T23:39:24.489" v="1803"/>
          <ac:inkMkLst>
            <pc:docMk/>
            <pc:sldMk cId="0" sldId="275"/>
            <ac:inkMk id="246" creationId="{570C8DDB-ABFF-554B-8518-3665BB003598}"/>
          </ac:inkMkLst>
        </pc:inkChg>
        <pc:inkChg chg="add topLvl">
          <ac:chgData name="Zhang Yifan" userId="c9b86b9a-8bad-4e1d-80e2-8f55c3c19e2c" providerId="ADAL" clId="{9BEFBB74-C0ED-D640-96C8-5B66059E4614}" dt="2021-09-27T23:39:24.489" v="1803"/>
          <ac:inkMkLst>
            <pc:docMk/>
            <pc:sldMk cId="0" sldId="275"/>
            <ac:inkMk id="248" creationId="{A1E8AD7F-0F53-C042-A815-AE5E5A4F46DD}"/>
          </ac:inkMkLst>
        </pc:inkChg>
        <pc:inkChg chg="add topLvl">
          <ac:chgData name="Zhang Yifan" userId="c9b86b9a-8bad-4e1d-80e2-8f55c3c19e2c" providerId="ADAL" clId="{9BEFBB74-C0ED-D640-96C8-5B66059E4614}" dt="2021-09-27T23:39:24.489" v="1803"/>
          <ac:inkMkLst>
            <pc:docMk/>
            <pc:sldMk cId="0" sldId="275"/>
            <ac:inkMk id="249" creationId="{4585EB76-5773-D546-B474-221E0205A687}"/>
          </ac:inkMkLst>
        </pc:inkChg>
        <pc:inkChg chg="add topLvl">
          <ac:chgData name="Zhang Yifan" userId="c9b86b9a-8bad-4e1d-80e2-8f55c3c19e2c" providerId="ADAL" clId="{9BEFBB74-C0ED-D640-96C8-5B66059E4614}" dt="2021-09-27T23:39:24.489" v="1803"/>
          <ac:inkMkLst>
            <pc:docMk/>
            <pc:sldMk cId="0" sldId="275"/>
            <ac:inkMk id="250" creationId="{34D0CFFD-BF4F-8649-A17F-F4BFD52D65C0}"/>
          </ac:inkMkLst>
        </pc:inkChg>
        <pc:inkChg chg="add topLvl">
          <ac:chgData name="Zhang Yifan" userId="c9b86b9a-8bad-4e1d-80e2-8f55c3c19e2c" providerId="ADAL" clId="{9BEFBB74-C0ED-D640-96C8-5B66059E4614}" dt="2021-09-27T23:39:24.489" v="1803"/>
          <ac:inkMkLst>
            <pc:docMk/>
            <pc:sldMk cId="0" sldId="275"/>
            <ac:inkMk id="252" creationId="{055E8C9A-F840-DB48-BA13-2840379CABE5}"/>
          </ac:inkMkLst>
        </pc:inkChg>
        <pc:inkChg chg="add topLvl">
          <ac:chgData name="Zhang Yifan" userId="c9b86b9a-8bad-4e1d-80e2-8f55c3c19e2c" providerId="ADAL" clId="{9BEFBB74-C0ED-D640-96C8-5B66059E4614}" dt="2021-09-27T23:39:24.489" v="1803"/>
          <ac:inkMkLst>
            <pc:docMk/>
            <pc:sldMk cId="0" sldId="275"/>
            <ac:inkMk id="253" creationId="{AB569297-38CE-1141-928A-D2D5A3D735C9}"/>
          </ac:inkMkLst>
        </pc:inkChg>
        <pc:inkChg chg="add topLvl">
          <ac:chgData name="Zhang Yifan" userId="c9b86b9a-8bad-4e1d-80e2-8f55c3c19e2c" providerId="ADAL" clId="{9BEFBB74-C0ED-D640-96C8-5B66059E4614}" dt="2021-09-27T23:39:24.489" v="1803"/>
          <ac:inkMkLst>
            <pc:docMk/>
            <pc:sldMk cId="0" sldId="275"/>
            <ac:inkMk id="254" creationId="{B37C0224-7EAC-B349-A98C-AD70F076A0E8}"/>
          </ac:inkMkLst>
        </pc:inkChg>
        <pc:inkChg chg="add del topLvl">
          <ac:chgData name="Zhang Yifan" userId="c9b86b9a-8bad-4e1d-80e2-8f55c3c19e2c" providerId="ADAL" clId="{9BEFBB74-C0ED-D640-96C8-5B66059E4614}" dt="2021-09-27T23:38:34.527" v="1753"/>
          <ac:inkMkLst>
            <pc:docMk/>
            <pc:sldMk cId="0" sldId="275"/>
            <ac:inkMk id="255" creationId="{392BC08E-D31E-D84E-8FDE-96BB108B3939}"/>
          </ac:inkMkLst>
        </pc:inkChg>
        <pc:inkChg chg="add topLvl">
          <ac:chgData name="Zhang Yifan" userId="c9b86b9a-8bad-4e1d-80e2-8f55c3c19e2c" providerId="ADAL" clId="{9BEFBB74-C0ED-D640-96C8-5B66059E4614}" dt="2021-09-27T23:39:24.489" v="1803"/>
          <ac:inkMkLst>
            <pc:docMk/>
            <pc:sldMk cId="0" sldId="275"/>
            <ac:inkMk id="257" creationId="{66AFB452-DA1A-9546-9C41-3326514D777F}"/>
          </ac:inkMkLst>
        </pc:inkChg>
        <pc:inkChg chg="add topLvl">
          <ac:chgData name="Zhang Yifan" userId="c9b86b9a-8bad-4e1d-80e2-8f55c3c19e2c" providerId="ADAL" clId="{9BEFBB74-C0ED-D640-96C8-5B66059E4614}" dt="2021-09-27T23:39:24.489" v="1803"/>
          <ac:inkMkLst>
            <pc:docMk/>
            <pc:sldMk cId="0" sldId="275"/>
            <ac:inkMk id="258" creationId="{F33E25B4-A19C-9146-BF3E-71227F2B2253}"/>
          </ac:inkMkLst>
        </pc:inkChg>
        <pc:inkChg chg="add topLvl">
          <ac:chgData name="Zhang Yifan" userId="c9b86b9a-8bad-4e1d-80e2-8f55c3c19e2c" providerId="ADAL" clId="{9BEFBB74-C0ED-D640-96C8-5B66059E4614}" dt="2021-09-27T23:39:24.489" v="1803"/>
          <ac:inkMkLst>
            <pc:docMk/>
            <pc:sldMk cId="0" sldId="275"/>
            <ac:inkMk id="259" creationId="{C598296F-21ED-074E-9573-27A814EEEC95}"/>
          </ac:inkMkLst>
        </pc:inkChg>
        <pc:inkChg chg="add topLvl">
          <ac:chgData name="Zhang Yifan" userId="c9b86b9a-8bad-4e1d-80e2-8f55c3c19e2c" providerId="ADAL" clId="{9BEFBB74-C0ED-D640-96C8-5B66059E4614}" dt="2021-09-27T23:39:24.489" v="1803"/>
          <ac:inkMkLst>
            <pc:docMk/>
            <pc:sldMk cId="0" sldId="275"/>
            <ac:inkMk id="260" creationId="{670E35A7-D6EC-5C4B-89B1-B8855B02D07B}"/>
          </ac:inkMkLst>
        </pc:inkChg>
        <pc:inkChg chg="add topLvl">
          <ac:chgData name="Zhang Yifan" userId="c9b86b9a-8bad-4e1d-80e2-8f55c3c19e2c" providerId="ADAL" clId="{9BEFBB74-C0ED-D640-96C8-5B66059E4614}" dt="2021-09-27T23:39:24.489" v="1803"/>
          <ac:inkMkLst>
            <pc:docMk/>
            <pc:sldMk cId="0" sldId="275"/>
            <ac:inkMk id="261" creationId="{0FBA9F21-073F-FE45-A960-F316A5A851DB}"/>
          </ac:inkMkLst>
        </pc:inkChg>
        <pc:inkChg chg="add topLvl">
          <ac:chgData name="Zhang Yifan" userId="c9b86b9a-8bad-4e1d-80e2-8f55c3c19e2c" providerId="ADAL" clId="{9BEFBB74-C0ED-D640-96C8-5B66059E4614}" dt="2021-09-27T23:39:24.489" v="1803"/>
          <ac:inkMkLst>
            <pc:docMk/>
            <pc:sldMk cId="0" sldId="275"/>
            <ac:inkMk id="262" creationId="{840E99AE-4CCE-384D-BFFB-84F87ABB87EC}"/>
          </ac:inkMkLst>
        </pc:inkChg>
        <pc:inkChg chg="add topLvl">
          <ac:chgData name="Zhang Yifan" userId="c9b86b9a-8bad-4e1d-80e2-8f55c3c19e2c" providerId="ADAL" clId="{9BEFBB74-C0ED-D640-96C8-5B66059E4614}" dt="2021-09-27T23:39:24.489" v="1803"/>
          <ac:inkMkLst>
            <pc:docMk/>
            <pc:sldMk cId="0" sldId="275"/>
            <ac:inkMk id="264" creationId="{F2155205-354F-B14F-B0E3-28333DC1D486}"/>
          </ac:inkMkLst>
        </pc:inkChg>
        <pc:inkChg chg="add topLvl">
          <ac:chgData name="Zhang Yifan" userId="c9b86b9a-8bad-4e1d-80e2-8f55c3c19e2c" providerId="ADAL" clId="{9BEFBB74-C0ED-D640-96C8-5B66059E4614}" dt="2021-09-27T23:39:24.489" v="1803"/>
          <ac:inkMkLst>
            <pc:docMk/>
            <pc:sldMk cId="0" sldId="275"/>
            <ac:inkMk id="265" creationId="{9AE9A6B8-B0D6-0B44-910B-E46399BC82A5}"/>
          </ac:inkMkLst>
        </pc:inkChg>
        <pc:inkChg chg="add topLvl">
          <ac:chgData name="Zhang Yifan" userId="c9b86b9a-8bad-4e1d-80e2-8f55c3c19e2c" providerId="ADAL" clId="{9BEFBB74-C0ED-D640-96C8-5B66059E4614}" dt="2021-09-27T23:39:24.489" v="1803"/>
          <ac:inkMkLst>
            <pc:docMk/>
            <pc:sldMk cId="0" sldId="275"/>
            <ac:inkMk id="267" creationId="{5D877830-7B6C-FF4E-A5E8-75EE9E5A7B8E}"/>
          </ac:inkMkLst>
        </pc:inkChg>
        <pc:inkChg chg="add topLvl">
          <ac:chgData name="Zhang Yifan" userId="c9b86b9a-8bad-4e1d-80e2-8f55c3c19e2c" providerId="ADAL" clId="{9BEFBB74-C0ED-D640-96C8-5B66059E4614}" dt="2021-09-27T23:39:24.489" v="1803"/>
          <ac:inkMkLst>
            <pc:docMk/>
            <pc:sldMk cId="0" sldId="275"/>
            <ac:inkMk id="269" creationId="{24E79E3E-5284-9845-AD21-299FDC6C3225}"/>
          </ac:inkMkLst>
        </pc:inkChg>
        <pc:inkChg chg="add topLvl">
          <ac:chgData name="Zhang Yifan" userId="c9b86b9a-8bad-4e1d-80e2-8f55c3c19e2c" providerId="ADAL" clId="{9BEFBB74-C0ED-D640-96C8-5B66059E4614}" dt="2021-09-27T23:39:24.489" v="1803"/>
          <ac:inkMkLst>
            <pc:docMk/>
            <pc:sldMk cId="0" sldId="275"/>
            <ac:inkMk id="270" creationId="{16900E87-D57E-BD45-827E-A590A86AFE3A}"/>
          </ac:inkMkLst>
        </pc:inkChg>
        <pc:inkChg chg="add topLvl">
          <ac:chgData name="Zhang Yifan" userId="c9b86b9a-8bad-4e1d-80e2-8f55c3c19e2c" providerId="ADAL" clId="{9BEFBB74-C0ED-D640-96C8-5B66059E4614}" dt="2021-09-27T23:39:24.489" v="1803"/>
          <ac:inkMkLst>
            <pc:docMk/>
            <pc:sldMk cId="0" sldId="275"/>
            <ac:inkMk id="272" creationId="{D9410C5C-A7A9-C84E-BF44-8103CAD1E5BF}"/>
          </ac:inkMkLst>
        </pc:inkChg>
        <pc:inkChg chg="add topLvl">
          <ac:chgData name="Zhang Yifan" userId="c9b86b9a-8bad-4e1d-80e2-8f55c3c19e2c" providerId="ADAL" clId="{9BEFBB74-C0ED-D640-96C8-5B66059E4614}" dt="2021-09-27T23:39:24.489" v="1803"/>
          <ac:inkMkLst>
            <pc:docMk/>
            <pc:sldMk cId="0" sldId="275"/>
            <ac:inkMk id="273" creationId="{38BE43FB-5419-654B-B089-E3123A86FBF6}"/>
          </ac:inkMkLst>
        </pc:inkChg>
        <pc:inkChg chg="add del topLvl">
          <ac:chgData name="Zhang Yifan" userId="c9b86b9a-8bad-4e1d-80e2-8f55c3c19e2c" providerId="ADAL" clId="{9BEFBB74-C0ED-D640-96C8-5B66059E4614}" dt="2021-09-27T23:39:06.479" v="1775"/>
          <ac:inkMkLst>
            <pc:docMk/>
            <pc:sldMk cId="0" sldId="275"/>
            <ac:inkMk id="274" creationId="{768B196B-0E9D-694D-8B42-41220601983F}"/>
          </ac:inkMkLst>
        </pc:inkChg>
        <pc:inkChg chg="add del topLvl">
          <ac:chgData name="Zhang Yifan" userId="c9b86b9a-8bad-4e1d-80e2-8f55c3c19e2c" providerId="ADAL" clId="{9BEFBB74-C0ED-D640-96C8-5B66059E4614}" dt="2021-09-27T23:39:05.612" v="1774"/>
          <ac:inkMkLst>
            <pc:docMk/>
            <pc:sldMk cId="0" sldId="275"/>
            <ac:inkMk id="275" creationId="{6B40305F-5FAA-7046-9015-5DA89BCE87F5}"/>
          </ac:inkMkLst>
        </pc:inkChg>
        <pc:inkChg chg="add topLvl">
          <ac:chgData name="Zhang Yifan" userId="c9b86b9a-8bad-4e1d-80e2-8f55c3c19e2c" providerId="ADAL" clId="{9BEFBB74-C0ED-D640-96C8-5B66059E4614}" dt="2021-09-27T23:39:24.489" v="1803"/>
          <ac:inkMkLst>
            <pc:docMk/>
            <pc:sldMk cId="0" sldId="275"/>
            <ac:inkMk id="278" creationId="{88BE372E-64F9-ED4D-8CF0-7B7400CCB669}"/>
          </ac:inkMkLst>
        </pc:inkChg>
        <pc:inkChg chg="add topLvl">
          <ac:chgData name="Zhang Yifan" userId="c9b86b9a-8bad-4e1d-80e2-8f55c3c19e2c" providerId="ADAL" clId="{9BEFBB74-C0ED-D640-96C8-5B66059E4614}" dt="2021-09-27T23:39:24.489" v="1803"/>
          <ac:inkMkLst>
            <pc:docMk/>
            <pc:sldMk cId="0" sldId="275"/>
            <ac:inkMk id="279" creationId="{48A1641B-D3B3-644E-ABA0-39A58C3ACEBC}"/>
          </ac:inkMkLst>
        </pc:inkChg>
        <pc:inkChg chg="add topLvl">
          <ac:chgData name="Zhang Yifan" userId="c9b86b9a-8bad-4e1d-80e2-8f55c3c19e2c" providerId="ADAL" clId="{9BEFBB74-C0ED-D640-96C8-5B66059E4614}" dt="2021-09-27T23:39:24.489" v="1803"/>
          <ac:inkMkLst>
            <pc:docMk/>
            <pc:sldMk cId="0" sldId="275"/>
            <ac:inkMk id="280" creationId="{ABEC14E2-1808-E94A-BA47-74171557AE49}"/>
          </ac:inkMkLst>
        </pc:inkChg>
        <pc:inkChg chg="add topLvl">
          <ac:chgData name="Zhang Yifan" userId="c9b86b9a-8bad-4e1d-80e2-8f55c3c19e2c" providerId="ADAL" clId="{9BEFBB74-C0ED-D640-96C8-5B66059E4614}" dt="2021-09-27T23:39:24.489" v="1803"/>
          <ac:inkMkLst>
            <pc:docMk/>
            <pc:sldMk cId="0" sldId="275"/>
            <ac:inkMk id="281" creationId="{AB9558F8-0A80-1449-9E6F-2475EC29D836}"/>
          </ac:inkMkLst>
        </pc:inkChg>
        <pc:inkChg chg="add topLvl">
          <ac:chgData name="Zhang Yifan" userId="c9b86b9a-8bad-4e1d-80e2-8f55c3c19e2c" providerId="ADAL" clId="{9BEFBB74-C0ED-D640-96C8-5B66059E4614}" dt="2021-09-27T23:39:24.489" v="1803"/>
          <ac:inkMkLst>
            <pc:docMk/>
            <pc:sldMk cId="0" sldId="275"/>
            <ac:inkMk id="282" creationId="{07BB0BE2-19AB-3D42-AABC-A4BA61FB004B}"/>
          </ac:inkMkLst>
        </pc:inkChg>
        <pc:inkChg chg="add topLvl">
          <ac:chgData name="Zhang Yifan" userId="c9b86b9a-8bad-4e1d-80e2-8f55c3c19e2c" providerId="ADAL" clId="{9BEFBB74-C0ED-D640-96C8-5B66059E4614}" dt="2021-09-27T23:39:24.489" v="1803"/>
          <ac:inkMkLst>
            <pc:docMk/>
            <pc:sldMk cId="0" sldId="275"/>
            <ac:inkMk id="283" creationId="{F65E4A1E-28ED-4845-BA60-ECD001409B3C}"/>
          </ac:inkMkLst>
        </pc:inkChg>
        <pc:inkChg chg="add topLvl">
          <ac:chgData name="Zhang Yifan" userId="c9b86b9a-8bad-4e1d-80e2-8f55c3c19e2c" providerId="ADAL" clId="{9BEFBB74-C0ED-D640-96C8-5B66059E4614}" dt="2021-09-27T23:39:24.489" v="1803"/>
          <ac:inkMkLst>
            <pc:docMk/>
            <pc:sldMk cId="0" sldId="275"/>
            <ac:inkMk id="284" creationId="{ACF90D53-BD3F-3646-923D-2C6CAC614525}"/>
          </ac:inkMkLst>
        </pc:inkChg>
        <pc:inkChg chg="add del">
          <ac:chgData name="Zhang Yifan" userId="c9b86b9a-8bad-4e1d-80e2-8f55c3c19e2c" providerId="ADAL" clId="{9BEFBB74-C0ED-D640-96C8-5B66059E4614}" dt="2021-09-27T23:39:13.567" v="1785"/>
          <ac:inkMkLst>
            <pc:docMk/>
            <pc:sldMk cId="0" sldId="275"/>
            <ac:inkMk id="286" creationId="{BB9CC57D-8835-CE43-95BD-B6B17CAC5E4F}"/>
          </ac:inkMkLst>
        </pc:inkChg>
        <pc:inkChg chg="add topLvl">
          <ac:chgData name="Zhang Yifan" userId="c9b86b9a-8bad-4e1d-80e2-8f55c3c19e2c" providerId="ADAL" clId="{9BEFBB74-C0ED-D640-96C8-5B66059E4614}" dt="2021-09-27T23:39:24.489" v="1803"/>
          <ac:inkMkLst>
            <pc:docMk/>
            <pc:sldMk cId="0" sldId="275"/>
            <ac:inkMk id="287" creationId="{8D7F332C-2232-E14A-B338-82F556AC1233}"/>
          </ac:inkMkLst>
        </pc:inkChg>
        <pc:inkChg chg="add topLvl">
          <ac:chgData name="Zhang Yifan" userId="c9b86b9a-8bad-4e1d-80e2-8f55c3c19e2c" providerId="ADAL" clId="{9BEFBB74-C0ED-D640-96C8-5B66059E4614}" dt="2021-09-27T23:39:24.489" v="1803"/>
          <ac:inkMkLst>
            <pc:docMk/>
            <pc:sldMk cId="0" sldId="275"/>
            <ac:inkMk id="288" creationId="{C96D8509-A372-4A42-801F-9A50F4AB42C8}"/>
          </ac:inkMkLst>
        </pc:inkChg>
        <pc:inkChg chg="add topLvl">
          <ac:chgData name="Zhang Yifan" userId="c9b86b9a-8bad-4e1d-80e2-8f55c3c19e2c" providerId="ADAL" clId="{9BEFBB74-C0ED-D640-96C8-5B66059E4614}" dt="2021-09-27T23:39:24.489" v="1803"/>
          <ac:inkMkLst>
            <pc:docMk/>
            <pc:sldMk cId="0" sldId="275"/>
            <ac:inkMk id="290" creationId="{DBCC5B58-83D9-3D46-8521-45C7C3F32FAD}"/>
          </ac:inkMkLst>
        </pc:inkChg>
        <pc:inkChg chg="add topLvl">
          <ac:chgData name="Zhang Yifan" userId="c9b86b9a-8bad-4e1d-80e2-8f55c3c19e2c" providerId="ADAL" clId="{9BEFBB74-C0ED-D640-96C8-5B66059E4614}" dt="2021-09-27T23:39:24.489" v="1803"/>
          <ac:inkMkLst>
            <pc:docMk/>
            <pc:sldMk cId="0" sldId="275"/>
            <ac:inkMk id="291" creationId="{90505C1E-2DED-7C47-9BB9-4B126A2E7ED8}"/>
          </ac:inkMkLst>
        </pc:inkChg>
        <pc:inkChg chg="add topLvl">
          <ac:chgData name="Zhang Yifan" userId="c9b86b9a-8bad-4e1d-80e2-8f55c3c19e2c" providerId="ADAL" clId="{9BEFBB74-C0ED-D640-96C8-5B66059E4614}" dt="2021-09-27T23:39:24.489" v="1803"/>
          <ac:inkMkLst>
            <pc:docMk/>
            <pc:sldMk cId="0" sldId="275"/>
            <ac:inkMk id="292" creationId="{106F6B2B-8799-F44F-8BBD-72D4111BBB23}"/>
          </ac:inkMkLst>
        </pc:inkChg>
        <pc:inkChg chg="add topLvl">
          <ac:chgData name="Zhang Yifan" userId="c9b86b9a-8bad-4e1d-80e2-8f55c3c19e2c" providerId="ADAL" clId="{9BEFBB74-C0ED-D640-96C8-5B66059E4614}" dt="2021-09-27T23:39:24.489" v="1803"/>
          <ac:inkMkLst>
            <pc:docMk/>
            <pc:sldMk cId="0" sldId="275"/>
            <ac:inkMk id="293" creationId="{756EE3A8-A215-F84C-8B1B-5D2C8E6C3B34}"/>
          </ac:inkMkLst>
        </pc:inkChg>
        <pc:inkChg chg="add topLvl">
          <ac:chgData name="Zhang Yifan" userId="c9b86b9a-8bad-4e1d-80e2-8f55c3c19e2c" providerId="ADAL" clId="{9BEFBB74-C0ED-D640-96C8-5B66059E4614}" dt="2021-09-27T23:39:24.489" v="1803"/>
          <ac:inkMkLst>
            <pc:docMk/>
            <pc:sldMk cId="0" sldId="275"/>
            <ac:inkMk id="294" creationId="{22A5C892-A6A5-934A-83FF-A0ABA2152E97}"/>
          </ac:inkMkLst>
        </pc:inkChg>
        <pc:inkChg chg="add topLvl">
          <ac:chgData name="Zhang Yifan" userId="c9b86b9a-8bad-4e1d-80e2-8f55c3c19e2c" providerId="ADAL" clId="{9BEFBB74-C0ED-D640-96C8-5B66059E4614}" dt="2021-09-27T23:39:24.489" v="1803"/>
          <ac:inkMkLst>
            <pc:docMk/>
            <pc:sldMk cId="0" sldId="275"/>
            <ac:inkMk id="295" creationId="{D414F5F7-880A-E447-937E-567484300404}"/>
          </ac:inkMkLst>
        </pc:inkChg>
        <pc:inkChg chg="add topLvl">
          <ac:chgData name="Zhang Yifan" userId="c9b86b9a-8bad-4e1d-80e2-8f55c3c19e2c" providerId="ADAL" clId="{9BEFBB74-C0ED-D640-96C8-5B66059E4614}" dt="2021-09-27T23:39:24.489" v="1803"/>
          <ac:inkMkLst>
            <pc:docMk/>
            <pc:sldMk cId="0" sldId="275"/>
            <ac:inkMk id="296" creationId="{0A3A6799-78D9-274A-AE13-E0D0E6C65EF2}"/>
          </ac:inkMkLst>
        </pc:inkChg>
        <pc:inkChg chg="add topLvl">
          <ac:chgData name="Zhang Yifan" userId="c9b86b9a-8bad-4e1d-80e2-8f55c3c19e2c" providerId="ADAL" clId="{9BEFBB74-C0ED-D640-96C8-5B66059E4614}" dt="2021-09-27T23:39:24.489" v="1803"/>
          <ac:inkMkLst>
            <pc:docMk/>
            <pc:sldMk cId="0" sldId="275"/>
            <ac:inkMk id="297" creationId="{36EAC6E9-6EB0-EE4A-A08E-E95E3BD0708D}"/>
          </ac:inkMkLst>
        </pc:inkChg>
        <pc:inkChg chg="add topLvl">
          <ac:chgData name="Zhang Yifan" userId="c9b86b9a-8bad-4e1d-80e2-8f55c3c19e2c" providerId="ADAL" clId="{9BEFBB74-C0ED-D640-96C8-5B66059E4614}" dt="2021-09-27T23:39:24.489" v="1803"/>
          <ac:inkMkLst>
            <pc:docMk/>
            <pc:sldMk cId="0" sldId="275"/>
            <ac:inkMk id="298" creationId="{DFB5BE69-94FF-5C45-9D12-AC985C79510F}"/>
          </ac:inkMkLst>
        </pc:inkChg>
        <pc:inkChg chg="add topLvl">
          <ac:chgData name="Zhang Yifan" userId="c9b86b9a-8bad-4e1d-80e2-8f55c3c19e2c" providerId="ADAL" clId="{9BEFBB74-C0ED-D640-96C8-5B66059E4614}" dt="2021-09-27T23:39:24.489" v="1803"/>
          <ac:inkMkLst>
            <pc:docMk/>
            <pc:sldMk cId="0" sldId="275"/>
            <ac:inkMk id="299" creationId="{94A4FC0D-6648-2444-9E1E-620D560F7CAB}"/>
          </ac:inkMkLst>
        </pc:inkChg>
        <pc:inkChg chg="add">
          <ac:chgData name="Zhang Yifan" userId="c9b86b9a-8bad-4e1d-80e2-8f55c3c19e2c" providerId="ADAL" clId="{9BEFBB74-C0ED-D640-96C8-5B66059E4614}" dt="2021-09-27T23:39:22.836" v="1800"/>
          <ac:inkMkLst>
            <pc:docMk/>
            <pc:sldMk cId="0" sldId="275"/>
            <ac:inkMk id="301" creationId="{1CCB4446-A69C-B143-882E-D35A7D9E0DEB}"/>
          </ac:inkMkLst>
        </pc:inkChg>
        <pc:inkChg chg="add">
          <ac:chgData name="Zhang Yifan" userId="c9b86b9a-8bad-4e1d-80e2-8f55c3c19e2c" providerId="ADAL" clId="{9BEFBB74-C0ED-D640-96C8-5B66059E4614}" dt="2021-09-27T23:39:23.053" v="1801"/>
          <ac:inkMkLst>
            <pc:docMk/>
            <pc:sldMk cId="0" sldId="275"/>
            <ac:inkMk id="302" creationId="{238C7688-FBDF-4342-977A-FE16903BBB28}"/>
          </ac:inkMkLst>
        </pc:inkChg>
        <pc:inkChg chg="add">
          <ac:chgData name="Zhang Yifan" userId="c9b86b9a-8bad-4e1d-80e2-8f55c3c19e2c" providerId="ADAL" clId="{9BEFBB74-C0ED-D640-96C8-5B66059E4614}" dt="2021-09-27T23:39:23.619" v="1802"/>
          <ac:inkMkLst>
            <pc:docMk/>
            <pc:sldMk cId="0" sldId="275"/>
            <ac:inkMk id="303" creationId="{616EB7A0-97F8-B84C-8509-8B35705348E0}"/>
          </ac:inkMkLst>
        </pc:inkChg>
      </pc:sldChg>
      <pc:sldChg chg="addSp delSp">
        <pc:chgData name="Zhang Yifan" userId="c9b86b9a-8bad-4e1d-80e2-8f55c3c19e2c" providerId="ADAL" clId="{9BEFBB74-C0ED-D640-96C8-5B66059E4614}" dt="2021-09-27T23:47:18.723" v="1989"/>
        <pc:sldMkLst>
          <pc:docMk/>
          <pc:sldMk cId="0" sldId="276"/>
        </pc:sldMkLst>
        <pc:grpChg chg="add del">
          <ac:chgData name="Zhang Yifan" userId="c9b86b9a-8bad-4e1d-80e2-8f55c3c19e2c" providerId="ADAL" clId="{9BEFBB74-C0ED-D640-96C8-5B66059E4614}" dt="2021-09-27T23:40:08.587" v="1813"/>
          <ac:grpSpMkLst>
            <pc:docMk/>
            <pc:sldMk cId="0" sldId="276"/>
            <ac:grpSpMk id="7" creationId="{FA1AAAE9-4969-C943-A713-F8F8E26CDD09}"/>
          </ac:grpSpMkLst>
        </pc:grpChg>
        <pc:grpChg chg="add del">
          <ac:chgData name="Zhang Yifan" userId="c9b86b9a-8bad-4e1d-80e2-8f55c3c19e2c" providerId="ADAL" clId="{9BEFBB74-C0ED-D640-96C8-5B66059E4614}" dt="2021-09-27T23:40:18.687" v="1832"/>
          <ac:grpSpMkLst>
            <pc:docMk/>
            <pc:sldMk cId="0" sldId="276"/>
            <ac:grpSpMk id="19" creationId="{80258FD3-9B28-E54C-BFC2-FC9D52850618}"/>
          </ac:grpSpMkLst>
        </pc:grpChg>
        <pc:grpChg chg="add del">
          <ac:chgData name="Zhang Yifan" userId="c9b86b9a-8bad-4e1d-80e2-8f55c3c19e2c" providerId="ADAL" clId="{9BEFBB74-C0ED-D640-96C8-5B66059E4614}" dt="2021-09-27T23:46:46.404" v="1975"/>
          <ac:grpSpMkLst>
            <pc:docMk/>
            <pc:sldMk cId="0" sldId="276"/>
            <ac:grpSpMk id="19" creationId="{A5E65679-09FA-E34B-BE52-99483651805A}"/>
          </ac:grpSpMkLst>
        </pc:grpChg>
        <pc:grpChg chg="add">
          <ac:chgData name="Zhang Yifan" userId="c9b86b9a-8bad-4e1d-80e2-8f55c3c19e2c" providerId="ADAL" clId="{9BEFBB74-C0ED-D640-96C8-5B66059E4614}" dt="2021-09-27T23:40:18.687" v="1832"/>
          <ac:grpSpMkLst>
            <pc:docMk/>
            <pc:sldMk cId="0" sldId="276"/>
            <ac:grpSpMk id="25" creationId="{CF463A51-DD3A-5041-AD15-7648E2935E22}"/>
          </ac:grpSpMkLst>
        </pc:grpChg>
        <pc:grpChg chg="add">
          <ac:chgData name="Zhang Yifan" userId="c9b86b9a-8bad-4e1d-80e2-8f55c3c19e2c" providerId="ADAL" clId="{9BEFBB74-C0ED-D640-96C8-5B66059E4614}" dt="2021-09-27T23:40:24.749" v="1847"/>
          <ac:grpSpMkLst>
            <pc:docMk/>
            <pc:sldMk cId="0" sldId="276"/>
            <ac:grpSpMk id="40" creationId="{DA106076-FA84-734F-8C4F-C61A01580CC6}"/>
          </ac:grpSpMkLst>
        </pc:grpChg>
        <pc:grpChg chg="add">
          <ac:chgData name="Zhang Yifan" userId="c9b86b9a-8bad-4e1d-80e2-8f55c3c19e2c" providerId="ADAL" clId="{9BEFBB74-C0ED-D640-96C8-5B66059E4614}" dt="2021-09-27T23:40:24.749" v="1847"/>
          <ac:grpSpMkLst>
            <pc:docMk/>
            <pc:sldMk cId="0" sldId="276"/>
            <ac:grpSpMk id="41" creationId="{EFFC678B-A4EB-F04C-A71F-B2CD9C83FD19}"/>
          </ac:grpSpMkLst>
        </pc:grpChg>
        <pc:grpChg chg="add del">
          <ac:chgData name="Zhang Yifan" userId="c9b86b9a-8bad-4e1d-80e2-8f55c3c19e2c" providerId="ADAL" clId="{9BEFBB74-C0ED-D640-96C8-5B66059E4614}" dt="2021-09-27T23:40:37.129" v="1858"/>
          <ac:grpSpMkLst>
            <pc:docMk/>
            <pc:sldMk cId="0" sldId="276"/>
            <ac:grpSpMk id="44" creationId="{C08823CD-0D98-F240-A2B5-84DA5056AEF5}"/>
          </ac:grpSpMkLst>
        </pc:grpChg>
        <pc:grpChg chg="add del">
          <ac:chgData name="Zhang Yifan" userId="c9b86b9a-8bad-4e1d-80e2-8f55c3c19e2c" providerId="ADAL" clId="{9BEFBB74-C0ED-D640-96C8-5B66059E4614}" dt="2021-09-27T23:40:54.987" v="1873"/>
          <ac:grpSpMkLst>
            <pc:docMk/>
            <pc:sldMk cId="0" sldId="276"/>
            <ac:grpSpMk id="52" creationId="{6F392D60-2AA2-784E-A972-F104B071D12E}"/>
          </ac:grpSpMkLst>
        </pc:grpChg>
        <pc:grpChg chg="add del">
          <ac:chgData name="Zhang Yifan" userId="c9b86b9a-8bad-4e1d-80e2-8f55c3c19e2c" providerId="ADAL" clId="{9BEFBB74-C0ED-D640-96C8-5B66059E4614}" dt="2021-09-27T23:40:54.987" v="1873"/>
          <ac:grpSpMkLst>
            <pc:docMk/>
            <pc:sldMk cId="0" sldId="276"/>
            <ac:grpSpMk id="56" creationId="{014A9369-84CA-8648-A790-FDF035C74342}"/>
          </ac:grpSpMkLst>
        </pc:grpChg>
        <pc:grpChg chg="add del">
          <ac:chgData name="Zhang Yifan" userId="c9b86b9a-8bad-4e1d-80e2-8f55c3c19e2c" providerId="ADAL" clId="{9BEFBB74-C0ED-D640-96C8-5B66059E4614}" dt="2021-09-27T23:46:58.965" v="1977"/>
          <ac:grpSpMkLst>
            <pc:docMk/>
            <pc:sldMk cId="0" sldId="276"/>
            <ac:grpSpMk id="72" creationId="{8B503C83-574C-2D44-806A-8831CDA11C59}"/>
          </ac:grpSpMkLst>
        </pc:grpChg>
        <pc:grpChg chg="add">
          <ac:chgData name="Zhang Yifan" userId="c9b86b9a-8bad-4e1d-80e2-8f55c3c19e2c" providerId="ADAL" clId="{9BEFBB74-C0ED-D640-96C8-5B66059E4614}" dt="2021-09-27T23:46:58.965" v="1977"/>
          <ac:grpSpMkLst>
            <pc:docMk/>
            <pc:sldMk cId="0" sldId="276"/>
            <ac:grpSpMk id="74" creationId="{A6DC0938-F572-F343-A99C-F20FEF225A01}"/>
          </ac:grpSpMkLst>
        </pc:grpChg>
        <pc:grpChg chg="add del">
          <ac:chgData name="Zhang Yifan" userId="c9b86b9a-8bad-4e1d-80e2-8f55c3c19e2c" providerId="ADAL" clId="{9BEFBB74-C0ED-D640-96C8-5B66059E4614}" dt="2021-09-27T23:47:06.720" v="1983"/>
          <ac:grpSpMkLst>
            <pc:docMk/>
            <pc:sldMk cId="0" sldId="276"/>
            <ac:grpSpMk id="77" creationId="{5D236F26-6D38-1A4F-B464-E1D524D57182}"/>
          </ac:grpSpMkLst>
        </pc:grpChg>
        <pc:grpChg chg="add del">
          <ac:chgData name="Zhang Yifan" userId="c9b86b9a-8bad-4e1d-80e2-8f55c3c19e2c" providerId="ADAL" clId="{9BEFBB74-C0ED-D640-96C8-5B66059E4614}" dt="2021-09-27T23:47:16.753" v="1986"/>
          <ac:grpSpMkLst>
            <pc:docMk/>
            <pc:sldMk cId="0" sldId="276"/>
            <ac:grpSpMk id="80" creationId="{18E86505-E8FE-784D-A806-CF283E6D2830}"/>
          </ac:grpSpMkLst>
        </pc:grpChg>
        <pc:grpChg chg="add del">
          <ac:chgData name="Zhang Yifan" userId="c9b86b9a-8bad-4e1d-80e2-8f55c3c19e2c" providerId="ADAL" clId="{9BEFBB74-C0ED-D640-96C8-5B66059E4614}" dt="2021-09-27T23:47:18.723" v="1989"/>
          <ac:grpSpMkLst>
            <pc:docMk/>
            <pc:sldMk cId="0" sldId="276"/>
            <ac:grpSpMk id="83" creationId="{118A756B-188F-174B-AEE7-A77B2A59050C}"/>
          </ac:grpSpMkLst>
        </pc:grpChg>
        <pc:grpChg chg="add">
          <ac:chgData name="Zhang Yifan" userId="c9b86b9a-8bad-4e1d-80e2-8f55c3c19e2c" providerId="ADAL" clId="{9BEFBB74-C0ED-D640-96C8-5B66059E4614}" dt="2021-09-27T23:47:18.723" v="1989"/>
          <ac:grpSpMkLst>
            <pc:docMk/>
            <pc:sldMk cId="0" sldId="276"/>
            <ac:grpSpMk id="86" creationId="{F73A0275-2FBA-7E42-9AC8-4B5B0869BDAD}"/>
          </ac:grpSpMkLst>
        </pc:grpChg>
        <pc:grpChg chg="add del">
          <ac:chgData name="Zhang Yifan" userId="c9b86b9a-8bad-4e1d-80e2-8f55c3c19e2c" providerId="ADAL" clId="{9BEFBB74-C0ED-D640-96C8-5B66059E4614}" dt="2021-09-27T23:40:57.078" v="1876"/>
          <ac:grpSpMkLst>
            <pc:docMk/>
            <pc:sldMk cId="0" sldId="276"/>
            <ac:grpSpMk id="195" creationId="{258DEF75-9A1B-644C-8B92-69BFDF173E82}"/>
          </ac:grpSpMkLst>
        </pc:grpChg>
        <pc:grpChg chg="add">
          <ac:chgData name="Zhang Yifan" userId="c9b86b9a-8bad-4e1d-80e2-8f55c3c19e2c" providerId="ADAL" clId="{9BEFBB74-C0ED-D640-96C8-5B66059E4614}" dt="2021-09-27T23:40:57.078" v="1876"/>
          <ac:grpSpMkLst>
            <pc:docMk/>
            <pc:sldMk cId="0" sldId="276"/>
            <ac:grpSpMk id="198" creationId="{A3733392-E712-174F-A512-EF7DBB4CCF54}"/>
          </ac:grpSpMkLst>
        </pc:grpChg>
        <pc:grpChg chg="add del">
          <ac:chgData name="Zhang Yifan" userId="c9b86b9a-8bad-4e1d-80e2-8f55c3c19e2c" providerId="ADAL" clId="{9BEFBB74-C0ED-D640-96C8-5B66059E4614}" dt="2021-09-27T23:41:04.473" v="1890"/>
          <ac:grpSpMkLst>
            <pc:docMk/>
            <pc:sldMk cId="0" sldId="276"/>
            <ac:grpSpMk id="201" creationId="{2B231BD9-D6F4-EC4D-A6C6-FBE9E8E8FED5}"/>
          </ac:grpSpMkLst>
        </pc:grpChg>
        <pc:grpChg chg="add del">
          <ac:chgData name="Zhang Yifan" userId="c9b86b9a-8bad-4e1d-80e2-8f55c3c19e2c" providerId="ADAL" clId="{9BEFBB74-C0ED-D640-96C8-5B66059E4614}" dt="2021-09-27T23:41:06.641" v="1893"/>
          <ac:grpSpMkLst>
            <pc:docMk/>
            <pc:sldMk cId="0" sldId="276"/>
            <ac:grpSpMk id="212" creationId="{605E6CE8-E0E6-8542-86CF-C58E150A5EA5}"/>
          </ac:grpSpMkLst>
        </pc:grpChg>
        <pc:grpChg chg="add">
          <ac:chgData name="Zhang Yifan" userId="c9b86b9a-8bad-4e1d-80e2-8f55c3c19e2c" providerId="ADAL" clId="{9BEFBB74-C0ED-D640-96C8-5B66059E4614}" dt="2021-09-27T23:41:06.641" v="1893"/>
          <ac:grpSpMkLst>
            <pc:docMk/>
            <pc:sldMk cId="0" sldId="276"/>
            <ac:grpSpMk id="215" creationId="{82529A44-0DF0-DD4E-AC72-3EEC4E12AD1B}"/>
          </ac:grpSpMkLst>
        </pc:grpChg>
        <pc:grpChg chg="add del">
          <ac:chgData name="Zhang Yifan" userId="c9b86b9a-8bad-4e1d-80e2-8f55c3c19e2c" providerId="ADAL" clId="{9BEFBB74-C0ED-D640-96C8-5B66059E4614}" dt="2021-09-27T23:41:38.552" v="1927"/>
          <ac:grpSpMkLst>
            <pc:docMk/>
            <pc:sldMk cId="0" sldId="276"/>
            <ac:grpSpMk id="219" creationId="{7DA9A484-BD13-994A-8B50-2E240A7E7371}"/>
          </ac:grpSpMkLst>
        </pc:grpChg>
        <pc:grpChg chg="add del">
          <ac:chgData name="Zhang Yifan" userId="c9b86b9a-8bad-4e1d-80e2-8f55c3c19e2c" providerId="ADAL" clId="{9BEFBB74-C0ED-D640-96C8-5B66059E4614}" dt="2021-09-27T23:41:21.651" v="1911"/>
          <ac:grpSpMkLst>
            <pc:docMk/>
            <pc:sldMk cId="0" sldId="276"/>
            <ac:grpSpMk id="229" creationId="{825947C7-C8A7-DA4B-9B5F-47B67F4AC1D4}"/>
          </ac:grpSpMkLst>
        </pc:grpChg>
        <pc:grpChg chg="add del">
          <ac:chgData name="Zhang Yifan" userId="c9b86b9a-8bad-4e1d-80e2-8f55c3c19e2c" providerId="ADAL" clId="{9BEFBB74-C0ED-D640-96C8-5B66059E4614}" dt="2021-09-27T23:41:44.248" v="1939"/>
          <ac:grpSpMkLst>
            <pc:docMk/>
            <pc:sldMk cId="0" sldId="276"/>
            <ac:grpSpMk id="241" creationId="{D8C56C77-1187-384F-B4E5-B90A4209C528}"/>
          </ac:grpSpMkLst>
        </pc:grpChg>
        <pc:grpChg chg="add del">
          <ac:chgData name="Zhang Yifan" userId="c9b86b9a-8bad-4e1d-80e2-8f55c3c19e2c" providerId="ADAL" clId="{9BEFBB74-C0ED-D640-96C8-5B66059E4614}" dt="2021-09-27T23:41:44.248" v="1939"/>
          <ac:grpSpMkLst>
            <pc:docMk/>
            <pc:sldMk cId="0" sldId="276"/>
            <ac:grpSpMk id="244" creationId="{64131477-E257-474A-BF01-A0165B5388D7}"/>
          </ac:grpSpMkLst>
        </pc:grpChg>
        <pc:grpChg chg="add del">
          <ac:chgData name="Zhang Yifan" userId="c9b86b9a-8bad-4e1d-80e2-8f55c3c19e2c" providerId="ADAL" clId="{9BEFBB74-C0ED-D640-96C8-5B66059E4614}" dt="2021-09-27T23:41:48.456" v="1944"/>
          <ac:grpSpMkLst>
            <pc:docMk/>
            <pc:sldMk cId="0" sldId="276"/>
            <ac:grpSpMk id="256" creationId="{B4F6657D-63BA-0949-9979-C230F9044F1F}"/>
          </ac:grpSpMkLst>
        </pc:grpChg>
        <pc:grpChg chg="add">
          <ac:chgData name="Zhang Yifan" userId="c9b86b9a-8bad-4e1d-80e2-8f55c3c19e2c" providerId="ADAL" clId="{9BEFBB74-C0ED-D640-96C8-5B66059E4614}" dt="2021-09-27T23:41:48.456" v="1944"/>
          <ac:grpSpMkLst>
            <pc:docMk/>
            <pc:sldMk cId="0" sldId="276"/>
            <ac:grpSpMk id="259" creationId="{B7321649-7014-B447-BDCA-2E4F0802BAC6}"/>
          </ac:grpSpMkLst>
        </pc:grpChg>
        <pc:inkChg chg="add del">
          <ac:chgData name="Zhang Yifan" userId="c9b86b9a-8bad-4e1d-80e2-8f55c3c19e2c" providerId="ADAL" clId="{9BEFBB74-C0ED-D640-96C8-5B66059E4614}" dt="2021-09-27T23:40:08.580" v="1812"/>
          <ac:inkMkLst>
            <pc:docMk/>
            <pc:sldMk cId="0" sldId="276"/>
            <ac:inkMk id="2" creationId="{CD68FAA0-E8FC-3341-8BDC-A2C89277233C}"/>
          </ac:inkMkLst>
        </pc:inkChg>
        <pc:inkChg chg="add del">
          <ac:chgData name="Zhang Yifan" userId="c9b86b9a-8bad-4e1d-80e2-8f55c3c19e2c" providerId="ADAL" clId="{9BEFBB74-C0ED-D640-96C8-5B66059E4614}" dt="2021-09-27T23:44:48.873" v="1953"/>
          <ac:inkMkLst>
            <pc:docMk/>
            <pc:sldMk cId="0" sldId="276"/>
            <ac:inkMk id="2" creationId="{D539A146-C455-2B47-A69E-7DBE1EB7DFE4}"/>
          </ac:inkMkLst>
        </pc:inkChg>
        <pc:inkChg chg="add">
          <ac:chgData name="Zhang Yifan" userId="c9b86b9a-8bad-4e1d-80e2-8f55c3c19e2c" providerId="ADAL" clId="{9BEFBB74-C0ED-D640-96C8-5B66059E4614}" dt="2021-09-27T23:44:54.572" v="1956"/>
          <ac:inkMkLst>
            <pc:docMk/>
            <pc:sldMk cId="0" sldId="276"/>
            <ac:inkMk id="3" creationId="{2CB9D300-46ED-3E41-93BE-C718571B1263}"/>
          </ac:inkMkLst>
        </pc:inkChg>
        <pc:inkChg chg="add del">
          <ac:chgData name="Zhang Yifan" userId="c9b86b9a-8bad-4e1d-80e2-8f55c3c19e2c" providerId="ADAL" clId="{9BEFBB74-C0ED-D640-96C8-5B66059E4614}" dt="2021-09-27T23:40:08.566" v="1810"/>
          <ac:inkMkLst>
            <pc:docMk/>
            <pc:sldMk cId="0" sldId="276"/>
            <ac:inkMk id="3" creationId="{86D5918F-AEAF-3044-8973-CCDD27BC408F}"/>
          </ac:inkMkLst>
        </pc:inkChg>
        <pc:inkChg chg="add del topLvl">
          <ac:chgData name="Zhang Yifan" userId="c9b86b9a-8bad-4e1d-80e2-8f55c3c19e2c" providerId="ADAL" clId="{9BEFBB74-C0ED-D640-96C8-5B66059E4614}" dt="2021-09-27T23:40:08.590" v="1814"/>
          <ac:inkMkLst>
            <pc:docMk/>
            <pc:sldMk cId="0" sldId="276"/>
            <ac:inkMk id="4" creationId="{084E56DF-9DDA-4749-9AB9-2A6953840F90}"/>
          </ac:inkMkLst>
        </pc:inkChg>
        <pc:inkChg chg="add del">
          <ac:chgData name="Zhang Yifan" userId="c9b86b9a-8bad-4e1d-80e2-8f55c3c19e2c" providerId="ADAL" clId="{9BEFBB74-C0ED-D640-96C8-5B66059E4614}" dt="2021-09-27T23:46:09.646" v="1958"/>
          <ac:inkMkLst>
            <pc:docMk/>
            <pc:sldMk cId="0" sldId="276"/>
            <ac:inkMk id="4" creationId="{BDB004D1-3217-8540-A5F1-35970F8F30CB}"/>
          </ac:inkMkLst>
        </pc:inkChg>
        <pc:inkChg chg="add del">
          <ac:chgData name="Zhang Yifan" userId="c9b86b9a-8bad-4e1d-80e2-8f55c3c19e2c" providerId="ADAL" clId="{9BEFBB74-C0ED-D640-96C8-5B66059E4614}" dt="2021-09-27T23:40:08.575" v="1811"/>
          <ac:inkMkLst>
            <pc:docMk/>
            <pc:sldMk cId="0" sldId="276"/>
            <ac:inkMk id="5" creationId="{3EA1C813-C540-1249-BA70-7515478C09C9}"/>
          </ac:inkMkLst>
        </pc:inkChg>
        <pc:inkChg chg="add del">
          <ac:chgData name="Zhang Yifan" userId="c9b86b9a-8bad-4e1d-80e2-8f55c3c19e2c" providerId="ADAL" clId="{9BEFBB74-C0ED-D640-96C8-5B66059E4614}" dt="2021-09-27T23:46:34.590" v="1960"/>
          <ac:inkMkLst>
            <pc:docMk/>
            <pc:sldMk cId="0" sldId="276"/>
            <ac:inkMk id="5" creationId="{B07B0937-C97E-0E4C-8426-45D639453CB9}"/>
          </ac:inkMkLst>
        </pc:inkChg>
        <pc:inkChg chg="add del topLvl">
          <ac:chgData name="Zhang Yifan" userId="c9b86b9a-8bad-4e1d-80e2-8f55c3c19e2c" providerId="ADAL" clId="{9BEFBB74-C0ED-D640-96C8-5B66059E4614}" dt="2021-09-27T23:40:08.587" v="1813"/>
          <ac:inkMkLst>
            <pc:docMk/>
            <pc:sldMk cId="0" sldId="276"/>
            <ac:inkMk id="6" creationId="{C02EAD17-B8FE-8C48-955A-08CA6A1607DB}"/>
          </ac:inkMkLst>
        </pc:inkChg>
        <pc:inkChg chg="add topLvl">
          <ac:chgData name="Zhang Yifan" userId="c9b86b9a-8bad-4e1d-80e2-8f55c3c19e2c" providerId="ADAL" clId="{9BEFBB74-C0ED-D640-96C8-5B66059E4614}" dt="2021-09-27T23:46:58.965" v="1977"/>
          <ac:inkMkLst>
            <pc:docMk/>
            <pc:sldMk cId="0" sldId="276"/>
            <ac:inkMk id="6" creationId="{C520C043-0253-B141-8B74-C76823E455F9}"/>
          </ac:inkMkLst>
        </pc:inkChg>
        <pc:inkChg chg="add topLvl">
          <ac:chgData name="Zhang Yifan" userId="c9b86b9a-8bad-4e1d-80e2-8f55c3c19e2c" providerId="ADAL" clId="{9BEFBB74-C0ED-D640-96C8-5B66059E4614}" dt="2021-09-27T23:46:58.965" v="1977"/>
          <ac:inkMkLst>
            <pc:docMk/>
            <pc:sldMk cId="0" sldId="276"/>
            <ac:inkMk id="7" creationId="{9B4703D8-EC49-C54D-8D4B-E28233A36A91}"/>
          </ac:inkMkLst>
        </pc:inkChg>
        <pc:inkChg chg="add topLvl">
          <ac:chgData name="Zhang Yifan" userId="c9b86b9a-8bad-4e1d-80e2-8f55c3c19e2c" providerId="ADAL" clId="{9BEFBB74-C0ED-D640-96C8-5B66059E4614}" dt="2021-09-27T23:40:18.687" v="1832"/>
          <ac:inkMkLst>
            <pc:docMk/>
            <pc:sldMk cId="0" sldId="276"/>
            <ac:inkMk id="8" creationId="{08D4950B-0686-5143-A6FB-2FA37D3CD7C3}"/>
          </ac:inkMkLst>
        </pc:inkChg>
        <pc:inkChg chg="add topLvl">
          <ac:chgData name="Zhang Yifan" userId="c9b86b9a-8bad-4e1d-80e2-8f55c3c19e2c" providerId="ADAL" clId="{9BEFBB74-C0ED-D640-96C8-5B66059E4614}" dt="2021-09-27T23:40:18.687" v="1832"/>
          <ac:inkMkLst>
            <pc:docMk/>
            <pc:sldMk cId="0" sldId="276"/>
            <ac:inkMk id="9" creationId="{C270413B-0BD8-044B-9932-1CBA296ACAF8}"/>
          </ac:inkMkLst>
        </pc:inkChg>
        <pc:inkChg chg="add topLvl">
          <ac:chgData name="Zhang Yifan" userId="c9b86b9a-8bad-4e1d-80e2-8f55c3c19e2c" providerId="ADAL" clId="{9BEFBB74-C0ED-D640-96C8-5B66059E4614}" dt="2021-09-27T23:40:18.687" v="1832"/>
          <ac:inkMkLst>
            <pc:docMk/>
            <pc:sldMk cId="0" sldId="276"/>
            <ac:inkMk id="10" creationId="{2FF6BF26-A4E7-8744-AC09-B782CB21A117}"/>
          </ac:inkMkLst>
        </pc:inkChg>
        <pc:inkChg chg="add topLvl">
          <ac:chgData name="Zhang Yifan" userId="c9b86b9a-8bad-4e1d-80e2-8f55c3c19e2c" providerId="ADAL" clId="{9BEFBB74-C0ED-D640-96C8-5B66059E4614}" dt="2021-09-27T23:40:18.687" v="1832"/>
          <ac:inkMkLst>
            <pc:docMk/>
            <pc:sldMk cId="0" sldId="276"/>
            <ac:inkMk id="11" creationId="{84E80084-FCC9-7640-8049-46B6E7C15A0B}"/>
          </ac:inkMkLst>
        </pc:inkChg>
        <pc:inkChg chg="add topLvl">
          <ac:chgData name="Zhang Yifan" userId="c9b86b9a-8bad-4e1d-80e2-8f55c3c19e2c" providerId="ADAL" clId="{9BEFBB74-C0ED-D640-96C8-5B66059E4614}" dt="2021-09-27T23:40:18.687" v="1832"/>
          <ac:inkMkLst>
            <pc:docMk/>
            <pc:sldMk cId="0" sldId="276"/>
            <ac:inkMk id="12" creationId="{A2A88C38-0FF5-7846-827F-FFCA98080CCF}"/>
          </ac:inkMkLst>
        </pc:inkChg>
        <pc:inkChg chg="add topLvl">
          <ac:chgData name="Zhang Yifan" userId="c9b86b9a-8bad-4e1d-80e2-8f55c3c19e2c" providerId="ADAL" clId="{9BEFBB74-C0ED-D640-96C8-5B66059E4614}" dt="2021-09-27T23:40:18.687" v="1832"/>
          <ac:inkMkLst>
            <pc:docMk/>
            <pc:sldMk cId="0" sldId="276"/>
            <ac:inkMk id="13" creationId="{9E8E8394-13E0-8B41-AAC1-45AFA82E4EC2}"/>
          </ac:inkMkLst>
        </pc:inkChg>
        <pc:inkChg chg="add topLvl">
          <ac:chgData name="Zhang Yifan" userId="c9b86b9a-8bad-4e1d-80e2-8f55c3c19e2c" providerId="ADAL" clId="{9BEFBB74-C0ED-D640-96C8-5B66059E4614}" dt="2021-09-27T23:40:18.687" v="1832"/>
          <ac:inkMkLst>
            <pc:docMk/>
            <pc:sldMk cId="0" sldId="276"/>
            <ac:inkMk id="14" creationId="{21E35352-9922-6F44-B1E0-DE439871953E}"/>
          </ac:inkMkLst>
        </pc:inkChg>
        <pc:inkChg chg="add topLvl">
          <ac:chgData name="Zhang Yifan" userId="c9b86b9a-8bad-4e1d-80e2-8f55c3c19e2c" providerId="ADAL" clId="{9BEFBB74-C0ED-D640-96C8-5B66059E4614}" dt="2021-09-27T23:40:18.687" v="1832"/>
          <ac:inkMkLst>
            <pc:docMk/>
            <pc:sldMk cId="0" sldId="276"/>
            <ac:inkMk id="15" creationId="{349490E9-B775-0F45-9C31-52BB2F8E969B}"/>
          </ac:inkMkLst>
        </pc:inkChg>
        <pc:inkChg chg="add topLvl">
          <ac:chgData name="Zhang Yifan" userId="c9b86b9a-8bad-4e1d-80e2-8f55c3c19e2c" providerId="ADAL" clId="{9BEFBB74-C0ED-D640-96C8-5B66059E4614}" dt="2021-09-27T23:40:18.687" v="1832"/>
          <ac:inkMkLst>
            <pc:docMk/>
            <pc:sldMk cId="0" sldId="276"/>
            <ac:inkMk id="16" creationId="{698D4BA8-D52F-6F46-9F06-6751860A193D}"/>
          </ac:inkMkLst>
        </pc:inkChg>
        <pc:inkChg chg="add topLvl">
          <ac:chgData name="Zhang Yifan" userId="c9b86b9a-8bad-4e1d-80e2-8f55c3c19e2c" providerId="ADAL" clId="{9BEFBB74-C0ED-D640-96C8-5B66059E4614}" dt="2021-09-27T23:40:18.687" v="1832"/>
          <ac:inkMkLst>
            <pc:docMk/>
            <pc:sldMk cId="0" sldId="276"/>
            <ac:inkMk id="17" creationId="{11D67EC4-6150-E143-98E9-212B3E74AAE6}"/>
          </ac:inkMkLst>
        </pc:inkChg>
        <pc:inkChg chg="add topLvl">
          <ac:chgData name="Zhang Yifan" userId="c9b86b9a-8bad-4e1d-80e2-8f55c3c19e2c" providerId="ADAL" clId="{9BEFBB74-C0ED-D640-96C8-5B66059E4614}" dt="2021-09-27T23:40:18.687" v="1832"/>
          <ac:inkMkLst>
            <pc:docMk/>
            <pc:sldMk cId="0" sldId="276"/>
            <ac:inkMk id="18" creationId="{54920957-1257-E245-BEEA-BF8A72143C42}"/>
          </ac:inkMkLst>
        </pc:inkChg>
        <pc:inkChg chg="add">
          <ac:chgData name="Zhang Yifan" userId="c9b86b9a-8bad-4e1d-80e2-8f55c3c19e2c" providerId="ADAL" clId="{9BEFBB74-C0ED-D640-96C8-5B66059E4614}" dt="2021-09-27T23:40:16.440" v="1827"/>
          <ac:inkMkLst>
            <pc:docMk/>
            <pc:sldMk cId="0" sldId="276"/>
            <ac:inkMk id="20" creationId="{2304CEE0-7C06-9544-8D02-AC829CF7CE84}"/>
          </ac:inkMkLst>
        </pc:inkChg>
        <pc:inkChg chg="add">
          <ac:chgData name="Zhang Yifan" userId="c9b86b9a-8bad-4e1d-80e2-8f55c3c19e2c" providerId="ADAL" clId="{9BEFBB74-C0ED-D640-96C8-5B66059E4614}" dt="2021-09-27T23:40:16.629" v="1828"/>
          <ac:inkMkLst>
            <pc:docMk/>
            <pc:sldMk cId="0" sldId="276"/>
            <ac:inkMk id="21" creationId="{3FF57FE8-2B52-B54F-90AC-96A2BD912A87}"/>
          </ac:inkMkLst>
        </pc:inkChg>
        <pc:inkChg chg="add">
          <ac:chgData name="Zhang Yifan" userId="c9b86b9a-8bad-4e1d-80e2-8f55c3c19e2c" providerId="ADAL" clId="{9BEFBB74-C0ED-D640-96C8-5B66059E4614}" dt="2021-09-27T23:40:16.845" v="1829"/>
          <ac:inkMkLst>
            <pc:docMk/>
            <pc:sldMk cId="0" sldId="276"/>
            <ac:inkMk id="22" creationId="{07A69CAA-6FB6-B547-B114-F849AC084EF3}"/>
          </ac:inkMkLst>
        </pc:inkChg>
        <pc:inkChg chg="add">
          <ac:chgData name="Zhang Yifan" userId="c9b86b9a-8bad-4e1d-80e2-8f55c3c19e2c" providerId="ADAL" clId="{9BEFBB74-C0ED-D640-96C8-5B66059E4614}" dt="2021-09-27T23:40:17.593" v="1830"/>
          <ac:inkMkLst>
            <pc:docMk/>
            <pc:sldMk cId="0" sldId="276"/>
            <ac:inkMk id="23" creationId="{2EFF035C-4EB0-1143-A075-8D8541D8E10E}"/>
          </ac:inkMkLst>
        </pc:inkChg>
        <pc:inkChg chg="add">
          <ac:chgData name="Zhang Yifan" userId="c9b86b9a-8bad-4e1d-80e2-8f55c3c19e2c" providerId="ADAL" clId="{9BEFBB74-C0ED-D640-96C8-5B66059E4614}" dt="2021-09-27T23:40:18.070" v="1831"/>
          <ac:inkMkLst>
            <pc:docMk/>
            <pc:sldMk cId="0" sldId="276"/>
            <ac:inkMk id="24" creationId="{C9A90D01-1F72-434D-BA8B-715306BB5781}"/>
          </ac:inkMkLst>
        </pc:inkChg>
        <pc:inkChg chg="add">
          <ac:chgData name="Zhang Yifan" userId="c9b86b9a-8bad-4e1d-80e2-8f55c3c19e2c" providerId="ADAL" clId="{9BEFBB74-C0ED-D640-96C8-5B66059E4614}" dt="2021-09-27T23:40:19.361" v="1833"/>
          <ac:inkMkLst>
            <pc:docMk/>
            <pc:sldMk cId="0" sldId="276"/>
            <ac:inkMk id="26" creationId="{F218093D-1B5F-024D-8914-871F4C4E6D9A}"/>
          </ac:inkMkLst>
        </pc:inkChg>
        <pc:inkChg chg="add">
          <ac:chgData name="Zhang Yifan" userId="c9b86b9a-8bad-4e1d-80e2-8f55c3c19e2c" providerId="ADAL" clId="{9BEFBB74-C0ED-D640-96C8-5B66059E4614}" dt="2021-09-27T23:40:19.795" v="1834"/>
          <ac:inkMkLst>
            <pc:docMk/>
            <pc:sldMk cId="0" sldId="276"/>
            <ac:inkMk id="27" creationId="{E7F0EA35-2A98-4243-A2B5-DDE0D456D2A9}"/>
          </ac:inkMkLst>
        </pc:inkChg>
        <pc:inkChg chg="add">
          <ac:chgData name="Zhang Yifan" userId="c9b86b9a-8bad-4e1d-80e2-8f55c3c19e2c" providerId="ADAL" clId="{9BEFBB74-C0ED-D640-96C8-5B66059E4614}" dt="2021-09-27T23:40:20.187" v="1835"/>
          <ac:inkMkLst>
            <pc:docMk/>
            <pc:sldMk cId="0" sldId="276"/>
            <ac:inkMk id="28" creationId="{B5B785E4-0767-EA47-94A7-8CEA03EA6848}"/>
          </ac:inkMkLst>
        </pc:inkChg>
        <pc:inkChg chg="add">
          <ac:chgData name="Zhang Yifan" userId="c9b86b9a-8bad-4e1d-80e2-8f55c3c19e2c" providerId="ADAL" clId="{9BEFBB74-C0ED-D640-96C8-5B66059E4614}" dt="2021-09-27T23:40:20.828" v="1836"/>
          <ac:inkMkLst>
            <pc:docMk/>
            <pc:sldMk cId="0" sldId="276"/>
            <ac:inkMk id="29" creationId="{75CA1CBB-FFC5-1144-BC08-1B2EA5A3AC64}"/>
          </ac:inkMkLst>
        </pc:inkChg>
        <pc:inkChg chg="add">
          <ac:chgData name="Zhang Yifan" userId="c9b86b9a-8bad-4e1d-80e2-8f55c3c19e2c" providerId="ADAL" clId="{9BEFBB74-C0ED-D640-96C8-5B66059E4614}" dt="2021-09-27T23:40:21.205" v="1837"/>
          <ac:inkMkLst>
            <pc:docMk/>
            <pc:sldMk cId="0" sldId="276"/>
            <ac:inkMk id="30" creationId="{9593C18E-D926-CC49-AC24-98D3A6CC74F9}"/>
          </ac:inkMkLst>
        </pc:inkChg>
        <pc:inkChg chg="add">
          <ac:chgData name="Zhang Yifan" userId="c9b86b9a-8bad-4e1d-80e2-8f55c3c19e2c" providerId="ADAL" clId="{9BEFBB74-C0ED-D640-96C8-5B66059E4614}" dt="2021-09-27T23:40:21.385" v="1838"/>
          <ac:inkMkLst>
            <pc:docMk/>
            <pc:sldMk cId="0" sldId="276"/>
            <ac:inkMk id="31" creationId="{D10069C6-C044-104E-8628-CFA5A2CC33D6}"/>
          </ac:inkMkLst>
        </pc:inkChg>
        <pc:inkChg chg="add">
          <ac:chgData name="Zhang Yifan" userId="c9b86b9a-8bad-4e1d-80e2-8f55c3c19e2c" providerId="ADAL" clId="{9BEFBB74-C0ED-D640-96C8-5B66059E4614}" dt="2021-09-27T23:40:21.534" v="1839"/>
          <ac:inkMkLst>
            <pc:docMk/>
            <pc:sldMk cId="0" sldId="276"/>
            <ac:inkMk id="32" creationId="{854922E9-94F5-2F40-9A9A-AD6B58BDC86F}"/>
          </ac:inkMkLst>
        </pc:inkChg>
        <pc:inkChg chg="add">
          <ac:chgData name="Zhang Yifan" userId="c9b86b9a-8bad-4e1d-80e2-8f55c3c19e2c" providerId="ADAL" clId="{9BEFBB74-C0ED-D640-96C8-5B66059E4614}" dt="2021-09-27T23:40:21.744" v="1840"/>
          <ac:inkMkLst>
            <pc:docMk/>
            <pc:sldMk cId="0" sldId="276"/>
            <ac:inkMk id="33" creationId="{EC713C9E-9FE7-DE43-916A-E8A5878D0154}"/>
          </ac:inkMkLst>
        </pc:inkChg>
        <pc:inkChg chg="add">
          <ac:chgData name="Zhang Yifan" userId="c9b86b9a-8bad-4e1d-80e2-8f55c3c19e2c" providerId="ADAL" clId="{9BEFBB74-C0ED-D640-96C8-5B66059E4614}" dt="2021-09-27T23:40:21.970" v="1841"/>
          <ac:inkMkLst>
            <pc:docMk/>
            <pc:sldMk cId="0" sldId="276"/>
            <ac:inkMk id="34" creationId="{6CB90B0C-12F8-DE4E-9F9C-8C67AD4224C6}"/>
          </ac:inkMkLst>
        </pc:inkChg>
        <pc:inkChg chg="add">
          <ac:chgData name="Zhang Yifan" userId="c9b86b9a-8bad-4e1d-80e2-8f55c3c19e2c" providerId="ADAL" clId="{9BEFBB74-C0ED-D640-96C8-5B66059E4614}" dt="2021-09-27T23:40:22.618" v="1842"/>
          <ac:inkMkLst>
            <pc:docMk/>
            <pc:sldMk cId="0" sldId="276"/>
            <ac:inkMk id="35" creationId="{08F149E6-A80A-3B4F-B381-ADCECE032C46}"/>
          </ac:inkMkLst>
        </pc:inkChg>
        <pc:inkChg chg="add">
          <ac:chgData name="Zhang Yifan" userId="c9b86b9a-8bad-4e1d-80e2-8f55c3c19e2c" providerId="ADAL" clId="{9BEFBB74-C0ED-D640-96C8-5B66059E4614}" dt="2021-09-27T23:40:22.928" v="1843"/>
          <ac:inkMkLst>
            <pc:docMk/>
            <pc:sldMk cId="0" sldId="276"/>
            <ac:inkMk id="36" creationId="{E289C72B-74C8-8A4A-9E5C-0FF6D560BE5F}"/>
          </ac:inkMkLst>
        </pc:inkChg>
        <pc:inkChg chg="add">
          <ac:chgData name="Zhang Yifan" userId="c9b86b9a-8bad-4e1d-80e2-8f55c3c19e2c" providerId="ADAL" clId="{9BEFBB74-C0ED-D640-96C8-5B66059E4614}" dt="2021-09-27T23:40:23.089" v="1844"/>
          <ac:inkMkLst>
            <pc:docMk/>
            <pc:sldMk cId="0" sldId="276"/>
            <ac:inkMk id="37" creationId="{6516355B-BD14-8848-92DD-AB035B7F8DFD}"/>
          </ac:inkMkLst>
        </pc:inkChg>
        <pc:inkChg chg="add">
          <ac:chgData name="Zhang Yifan" userId="c9b86b9a-8bad-4e1d-80e2-8f55c3c19e2c" providerId="ADAL" clId="{9BEFBB74-C0ED-D640-96C8-5B66059E4614}" dt="2021-09-27T23:40:23.592" v="1845"/>
          <ac:inkMkLst>
            <pc:docMk/>
            <pc:sldMk cId="0" sldId="276"/>
            <ac:inkMk id="38" creationId="{17EE756E-81CE-AE40-809F-47E82B862059}"/>
          </ac:inkMkLst>
        </pc:inkChg>
        <pc:inkChg chg="add">
          <ac:chgData name="Zhang Yifan" userId="c9b86b9a-8bad-4e1d-80e2-8f55c3c19e2c" providerId="ADAL" clId="{9BEFBB74-C0ED-D640-96C8-5B66059E4614}" dt="2021-09-27T23:40:24.047" v="1846"/>
          <ac:inkMkLst>
            <pc:docMk/>
            <pc:sldMk cId="0" sldId="276"/>
            <ac:inkMk id="39" creationId="{0DD729EA-3FA4-DF48-AD78-512C64596931}"/>
          </ac:inkMkLst>
        </pc:inkChg>
        <pc:inkChg chg="add topLvl">
          <ac:chgData name="Zhang Yifan" userId="c9b86b9a-8bad-4e1d-80e2-8f55c3c19e2c" providerId="ADAL" clId="{9BEFBB74-C0ED-D640-96C8-5B66059E4614}" dt="2021-09-27T23:40:57.078" v="1876"/>
          <ac:inkMkLst>
            <pc:docMk/>
            <pc:sldMk cId="0" sldId="276"/>
            <ac:inkMk id="42" creationId="{F7C89E1A-CDED-224A-BC45-EDAD1D21CA5B}"/>
          </ac:inkMkLst>
        </pc:inkChg>
        <pc:inkChg chg="add topLvl">
          <ac:chgData name="Zhang Yifan" userId="c9b86b9a-8bad-4e1d-80e2-8f55c3c19e2c" providerId="ADAL" clId="{9BEFBB74-C0ED-D640-96C8-5B66059E4614}" dt="2021-09-27T23:40:57.078" v="1876"/>
          <ac:inkMkLst>
            <pc:docMk/>
            <pc:sldMk cId="0" sldId="276"/>
            <ac:inkMk id="43" creationId="{A02D0080-3C52-4649-93A1-64642CF82C38}"/>
          </ac:inkMkLst>
        </pc:inkChg>
        <pc:inkChg chg="add topLvl">
          <ac:chgData name="Zhang Yifan" userId="c9b86b9a-8bad-4e1d-80e2-8f55c3c19e2c" providerId="ADAL" clId="{9BEFBB74-C0ED-D640-96C8-5B66059E4614}" dt="2021-09-27T23:46:58.965" v="1977"/>
          <ac:inkMkLst>
            <pc:docMk/>
            <pc:sldMk cId="0" sldId="276"/>
            <ac:inkMk id="44" creationId="{26D9BD3D-12E3-4E4D-A152-F9D08639E6F0}"/>
          </ac:inkMkLst>
        </pc:inkChg>
        <pc:inkChg chg="add topLvl">
          <ac:chgData name="Zhang Yifan" userId="c9b86b9a-8bad-4e1d-80e2-8f55c3c19e2c" providerId="ADAL" clId="{9BEFBB74-C0ED-D640-96C8-5B66059E4614}" dt="2021-09-27T23:40:57.078" v="1876"/>
          <ac:inkMkLst>
            <pc:docMk/>
            <pc:sldMk cId="0" sldId="276"/>
            <ac:inkMk id="45" creationId="{41A731ED-C668-C64D-A139-6602BDB6358B}"/>
          </ac:inkMkLst>
        </pc:inkChg>
        <pc:inkChg chg="add topLvl">
          <ac:chgData name="Zhang Yifan" userId="c9b86b9a-8bad-4e1d-80e2-8f55c3c19e2c" providerId="ADAL" clId="{9BEFBB74-C0ED-D640-96C8-5B66059E4614}" dt="2021-09-27T23:40:57.078" v="1876"/>
          <ac:inkMkLst>
            <pc:docMk/>
            <pc:sldMk cId="0" sldId="276"/>
            <ac:inkMk id="46" creationId="{48BD987C-C0CC-F94B-A7CF-473CB32B7D77}"/>
          </ac:inkMkLst>
        </pc:inkChg>
        <pc:inkChg chg="add topLvl">
          <ac:chgData name="Zhang Yifan" userId="c9b86b9a-8bad-4e1d-80e2-8f55c3c19e2c" providerId="ADAL" clId="{9BEFBB74-C0ED-D640-96C8-5B66059E4614}" dt="2021-09-27T23:40:57.078" v="1876"/>
          <ac:inkMkLst>
            <pc:docMk/>
            <pc:sldMk cId="0" sldId="276"/>
            <ac:inkMk id="47" creationId="{1F77832F-F8AB-1F4C-BB75-AE916AE4BF27}"/>
          </ac:inkMkLst>
        </pc:inkChg>
        <pc:inkChg chg="add topLvl">
          <ac:chgData name="Zhang Yifan" userId="c9b86b9a-8bad-4e1d-80e2-8f55c3c19e2c" providerId="ADAL" clId="{9BEFBB74-C0ED-D640-96C8-5B66059E4614}" dt="2021-09-27T23:40:57.078" v="1876"/>
          <ac:inkMkLst>
            <pc:docMk/>
            <pc:sldMk cId="0" sldId="276"/>
            <ac:inkMk id="48" creationId="{A3D2C32B-B15C-AE4E-91E3-2A21C44639A2}"/>
          </ac:inkMkLst>
        </pc:inkChg>
        <pc:inkChg chg="add topLvl">
          <ac:chgData name="Zhang Yifan" userId="c9b86b9a-8bad-4e1d-80e2-8f55c3c19e2c" providerId="ADAL" clId="{9BEFBB74-C0ED-D640-96C8-5B66059E4614}" dt="2021-09-27T23:40:57.078" v="1876"/>
          <ac:inkMkLst>
            <pc:docMk/>
            <pc:sldMk cId="0" sldId="276"/>
            <ac:inkMk id="49" creationId="{D43D511B-22D1-1847-815A-F5AA0CD2FE13}"/>
          </ac:inkMkLst>
        </pc:inkChg>
        <pc:inkChg chg="add topLvl">
          <ac:chgData name="Zhang Yifan" userId="c9b86b9a-8bad-4e1d-80e2-8f55c3c19e2c" providerId="ADAL" clId="{9BEFBB74-C0ED-D640-96C8-5B66059E4614}" dt="2021-09-27T23:40:57.078" v="1876"/>
          <ac:inkMkLst>
            <pc:docMk/>
            <pc:sldMk cId="0" sldId="276"/>
            <ac:inkMk id="50" creationId="{4E4E98B5-27F9-8A45-8BDC-01A78A3FF489}"/>
          </ac:inkMkLst>
        </pc:inkChg>
        <pc:inkChg chg="add topLvl">
          <ac:chgData name="Zhang Yifan" userId="c9b86b9a-8bad-4e1d-80e2-8f55c3c19e2c" providerId="ADAL" clId="{9BEFBB74-C0ED-D640-96C8-5B66059E4614}" dt="2021-09-27T23:40:57.078" v="1876"/>
          <ac:inkMkLst>
            <pc:docMk/>
            <pc:sldMk cId="0" sldId="276"/>
            <ac:inkMk id="51" creationId="{D6E899C6-3281-2B40-97CC-7D3FA2E5D5E4}"/>
          </ac:inkMkLst>
        </pc:inkChg>
        <pc:inkChg chg="add topLvl">
          <ac:chgData name="Zhang Yifan" userId="c9b86b9a-8bad-4e1d-80e2-8f55c3c19e2c" providerId="ADAL" clId="{9BEFBB74-C0ED-D640-96C8-5B66059E4614}" dt="2021-09-27T23:46:58.965" v="1977"/>
          <ac:inkMkLst>
            <pc:docMk/>
            <pc:sldMk cId="0" sldId="276"/>
            <ac:inkMk id="52" creationId="{32ACB24A-CFCE-F348-AAB1-2906ECD25588}"/>
          </ac:inkMkLst>
        </pc:inkChg>
        <pc:inkChg chg="add topLvl">
          <ac:chgData name="Zhang Yifan" userId="c9b86b9a-8bad-4e1d-80e2-8f55c3c19e2c" providerId="ADAL" clId="{9BEFBB74-C0ED-D640-96C8-5B66059E4614}" dt="2021-09-27T23:40:57.078" v="1876"/>
          <ac:inkMkLst>
            <pc:docMk/>
            <pc:sldMk cId="0" sldId="276"/>
            <ac:inkMk id="53" creationId="{F64BDE3C-4D90-C04D-ABAF-B67407F2B388}"/>
          </ac:inkMkLst>
        </pc:inkChg>
        <pc:inkChg chg="add topLvl">
          <ac:chgData name="Zhang Yifan" userId="c9b86b9a-8bad-4e1d-80e2-8f55c3c19e2c" providerId="ADAL" clId="{9BEFBB74-C0ED-D640-96C8-5B66059E4614}" dt="2021-09-27T23:40:57.078" v="1876"/>
          <ac:inkMkLst>
            <pc:docMk/>
            <pc:sldMk cId="0" sldId="276"/>
            <ac:inkMk id="54" creationId="{FF3E058C-3E66-D649-9215-1ED44DE75C74}"/>
          </ac:inkMkLst>
        </pc:inkChg>
        <pc:inkChg chg="add">
          <ac:chgData name="Zhang Yifan" userId="c9b86b9a-8bad-4e1d-80e2-8f55c3c19e2c" providerId="ADAL" clId="{9BEFBB74-C0ED-D640-96C8-5B66059E4614}" dt="2021-09-27T23:40:39.808" v="1861"/>
          <ac:inkMkLst>
            <pc:docMk/>
            <pc:sldMk cId="0" sldId="276"/>
            <ac:inkMk id="55" creationId="{1A408C66-A205-4049-92E9-443CEABC6D68}"/>
          </ac:inkMkLst>
        </pc:inkChg>
        <pc:inkChg chg="add topLvl">
          <ac:chgData name="Zhang Yifan" userId="c9b86b9a-8bad-4e1d-80e2-8f55c3c19e2c" providerId="ADAL" clId="{9BEFBB74-C0ED-D640-96C8-5B66059E4614}" dt="2021-09-27T23:46:58.965" v="1977"/>
          <ac:inkMkLst>
            <pc:docMk/>
            <pc:sldMk cId="0" sldId="276"/>
            <ac:inkMk id="56" creationId="{B0263D24-F90B-DF49-B11A-2BDFAAD9A044}"/>
          </ac:inkMkLst>
        </pc:inkChg>
        <pc:inkChg chg="add topLvl">
          <ac:chgData name="Zhang Yifan" userId="c9b86b9a-8bad-4e1d-80e2-8f55c3c19e2c" providerId="ADAL" clId="{9BEFBB74-C0ED-D640-96C8-5B66059E4614}" dt="2021-09-27T23:40:57.078" v="1876"/>
          <ac:inkMkLst>
            <pc:docMk/>
            <pc:sldMk cId="0" sldId="276"/>
            <ac:inkMk id="57" creationId="{E0B58434-BBDB-C248-BC25-F401B02F6ACA}"/>
          </ac:inkMkLst>
        </pc:inkChg>
        <pc:inkChg chg="add topLvl">
          <ac:chgData name="Zhang Yifan" userId="c9b86b9a-8bad-4e1d-80e2-8f55c3c19e2c" providerId="ADAL" clId="{9BEFBB74-C0ED-D640-96C8-5B66059E4614}" dt="2021-09-27T23:40:57.078" v="1876"/>
          <ac:inkMkLst>
            <pc:docMk/>
            <pc:sldMk cId="0" sldId="276"/>
            <ac:inkMk id="58" creationId="{BFEF0FF7-26AD-9E4A-8C27-2D92B2050ADB}"/>
          </ac:inkMkLst>
        </pc:inkChg>
        <pc:inkChg chg="add topLvl">
          <ac:chgData name="Zhang Yifan" userId="c9b86b9a-8bad-4e1d-80e2-8f55c3c19e2c" providerId="ADAL" clId="{9BEFBB74-C0ED-D640-96C8-5B66059E4614}" dt="2021-09-27T23:40:57.078" v="1876"/>
          <ac:inkMkLst>
            <pc:docMk/>
            <pc:sldMk cId="0" sldId="276"/>
            <ac:inkMk id="59" creationId="{1C65183F-3A39-FB44-8023-76FBB12BF72E}"/>
          </ac:inkMkLst>
        </pc:inkChg>
        <pc:inkChg chg="add del topLvl">
          <ac:chgData name="Zhang Yifan" userId="c9b86b9a-8bad-4e1d-80e2-8f55c3c19e2c" providerId="ADAL" clId="{9BEFBB74-C0ED-D640-96C8-5B66059E4614}" dt="2021-09-27T23:44:45.772" v="1952"/>
          <ac:inkMkLst>
            <pc:docMk/>
            <pc:sldMk cId="0" sldId="276"/>
            <ac:inkMk id="60" creationId="{88930E30-166D-DA46-9136-6D79153208FB}"/>
          </ac:inkMkLst>
        </pc:inkChg>
        <pc:inkChg chg="add topLvl">
          <ac:chgData name="Zhang Yifan" userId="c9b86b9a-8bad-4e1d-80e2-8f55c3c19e2c" providerId="ADAL" clId="{9BEFBB74-C0ED-D640-96C8-5B66059E4614}" dt="2021-09-27T23:40:57.078" v="1876"/>
          <ac:inkMkLst>
            <pc:docMk/>
            <pc:sldMk cId="0" sldId="276"/>
            <ac:inkMk id="61" creationId="{719DE8F4-F6A8-9740-BE75-7D0E6F715345}"/>
          </ac:inkMkLst>
        </pc:inkChg>
        <pc:inkChg chg="add topLvl">
          <ac:chgData name="Zhang Yifan" userId="c9b86b9a-8bad-4e1d-80e2-8f55c3c19e2c" providerId="ADAL" clId="{9BEFBB74-C0ED-D640-96C8-5B66059E4614}" dt="2021-09-27T23:40:57.078" v="1876"/>
          <ac:inkMkLst>
            <pc:docMk/>
            <pc:sldMk cId="0" sldId="276"/>
            <ac:inkMk id="62" creationId="{E89733F9-01F2-4C43-A93B-AC91B4108EFF}"/>
          </ac:inkMkLst>
        </pc:inkChg>
        <pc:inkChg chg="add topLvl">
          <ac:chgData name="Zhang Yifan" userId="c9b86b9a-8bad-4e1d-80e2-8f55c3c19e2c" providerId="ADAL" clId="{9BEFBB74-C0ED-D640-96C8-5B66059E4614}" dt="2021-09-27T23:40:57.078" v="1876"/>
          <ac:inkMkLst>
            <pc:docMk/>
            <pc:sldMk cId="0" sldId="276"/>
            <ac:inkMk id="63" creationId="{3FCA2BE5-EE81-2343-A06B-E5DFB2ED0E56}"/>
          </ac:inkMkLst>
        </pc:inkChg>
        <pc:inkChg chg="add topLvl">
          <ac:chgData name="Zhang Yifan" userId="c9b86b9a-8bad-4e1d-80e2-8f55c3c19e2c" providerId="ADAL" clId="{9BEFBB74-C0ED-D640-96C8-5B66059E4614}" dt="2021-09-27T23:46:58.965" v="1977"/>
          <ac:inkMkLst>
            <pc:docMk/>
            <pc:sldMk cId="0" sldId="276"/>
            <ac:inkMk id="64" creationId="{0D9B7C3B-D701-DB4D-9579-72B1F481AA08}"/>
          </ac:inkMkLst>
        </pc:inkChg>
        <pc:inkChg chg="add topLvl">
          <ac:chgData name="Zhang Yifan" userId="c9b86b9a-8bad-4e1d-80e2-8f55c3c19e2c" providerId="ADAL" clId="{9BEFBB74-C0ED-D640-96C8-5B66059E4614}" dt="2021-09-27T23:46:58.965" v="1977"/>
          <ac:inkMkLst>
            <pc:docMk/>
            <pc:sldMk cId="0" sldId="276"/>
            <ac:inkMk id="65" creationId="{D9D3555D-6C82-E441-9827-105F107F7149}"/>
          </ac:inkMkLst>
        </pc:inkChg>
        <pc:inkChg chg="add topLvl">
          <ac:chgData name="Zhang Yifan" userId="c9b86b9a-8bad-4e1d-80e2-8f55c3c19e2c" providerId="ADAL" clId="{9BEFBB74-C0ED-D640-96C8-5B66059E4614}" dt="2021-09-27T23:46:58.965" v="1977"/>
          <ac:inkMkLst>
            <pc:docMk/>
            <pc:sldMk cId="0" sldId="276"/>
            <ac:inkMk id="66" creationId="{86417956-736F-454A-80A9-D4694E5F0938}"/>
          </ac:inkMkLst>
        </pc:inkChg>
        <pc:inkChg chg="add topLvl">
          <ac:chgData name="Zhang Yifan" userId="c9b86b9a-8bad-4e1d-80e2-8f55c3c19e2c" providerId="ADAL" clId="{9BEFBB74-C0ED-D640-96C8-5B66059E4614}" dt="2021-09-27T23:46:58.965" v="1977"/>
          <ac:inkMkLst>
            <pc:docMk/>
            <pc:sldMk cId="0" sldId="276"/>
            <ac:inkMk id="67" creationId="{63E4BEBD-F782-E642-9CEE-AB3AF81958C9}"/>
          </ac:inkMkLst>
        </pc:inkChg>
        <pc:inkChg chg="add topLvl">
          <ac:chgData name="Zhang Yifan" userId="c9b86b9a-8bad-4e1d-80e2-8f55c3c19e2c" providerId="ADAL" clId="{9BEFBB74-C0ED-D640-96C8-5B66059E4614}" dt="2021-09-27T23:46:58.965" v="1977"/>
          <ac:inkMkLst>
            <pc:docMk/>
            <pc:sldMk cId="0" sldId="276"/>
            <ac:inkMk id="68" creationId="{6438D333-FC3C-4A4A-BF4B-007C0E43284E}"/>
          </ac:inkMkLst>
        </pc:inkChg>
        <pc:inkChg chg="add topLvl">
          <ac:chgData name="Zhang Yifan" userId="c9b86b9a-8bad-4e1d-80e2-8f55c3c19e2c" providerId="ADAL" clId="{9BEFBB74-C0ED-D640-96C8-5B66059E4614}" dt="2021-09-27T23:46:58.965" v="1977"/>
          <ac:inkMkLst>
            <pc:docMk/>
            <pc:sldMk cId="0" sldId="276"/>
            <ac:inkMk id="69" creationId="{F51C81D4-5B02-1E4F-AF26-EBA08C0432A9}"/>
          </ac:inkMkLst>
        </pc:inkChg>
        <pc:inkChg chg="add topLvl">
          <ac:chgData name="Zhang Yifan" userId="c9b86b9a-8bad-4e1d-80e2-8f55c3c19e2c" providerId="ADAL" clId="{9BEFBB74-C0ED-D640-96C8-5B66059E4614}" dt="2021-09-27T23:46:58.965" v="1977"/>
          <ac:inkMkLst>
            <pc:docMk/>
            <pc:sldMk cId="0" sldId="276"/>
            <ac:inkMk id="70" creationId="{FF40DAA1-E27F-8A4A-A585-8034E18D5C2D}"/>
          </ac:inkMkLst>
        </pc:inkChg>
        <pc:inkChg chg="add topLvl">
          <ac:chgData name="Zhang Yifan" userId="c9b86b9a-8bad-4e1d-80e2-8f55c3c19e2c" providerId="ADAL" clId="{9BEFBB74-C0ED-D640-96C8-5B66059E4614}" dt="2021-09-27T23:46:58.965" v="1977"/>
          <ac:inkMkLst>
            <pc:docMk/>
            <pc:sldMk cId="0" sldId="276"/>
            <ac:inkMk id="71" creationId="{7AE7BA4E-B5C6-5449-8EDF-F59900F6B6CF}"/>
          </ac:inkMkLst>
        </pc:inkChg>
        <pc:inkChg chg="add">
          <ac:chgData name="Zhang Yifan" userId="c9b86b9a-8bad-4e1d-80e2-8f55c3c19e2c" providerId="ADAL" clId="{9BEFBB74-C0ED-D640-96C8-5B66059E4614}" dt="2021-09-27T23:46:58.352" v="1976"/>
          <ac:inkMkLst>
            <pc:docMk/>
            <pc:sldMk cId="0" sldId="276"/>
            <ac:inkMk id="73" creationId="{950A17BD-EC71-E24A-9088-5B257EE625D2}"/>
          </ac:inkMkLst>
        </pc:inkChg>
        <pc:inkChg chg="add topLvl">
          <ac:chgData name="Zhang Yifan" userId="c9b86b9a-8bad-4e1d-80e2-8f55c3c19e2c" providerId="ADAL" clId="{9BEFBB74-C0ED-D640-96C8-5B66059E4614}" dt="2021-09-27T23:47:18.723" v="1989"/>
          <ac:inkMkLst>
            <pc:docMk/>
            <pc:sldMk cId="0" sldId="276"/>
            <ac:inkMk id="75" creationId="{88B388B7-D6E4-594D-8086-FC61C9CA5E36}"/>
          </ac:inkMkLst>
        </pc:inkChg>
        <pc:inkChg chg="add topLvl">
          <ac:chgData name="Zhang Yifan" userId="c9b86b9a-8bad-4e1d-80e2-8f55c3c19e2c" providerId="ADAL" clId="{9BEFBB74-C0ED-D640-96C8-5B66059E4614}" dt="2021-09-27T23:47:18.723" v="1989"/>
          <ac:inkMkLst>
            <pc:docMk/>
            <pc:sldMk cId="0" sldId="276"/>
            <ac:inkMk id="76" creationId="{6E800B14-BB1F-2A4B-B78B-057BFF361107}"/>
          </ac:inkMkLst>
        </pc:inkChg>
        <pc:inkChg chg="add topLvl">
          <ac:chgData name="Zhang Yifan" userId="c9b86b9a-8bad-4e1d-80e2-8f55c3c19e2c" providerId="ADAL" clId="{9BEFBB74-C0ED-D640-96C8-5B66059E4614}" dt="2021-09-27T23:47:18.723" v="1989"/>
          <ac:inkMkLst>
            <pc:docMk/>
            <pc:sldMk cId="0" sldId="276"/>
            <ac:inkMk id="78" creationId="{599E0F63-CAF9-C542-8E00-EE8EAE76A7DF}"/>
          </ac:inkMkLst>
        </pc:inkChg>
        <pc:inkChg chg="add topLvl">
          <ac:chgData name="Zhang Yifan" userId="c9b86b9a-8bad-4e1d-80e2-8f55c3c19e2c" providerId="ADAL" clId="{9BEFBB74-C0ED-D640-96C8-5B66059E4614}" dt="2021-09-27T23:47:18.723" v="1989"/>
          <ac:inkMkLst>
            <pc:docMk/>
            <pc:sldMk cId="0" sldId="276"/>
            <ac:inkMk id="79" creationId="{05696C18-632D-E14C-892F-1B37EFABCE9A}"/>
          </ac:inkMkLst>
        </pc:inkChg>
        <pc:inkChg chg="add topLvl">
          <ac:chgData name="Zhang Yifan" userId="c9b86b9a-8bad-4e1d-80e2-8f55c3c19e2c" providerId="ADAL" clId="{9BEFBB74-C0ED-D640-96C8-5B66059E4614}" dt="2021-09-27T23:47:18.723" v="1989"/>
          <ac:inkMkLst>
            <pc:docMk/>
            <pc:sldMk cId="0" sldId="276"/>
            <ac:inkMk id="81" creationId="{658F4B9F-FCFB-F247-B8CD-B00D5546817B}"/>
          </ac:inkMkLst>
        </pc:inkChg>
        <pc:inkChg chg="add topLvl">
          <ac:chgData name="Zhang Yifan" userId="c9b86b9a-8bad-4e1d-80e2-8f55c3c19e2c" providerId="ADAL" clId="{9BEFBB74-C0ED-D640-96C8-5B66059E4614}" dt="2021-09-27T23:47:18.723" v="1989"/>
          <ac:inkMkLst>
            <pc:docMk/>
            <pc:sldMk cId="0" sldId="276"/>
            <ac:inkMk id="82" creationId="{9183DAAE-9A73-4E49-A599-B1F8D9D63A91}"/>
          </ac:inkMkLst>
        </pc:inkChg>
        <pc:inkChg chg="add">
          <ac:chgData name="Zhang Yifan" userId="c9b86b9a-8bad-4e1d-80e2-8f55c3c19e2c" providerId="ADAL" clId="{9BEFBB74-C0ED-D640-96C8-5B66059E4614}" dt="2021-09-27T23:47:17.477" v="1987"/>
          <ac:inkMkLst>
            <pc:docMk/>
            <pc:sldMk cId="0" sldId="276"/>
            <ac:inkMk id="84" creationId="{B60DD142-3197-4945-A677-9AFE3A8E0DB2}"/>
          </ac:inkMkLst>
        </pc:inkChg>
        <pc:inkChg chg="add">
          <ac:chgData name="Zhang Yifan" userId="c9b86b9a-8bad-4e1d-80e2-8f55c3c19e2c" providerId="ADAL" clId="{9BEFBB74-C0ED-D640-96C8-5B66059E4614}" dt="2021-09-27T23:47:18.051" v="1988"/>
          <ac:inkMkLst>
            <pc:docMk/>
            <pc:sldMk cId="0" sldId="276"/>
            <ac:inkMk id="85" creationId="{437023DD-E47D-0849-9939-41E50505E222}"/>
          </ac:inkMkLst>
        </pc:inkChg>
        <pc:inkChg chg="add topLvl">
          <ac:chgData name="Zhang Yifan" userId="c9b86b9a-8bad-4e1d-80e2-8f55c3c19e2c" providerId="ADAL" clId="{9BEFBB74-C0ED-D640-96C8-5B66059E4614}" dt="2021-09-27T23:40:57.078" v="1876"/>
          <ac:inkMkLst>
            <pc:docMk/>
            <pc:sldMk cId="0" sldId="276"/>
            <ac:inkMk id="192" creationId="{861364FD-6448-5445-9174-536EEA38D584}"/>
          </ac:inkMkLst>
        </pc:inkChg>
        <pc:inkChg chg="add topLvl">
          <ac:chgData name="Zhang Yifan" userId="c9b86b9a-8bad-4e1d-80e2-8f55c3c19e2c" providerId="ADAL" clId="{9BEFBB74-C0ED-D640-96C8-5B66059E4614}" dt="2021-09-27T23:40:57.078" v="1876"/>
          <ac:inkMkLst>
            <pc:docMk/>
            <pc:sldMk cId="0" sldId="276"/>
            <ac:inkMk id="193" creationId="{3B016AD2-B9D7-2244-A017-BB2AB75024B5}"/>
          </ac:inkMkLst>
        </pc:inkChg>
        <pc:inkChg chg="add topLvl">
          <ac:chgData name="Zhang Yifan" userId="c9b86b9a-8bad-4e1d-80e2-8f55c3c19e2c" providerId="ADAL" clId="{9BEFBB74-C0ED-D640-96C8-5B66059E4614}" dt="2021-09-27T23:40:57.078" v="1876"/>
          <ac:inkMkLst>
            <pc:docMk/>
            <pc:sldMk cId="0" sldId="276"/>
            <ac:inkMk id="194" creationId="{1F77D4DA-C554-9843-A611-C4A1FBC4B5B8}"/>
          </ac:inkMkLst>
        </pc:inkChg>
        <pc:inkChg chg="add">
          <ac:chgData name="Zhang Yifan" userId="c9b86b9a-8bad-4e1d-80e2-8f55c3c19e2c" providerId="ADAL" clId="{9BEFBB74-C0ED-D640-96C8-5B66059E4614}" dt="2021-09-27T23:40:55.875" v="1874"/>
          <ac:inkMkLst>
            <pc:docMk/>
            <pc:sldMk cId="0" sldId="276"/>
            <ac:inkMk id="196" creationId="{61F28338-9892-C546-BBFC-271CDA857852}"/>
          </ac:inkMkLst>
        </pc:inkChg>
        <pc:inkChg chg="add del">
          <ac:chgData name="Zhang Yifan" userId="c9b86b9a-8bad-4e1d-80e2-8f55c3c19e2c" providerId="ADAL" clId="{9BEFBB74-C0ED-D640-96C8-5B66059E4614}" dt="2021-09-27T23:44:49.865" v="1954"/>
          <ac:inkMkLst>
            <pc:docMk/>
            <pc:sldMk cId="0" sldId="276"/>
            <ac:inkMk id="197" creationId="{74E47651-353C-BD4C-9204-9052B61C2F30}"/>
          </ac:inkMkLst>
        </pc:inkChg>
        <pc:inkChg chg="add topLvl">
          <ac:chgData name="Zhang Yifan" userId="c9b86b9a-8bad-4e1d-80e2-8f55c3c19e2c" providerId="ADAL" clId="{9BEFBB74-C0ED-D640-96C8-5B66059E4614}" dt="2021-09-27T23:41:06.641" v="1893"/>
          <ac:inkMkLst>
            <pc:docMk/>
            <pc:sldMk cId="0" sldId="276"/>
            <ac:inkMk id="199" creationId="{E57142A7-F427-544D-A2F2-3F5F16EA8307}"/>
          </ac:inkMkLst>
        </pc:inkChg>
        <pc:inkChg chg="add topLvl">
          <ac:chgData name="Zhang Yifan" userId="c9b86b9a-8bad-4e1d-80e2-8f55c3c19e2c" providerId="ADAL" clId="{9BEFBB74-C0ED-D640-96C8-5B66059E4614}" dt="2021-09-27T23:41:06.641" v="1893"/>
          <ac:inkMkLst>
            <pc:docMk/>
            <pc:sldMk cId="0" sldId="276"/>
            <ac:inkMk id="200" creationId="{ED2F147B-0B8D-A44E-B4AC-503C1CB01119}"/>
          </ac:inkMkLst>
        </pc:inkChg>
        <pc:inkChg chg="add topLvl">
          <ac:chgData name="Zhang Yifan" userId="c9b86b9a-8bad-4e1d-80e2-8f55c3c19e2c" providerId="ADAL" clId="{9BEFBB74-C0ED-D640-96C8-5B66059E4614}" dt="2021-09-27T23:41:06.641" v="1893"/>
          <ac:inkMkLst>
            <pc:docMk/>
            <pc:sldMk cId="0" sldId="276"/>
            <ac:inkMk id="202" creationId="{39725E67-90A7-EC45-BE81-037249E0C7D1}"/>
          </ac:inkMkLst>
        </pc:inkChg>
        <pc:inkChg chg="add topLvl">
          <ac:chgData name="Zhang Yifan" userId="c9b86b9a-8bad-4e1d-80e2-8f55c3c19e2c" providerId="ADAL" clId="{9BEFBB74-C0ED-D640-96C8-5B66059E4614}" dt="2021-09-27T23:41:06.641" v="1893"/>
          <ac:inkMkLst>
            <pc:docMk/>
            <pc:sldMk cId="0" sldId="276"/>
            <ac:inkMk id="203" creationId="{A3589315-BC35-8149-B399-7F8ED53A08FB}"/>
          </ac:inkMkLst>
        </pc:inkChg>
        <pc:inkChg chg="add topLvl">
          <ac:chgData name="Zhang Yifan" userId="c9b86b9a-8bad-4e1d-80e2-8f55c3c19e2c" providerId="ADAL" clId="{9BEFBB74-C0ED-D640-96C8-5B66059E4614}" dt="2021-09-27T23:41:06.641" v="1893"/>
          <ac:inkMkLst>
            <pc:docMk/>
            <pc:sldMk cId="0" sldId="276"/>
            <ac:inkMk id="204" creationId="{43BC306E-F004-8C4D-A769-1B53EAB49F89}"/>
          </ac:inkMkLst>
        </pc:inkChg>
        <pc:inkChg chg="add topLvl">
          <ac:chgData name="Zhang Yifan" userId="c9b86b9a-8bad-4e1d-80e2-8f55c3c19e2c" providerId="ADAL" clId="{9BEFBB74-C0ED-D640-96C8-5B66059E4614}" dt="2021-09-27T23:41:06.641" v="1893"/>
          <ac:inkMkLst>
            <pc:docMk/>
            <pc:sldMk cId="0" sldId="276"/>
            <ac:inkMk id="205" creationId="{76CF5264-C06F-7A4D-887B-6A22A040D39B}"/>
          </ac:inkMkLst>
        </pc:inkChg>
        <pc:inkChg chg="add topLvl">
          <ac:chgData name="Zhang Yifan" userId="c9b86b9a-8bad-4e1d-80e2-8f55c3c19e2c" providerId="ADAL" clId="{9BEFBB74-C0ED-D640-96C8-5B66059E4614}" dt="2021-09-27T23:41:06.641" v="1893"/>
          <ac:inkMkLst>
            <pc:docMk/>
            <pc:sldMk cId="0" sldId="276"/>
            <ac:inkMk id="206" creationId="{167099A3-FD28-4E4E-95F1-D61F8418774B}"/>
          </ac:inkMkLst>
        </pc:inkChg>
        <pc:inkChg chg="add topLvl">
          <ac:chgData name="Zhang Yifan" userId="c9b86b9a-8bad-4e1d-80e2-8f55c3c19e2c" providerId="ADAL" clId="{9BEFBB74-C0ED-D640-96C8-5B66059E4614}" dt="2021-09-27T23:41:06.641" v="1893"/>
          <ac:inkMkLst>
            <pc:docMk/>
            <pc:sldMk cId="0" sldId="276"/>
            <ac:inkMk id="207" creationId="{196EA718-4BA1-934D-AF85-CFDE8FE483A2}"/>
          </ac:inkMkLst>
        </pc:inkChg>
        <pc:inkChg chg="add topLvl">
          <ac:chgData name="Zhang Yifan" userId="c9b86b9a-8bad-4e1d-80e2-8f55c3c19e2c" providerId="ADAL" clId="{9BEFBB74-C0ED-D640-96C8-5B66059E4614}" dt="2021-09-27T23:41:06.641" v="1893"/>
          <ac:inkMkLst>
            <pc:docMk/>
            <pc:sldMk cId="0" sldId="276"/>
            <ac:inkMk id="208" creationId="{B7635954-9432-7E41-A08E-A9020F18E5EB}"/>
          </ac:inkMkLst>
        </pc:inkChg>
        <pc:inkChg chg="add topLvl">
          <ac:chgData name="Zhang Yifan" userId="c9b86b9a-8bad-4e1d-80e2-8f55c3c19e2c" providerId="ADAL" clId="{9BEFBB74-C0ED-D640-96C8-5B66059E4614}" dt="2021-09-27T23:41:06.641" v="1893"/>
          <ac:inkMkLst>
            <pc:docMk/>
            <pc:sldMk cId="0" sldId="276"/>
            <ac:inkMk id="209" creationId="{70FCCD8C-AB33-BA41-8DEF-E67ED6078922}"/>
          </ac:inkMkLst>
        </pc:inkChg>
        <pc:inkChg chg="add topLvl">
          <ac:chgData name="Zhang Yifan" userId="c9b86b9a-8bad-4e1d-80e2-8f55c3c19e2c" providerId="ADAL" clId="{9BEFBB74-C0ED-D640-96C8-5B66059E4614}" dt="2021-09-27T23:41:06.641" v="1893"/>
          <ac:inkMkLst>
            <pc:docMk/>
            <pc:sldMk cId="0" sldId="276"/>
            <ac:inkMk id="210" creationId="{797873EA-4884-824C-A270-D749900866EC}"/>
          </ac:inkMkLst>
        </pc:inkChg>
        <pc:inkChg chg="add topLvl">
          <ac:chgData name="Zhang Yifan" userId="c9b86b9a-8bad-4e1d-80e2-8f55c3c19e2c" providerId="ADAL" clId="{9BEFBB74-C0ED-D640-96C8-5B66059E4614}" dt="2021-09-27T23:41:06.641" v="1893"/>
          <ac:inkMkLst>
            <pc:docMk/>
            <pc:sldMk cId="0" sldId="276"/>
            <ac:inkMk id="211" creationId="{80359D57-D5E6-274A-AE87-802B5BE92929}"/>
          </ac:inkMkLst>
        </pc:inkChg>
        <pc:inkChg chg="add del">
          <ac:chgData name="Zhang Yifan" userId="c9b86b9a-8bad-4e1d-80e2-8f55c3c19e2c" providerId="ADAL" clId="{9BEFBB74-C0ED-D640-96C8-5B66059E4614}" dt="2021-09-27T23:44:52.139" v="1955"/>
          <ac:inkMkLst>
            <pc:docMk/>
            <pc:sldMk cId="0" sldId="276"/>
            <ac:inkMk id="213" creationId="{50FEE577-21F4-3447-92AE-797A6F20152F}"/>
          </ac:inkMkLst>
        </pc:inkChg>
        <pc:inkChg chg="add">
          <ac:chgData name="Zhang Yifan" userId="c9b86b9a-8bad-4e1d-80e2-8f55c3c19e2c" providerId="ADAL" clId="{9BEFBB74-C0ED-D640-96C8-5B66059E4614}" dt="2021-09-27T23:41:06.024" v="1892"/>
          <ac:inkMkLst>
            <pc:docMk/>
            <pc:sldMk cId="0" sldId="276"/>
            <ac:inkMk id="214" creationId="{BB466ABF-6C3D-B346-B1C3-623ABE80111E}"/>
          </ac:inkMkLst>
        </pc:inkChg>
        <pc:inkChg chg="add del">
          <ac:chgData name="Zhang Yifan" userId="c9b86b9a-8bad-4e1d-80e2-8f55c3c19e2c" providerId="ADAL" clId="{9BEFBB74-C0ED-D640-96C8-5B66059E4614}" dt="2021-09-27T23:41:11.800" v="1895"/>
          <ac:inkMkLst>
            <pc:docMk/>
            <pc:sldMk cId="0" sldId="276"/>
            <ac:inkMk id="216" creationId="{7C672F51-F335-A04B-83E8-D30CF0C9F71E}"/>
          </ac:inkMkLst>
        </pc:inkChg>
        <pc:inkChg chg="add topLvl">
          <ac:chgData name="Zhang Yifan" userId="c9b86b9a-8bad-4e1d-80e2-8f55c3c19e2c" providerId="ADAL" clId="{9BEFBB74-C0ED-D640-96C8-5B66059E4614}" dt="2021-09-27T23:41:48.456" v="1944"/>
          <ac:inkMkLst>
            <pc:docMk/>
            <pc:sldMk cId="0" sldId="276"/>
            <ac:inkMk id="217" creationId="{B75BD7B2-F0F5-7D4F-A45B-D1C7847306E4}"/>
          </ac:inkMkLst>
        </pc:inkChg>
        <pc:inkChg chg="add topLvl">
          <ac:chgData name="Zhang Yifan" userId="c9b86b9a-8bad-4e1d-80e2-8f55c3c19e2c" providerId="ADAL" clId="{9BEFBB74-C0ED-D640-96C8-5B66059E4614}" dt="2021-09-27T23:41:48.456" v="1944"/>
          <ac:inkMkLst>
            <pc:docMk/>
            <pc:sldMk cId="0" sldId="276"/>
            <ac:inkMk id="218" creationId="{ED62BD60-F4C7-164B-8A4C-BE96CB74D776}"/>
          </ac:inkMkLst>
        </pc:inkChg>
        <pc:inkChg chg="add topLvl">
          <ac:chgData name="Zhang Yifan" userId="c9b86b9a-8bad-4e1d-80e2-8f55c3c19e2c" providerId="ADAL" clId="{9BEFBB74-C0ED-D640-96C8-5B66059E4614}" dt="2021-09-27T23:41:48.456" v="1944"/>
          <ac:inkMkLst>
            <pc:docMk/>
            <pc:sldMk cId="0" sldId="276"/>
            <ac:inkMk id="220" creationId="{7435973A-280A-E242-A6D2-4B5D46EF1A49}"/>
          </ac:inkMkLst>
        </pc:inkChg>
        <pc:inkChg chg="add del">
          <ac:chgData name="Zhang Yifan" userId="c9b86b9a-8bad-4e1d-80e2-8f55c3c19e2c" providerId="ADAL" clId="{9BEFBB74-C0ED-D640-96C8-5B66059E4614}" dt="2021-09-27T23:41:21.638" v="1907"/>
          <ac:inkMkLst>
            <pc:docMk/>
            <pc:sldMk cId="0" sldId="276"/>
            <ac:inkMk id="221" creationId="{3E234DF4-3ADB-634F-8736-DA6FC266D214}"/>
          </ac:inkMkLst>
        </pc:inkChg>
        <pc:inkChg chg="add del topLvl">
          <ac:chgData name="Zhang Yifan" userId="c9b86b9a-8bad-4e1d-80e2-8f55c3c19e2c" providerId="ADAL" clId="{9BEFBB74-C0ED-D640-96C8-5B66059E4614}" dt="2021-09-27T23:41:21.651" v="1911"/>
          <ac:inkMkLst>
            <pc:docMk/>
            <pc:sldMk cId="0" sldId="276"/>
            <ac:inkMk id="222" creationId="{38FC488C-FC6D-354A-B52D-3C0A5183D4D0}"/>
          </ac:inkMkLst>
        </pc:inkChg>
        <pc:inkChg chg="add del">
          <ac:chgData name="Zhang Yifan" userId="c9b86b9a-8bad-4e1d-80e2-8f55c3c19e2c" providerId="ADAL" clId="{9BEFBB74-C0ED-D640-96C8-5B66059E4614}" dt="2021-09-27T23:41:21.645" v="1909"/>
          <ac:inkMkLst>
            <pc:docMk/>
            <pc:sldMk cId="0" sldId="276"/>
            <ac:inkMk id="223" creationId="{E50631E4-062D-3F4D-9B30-CE6BE4154A9C}"/>
          </ac:inkMkLst>
        </pc:inkChg>
        <pc:inkChg chg="add del">
          <ac:chgData name="Zhang Yifan" userId="c9b86b9a-8bad-4e1d-80e2-8f55c3c19e2c" providerId="ADAL" clId="{9BEFBB74-C0ED-D640-96C8-5B66059E4614}" dt="2021-09-27T23:41:21.647" v="1910"/>
          <ac:inkMkLst>
            <pc:docMk/>
            <pc:sldMk cId="0" sldId="276"/>
            <ac:inkMk id="226" creationId="{5C16EA02-824B-5F4C-9B34-F603EB4968D0}"/>
          </ac:inkMkLst>
        </pc:inkChg>
        <pc:inkChg chg="add del topLvl">
          <ac:chgData name="Zhang Yifan" userId="c9b86b9a-8bad-4e1d-80e2-8f55c3c19e2c" providerId="ADAL" clId="{9BEFBB74-C0ED-D640-96C8-5B66059E4614}" dt="2021-09-27T23:41:21.652" v="1912"/>
          <ac:inkMkLst>
            <pc:docMk/>
            <pc:sldMk cId="0" sldId="276"/>
            <ac:inkMk id="227" creationId="{A8A2C395-06D1-B94D-BEEA-ED284C8BFBAA}"/>
          </ac:inkMkLst>
        </pc:inkChg>
        <pc:inkChg chg="add del">
          <ac:chgData name="Zhang Yifan" userId="c9b86b9a-8bad-4e1d-80e2-8f55c3c19e2c" providerId="ADAL" clId="{9BEFBB74-C0ED-D640-96C8-5B66059E4614}" dt="2021-09-27T23:41:21.642" v="1908"/>
          <ac:inkMkLst>
            <pc:docMk/>
            <pc:sldMk cId="0" sldId="276"/>
            <ac:inkMk id="228" creationId="{3E144E74-8F99-DC45-B156-5C1141613C5B}"/>
          </ac:inkMkLst>
        </pc:inkChg>
        <pc:inkChg chg="add topLvl">
          <ac:chgData name="Zhang Yifan" userId="c9b86b9a-8bad-4e1d-80e2-8f55c3c19e2c" providerId="ADAL" clId="{9BEFBB74-C0ED-D640-96C8-5B66059E4614}" dt="2021-09-27T23:41:48.456" v="1944"/>
          <ac:inkMkLst>
            <pc:docMk/>
            <pc:sldMk cId="0" sldId="276"/>
            <ac:inkMk id="230" creationId="{5656BD32-9BBD-AE4E-9570-C4D2CCBE450E}"/>
          </ac:inkMkLst>
        </pc:inkChg>
        <pc:inkChg chg="add topLvl">
          <ac:chgData name="Zhang Yifan" userId="c9b86b9a-8bad-4e1d-80e2-8f55c3c19e2c" providerId="ADAL" clId="{9BEFBB74-C0ED-D640-96C8-5B66059E4614}" dt="2021-09-27T23:41:48.456" v="1944"/>
          <ac:inkMkLst>
            <pc:docMk/>
            <pc:sldMk cId="0" sldId="276"/>
            <ac:inkMk id="231" creationId="{3716081E-1134-9849-A5F2-71A6F9E46BD5}"/>
          </ac:inkMkLst>
        </pc:inkChg>
        <pc:inkChg chg="add topLvl">
          <ac:chgData name="Zhang Yifan" userId="c9b86b9a-8bad-4e1d-80e2-8f55c3c19e2c" providerId="ADAL" clId="{9BEFBB74-C0ED-D640-96C8-5B66059E4614}" dt="2021-09-27T23:41:48.456" v="1944"/>
          <ac:inkMkLst>
            <pc:docMk/>
            <pc:sldMk cId="0" sldId="276"/>
            <ac:inkMk id="232" creationId="{D497615B-0196-E046-952F-DC770BBA44CF}"/>
          </ac:inkMkLst>
        </pc:inkChg>
        <pc:inkChg chg="add topLvl">
          <ac:chgData name="Zhang Yifan" userId="c9b86b9a-8bad-4e1d-80e2-8f55c3c19e2c" providerId="ADAL" clId="{9BEFBB74-C0ED-D640-96C8-5B66059E4614}" dt="2021-09-27T23:41:48.456" v="1944"/>
          <ac:inkMkLst>
            <pc:docMk/>
            <pc:sldMk cId="0" sldId="276"/>
            <ac:inkMk id="233" creationId="{08D23DED-2242-A84A-8850-2E5094B852A4}"/>
          </ac:inkMkLst>
        </pc:inkChg>
        <pc:inkChg chg="add topLvl">
          <ac:chgData name="Zhang Yifan" userId="c9b86b9a-8bad-4e1d-80e2-8f55c3c19e2c" providerId="ADAL" clId="{9BEFBB74-C0ED-D640-96C8-5B66059E4614}" dt="2021-09-27T23:41:48.456" v="1944"/>
          <ac:inkMkLst>
            <pc:docMk/>
            <pc:sldMk cId="0" sldId="276"/>
            <ac:inkMk id="234" creationId="{A108A83E-08A9-7442-9279-E4C0513C9FE2}"/>
          </ac:inkMkLst>
        </pc:inkChg>
        <pc:inkChg chg="add topLvl">
          <ac:chgData name="Zhang Yifan" userId="c9b86b9a-8bad-4e1d-80e2-8f55c3c19e2c" providerId="ADAL" clId="{9BEFBB74-C0ED-D640-96C8-5B66059E4614}" dt="2021-09-27T23:41:48.456" v="1944"/>
          <ac:inkMkLst>
            <pc:docMk/>
            <pc:sldMk cId="0" sldId="276"/>
            <ac:inkMk id="235" creationId="{ECA8772B-7AF7-0649-81CC-3254020725EF}"/>
          </ac:inkMkLst>
        </pc:inkChg>
        <pc:inkChg chg="add topLvl">
          <ac:chgData name="Zhang Yifan" userId="c9b86b9a-8bad-4e1d-80e2-8f55c3c19e2c" providerId="ADAL" clId="{9BEFBB74-C0ED-D640-96C8-5B66059E4614}" dt="2021-09-27T23:41:48.456" v="1944"/>
          <ac:inkMkLst>
            <pc:docMk/>
            <pc:sldMk cId="0" sldId="276"/>
            <ac:inkMk id="236" creationId="{FFB766CE-1A38-3144-88D8-67DA3B6DE272}"/>
          </ac:inkMkLst>
        </pc:inkChg>
        <pc:inkChg chg="add topLvl">
          <ac:chgData name="Zhang Yifan" userId="c9b86b9a-8bad-4e1d-80e2-8f55c3c19e2c" providerId="ADAL" clId="{9BEFBB74-C0ED-D640-96C8-5B66059E4614}" dt="2021-09-27T23:41:48.456" v="1944"/>
          <ac:inkMkLst>
            <pc:docMk/>
            <pc:sldMk cId="0" sldId="276"/>
            <ac:inkMk id="237" creationId="{D042CE92-694A-B94C-9CAD-52591A609C74}"/>
          </ac:inkMkLst>
        </pc:inkChg>
        <pc:inkChg chg="add topLvl">
          <ac:chgData name="Zhang Yifan" userId="c9b86b9a-8bad-4e1d-80e2-8f55c3c19e2c" providerId="ADAL" clId="{9BEFBB74-C0ED-D640-96C8-5B66059E4614}" dt="2021-09-27T23:41:48.456" v="1944"/>
          <ac:inkMkLst>
            <pc:docMk/>
            <pc:sldMk cId="0" sldId="276"/>
            <ac:inkMk id="238" creationId="{1D49971C-2E5E-1E4A-9E15-8FDD547FDEC6}"/>
          </ac:inkMkLst>
        </pc:inkChg>
        <pc:inkChg chg="add topLvl">
          <ac:chgData name="Zhang Yifan" userId="c9b86b9a-8bad-4e1d-80e2-8f55c3c19e2c" providerId="ADAL" clId="{9BEFBB74-C0ED-D640-96C8-5B66059E4614}" dt="2021-09-27T23:41:48.456" v="1944"/>
          <ac:inkMkLst>
            <pc:docMk/>
            <pc:sldMk cId="0" sldId="276"/>
            <ac:inkMk id="239" creationId="{6A4FE586-B671-A24C-98AA-66F539ACEF89}"/>
          </ac:inkMkLst>
        </pc:inkChg>
        <pc:inkChg chg="add topLvl">
          <ac:chgData name="Zhang Yifan" userId="c9b86b9a-8bad-4e1d-80e2-8f55c3c19e2c" providerId="ADAL" clId="{9BEFBB74-C0ED-D640-96C8-5B66059E4614}" dt="2021-09-27T23:41:48.456" v="1944"/>
          <ac:inkMkLst>
            <pc:docMk/>
            <pc:sldMk cId="0" sldId="276"/>
            <ac:inkMk id="240" creationId="{4811C603-89AA-9243-8E36-41C669B90405}"/>
          </ac:inkMkLst>
        </pc:inkChg>
        <pc:inkChg chg="add topLvl">
          <ac:chgData name="Zhang Yifan" userId="c9b86b9a-8bad-4e1d-80e2-8f55c3c19e2c" providerId="ADAL" clId="{9BEFBB74-C0ED-D640-96C8-5B66059E4614}" dt="2021-09-27T23:41:48.456" v="1944"/>
          <ac:inkMkLst>
            <pc:docMk/>
            <pc:sldMk cId="0" sldId="276"/>
            <ac:inkMk id="242" creationId="{F199C656-4CCD-1F4D-92B3-A0E09A422573}"/>
          </ac:inkMkLst>
        </pc:inkChg>
        <pc:inkChg chg="add topLvl">
          <ac:chgData name="Zhang Yifan" userId="c9b86b9a-8bad-4e1d-80e2-8f55c3c19e2c" providerId="ADAL" clId="{9BEFBB74-C0ED-D640-96C8-5B66059E4614}" dt="2021-09-27T23:41:48.456" v="1944"/>
          <ac:inkMkLst>
            <pc:docMk/>
            <pc:sldMk cId="0" sldId="276"/>
            <ac:inkMk id="243" creationId="{A80E2C4C-B851-F743-BCB2-A9B342102A91}"/>
          </ac:inkMkLst>
        </pc:inkChg>
        <pc:inkChg chg="add del">
          <ac:chgData name="Zhang Yifan" userId="c9b86b9a-8bad-4e1d-80e2-8f55c3c19e2c" providerId="ADAL" clId="{9BEFBB74-C0ED-D640-96C8-5B66059E4614}" dt="2021-09-27T23:41:45.207" v="1940"/>
          <ac:inkMkLst>
            <pc:docMk/>
            <pc:sldMk cId="0" sldId="276"/>
            <ac:inkMk id="245" creationId="{AA1FE9FA-C18F-4648-887B-91794CCA6DEB}"/>
          </ac:inkMkLst>
        </pc:inkChg>
        <pc:inkChg chg="add del">
          <ac:chgData name="Zhang Yifan" userId="c9b86b9a-8bad-4e1d-80e2-8f55c3c19e2c" providerId="ADAL" clId="{9BEFBB74-C0ED-D640-96C8-5B66059E4614}" dt="2021-09-27T23:41:45.219" v="1941"/>
          <ac:inkMkLst>
            <pc:docMk/>
            <pc:sldMk cId="0" sldId="276"/>
            <ac:inkMk id="246" creationId="{2C11C8EA-22B8-0C43-94D4-2252CB85102F}"/>
          </ac:inkMkLst>
        </pc:inkChg>
        <pc:inkChg chg="add topLvl">
          <ac:chgData name="Zhang Yifan" userId="c9b86b9a-8bad-4e1d-80e2-8f55c3c19e2c" providerId="ADAL" clId="{9BEFBB74-C0ED-D640-96C8-5B66059E4614}" dt="2021-09-27T23:41:48.456" v="1944"/>
          <ac:inkMkLst>
            <pc:docMk/>
            <pc:sldMk cId="0" sldId="276"/>
            <ac:inkMk id="247" creationId="{2269C74A-072B-284A-996B-F20D3D1E4873}"/>
          </ac:inkMkLst>
        </pc:inkChg>
        <pc:inkChg chg="add topLvl">
          <ac:chgData name="Zhang Yifan" userId="c9b86b9a-8bad-4e1d-80e2-8f55c3c19e2c" providerId="ADAL" clId="{9BEFBB74-C0ED-D640-96C8-5B66059E4614}" dt="2021-09-27T23:41:48.456" v="1944"/>
          <ac:inkMkLst>
            <pc:docMk/>
            <pc:sldMk cId="0" sldId="276"/>
            <ac:inkMk id="248" creationId="{104A0722-EB65-A948-82B9-10BD657A9FC9}"/>
          </ac:inkMkLst>
        </pc:inkChg>
        <pc:inkChg chg="add topLvl">
          <ac:chgData name="Zhang Yifan" userId="c9b86b9a-8bad-4e1d-80e2-8f55c3c19e2c" providerId="ADAL" clId="{9BEFBB74-C0ED-D640-96C8-5B66059E4614}" dt="2021-09-27T23:41:48.456" v="1944"/>
          <ac:inkMkLst>
            <pc:docMk/>
            <pc:sldMk cId="0" sldId="276"/>
            <ac:inkMk id="249" creationId="{C2DF0BDF-AFA6-9A48-96B0-5D62729A58DE}"/>
          </ac:inkMkLst>
        </pc:inkChg>
        <pc:inkChg chg="add topLvl">
          <ac:chgData name="Zhang Yifan" userId="c9b86b9a-8bad-4e1d-80e2-8f55c3c19e2c" providerId="ADAL" clId="{9BEFBB74-C0ED-D640-96C8-5B66059E4614}" dt="2021-09-27T23:41:48.456" v="1944"/>
          <ac:inkMkLst>
            <pc:docMk/>
            <pc:sldMk cId="0" sldId="276"/>
            <ac:inkMk id="250" creationId="{F8B47C6A-F02C-884C-A060-239A83BBEBA7}"/>
          </ac:inkMkLst>
        </pc:inkChg>
        <pc:inkChg chg="add topLvl">
          <ac:chgData name="Zhang Yifan" userId="c9b86b9a-8bad-4e1d-80e2-8f55c3c19e2c" providerId="ADAL" clId="{9BEFBB74-C0ED-D640-96C8-5B66059E4614}" dt="2021-09-27T23:41:48.456" v="1944"/>
          <ac:inkMkLst>
            <pc:docMk/>
            <pc:sldMk cId="0" sldId="276"/>
            <ac:inkMk id="251" creationId="{4A5005D5-4357-6448-B161-78CEC02F2C60}"/>
          </ac:inkMkLst>
        </pc:inkChg>
        <pc:inkChg chg="add topLvl">
          <ac:chgData name="Zhang Yifan" userId="c9b86b9a-8bad-4e1d-80e2-8f55c3c19e2c" providerId="ADAL" clId="{9BEFBB74-C0ED-D640-96C8-5B66059E4614}" dt="2021-09-27T23:41:48.456" v="1944"/>
          <ac:inkMkLst>
            <pc:docMk/>
            <pc:sldMk cId="0" sldId="276"/>
            <ac:inkMk id="252" creationId="{7B4D72D0-1611-AA41-A3CB-CD438A9BFE17}"/>
          </ac:inkMkLst>
        </pc:inkChg>
        <pc:inkChg chg="add topLvl">
          <ac:chgData name="Zhang Yifan" userId="c9b86b9a-8bad-4e1d-80e2-8f55c3c19e2c" providerId="ADAL" clId="{9BEFBB74-C0ED-D640-96C8-5B66059E4614}" dt="2021-09-27T23:41:48.456" v="1944"/>
          <ac:inkMkLst>
            <pc:docMk/>
            <pc:sldMk cId="0" sldId="276"/>
            <ac:inkMk id="253" creationId="{5179841A-4724-6148-A511-EB6097D7A9B3}"/>
          </ac:inkMkLst>
        </pc:inkChg>
        <pc:inkChg chg="add topLvl">
          <ac:chgData name="Zhang Yifan" userId="c9b86b9a-8bad-4e1d-80e2-8f55c3c19e2c" providerId="ADAL" clId="{9BEFBB74-C0ED-D640-96C8-5B66059E4614}" dt="2021-09-27T23:41:48.456" v="1944"/>
          <ac:inkMkLst>
            <pc:docMk/>
            <pc:sldMk cId="0" sldId="276"/>
            <ac:inkMk id="254" creationId="{5A1CE136-EC68-A249-83E4-E169DD149C7F}"/>
          </ac:inkMkLst>
        </pc:inkChg>
        <pc:inkChg chg="add topLvl">
          <ac:chgData name="Zhang Yifan" userId="c9b86b9a-8bad-4e1d-80e2-8f55c3c19e2c" providerId="ADAL" clId="{9BEFBB74-C0ED-D640-96C8-5B66059E4614}" dt="2021-09-27T23:41:48.456" v="1944"/>
          <ac:inkMkLst>
            <pc:docMk/>
            <pc:sldMk cId="0" sldId="276"/>
            <ac:inkMk id="255" creationId="{E664AC59-3616-604B-BF54-76C5ACC7B9C2}"/>
          </ac:inkMkLst>
        </pc:inkChg>
        <pc:inkChg chg="add">
          <ac:chgData name="Zhang Yifan" userId="c9b86b9a-8bad-4e1d-80e2-8f55c3c19e2c" providerId="ADAL" clId="{9BEFBB74-C0ED-D640-96C8-5B66059E4614}" dt="2021-09-27T23:41:46.676" v="1942"/>
          <ac:inkMkLst>
            <pc:docMk/>
            <pc:sldMk cId="0" sldId="276"/>
            <ac:inkMk id="257" creationId="{4022776D-E2D8-C049-BBB5-EDC952A36421}"/>
          </ac:inkMkLst>
        </pc:inkChg>
        <pc:inkChg chg="add">
          <ac:chgData name="Zhang Yifan" userId="c9b86b9a-8bad-4e1d-80e2-8f55c3c19e2c" providerId="ADAL" clId="{9BEFBB74-C0ED-D640-96C8-5B66059E4614}" dt="2021-09-27T23:41:47.343" v="1943"/>
          <ac:inkMkLst>
            <pc:docMk/>
            <pc:sldMk cId="0" sldId="276"/>
            <ac:inkMk id="258" creationId="{4CC1AD91-5CE9-8D46-8C24-E7EAA3BBDB6D}"/>
          </ac:inkMkLst>
        </pc:inkChg>
      </pc:sldChg>
      <pc:sldChg chg="addSp delSp">
        <pc:chgData name="Zhang Yifan" userId="c9b86b9a-8bad-4e1d-80e2-8f55c3c19e2c" providerId="ADAL" clId="{9BEFBB74-C0ED-D640-96C8-5B66059E4614}" dt="2021-09-28T00:23:53.673" v="2119"/>
        <pc:sldMkLst>
          <pc:docMk/>
          <pc:sldMk cId="0" sldId="278"/>
        </pc:sldMkLst>
        <pc:grpChg chg="add del">
          <ac:chgData name="Zhang Yifan" userId="c9b86b9a-8bad-4e1d-80e2-8f55c3c19e2c" providerId="ADAL" clId="{9BEFBB74-C0ED-D640-96C8-5B66059E4614}" dt="2021-09-28T00:23:00.995" v="2047"/>
          <ac:grpSpMkLst>
            <pc:docMk/>
            <pc:sldMk cId="0" sldId="278"/>
            <ac:grpSpMk id="11" creationId="{E10E615A-E2F7-704A-9306-DC4DD340555B}"/>
          </ac:grpSpMkLst>
        </pc:grpChg>
        <pc:grpChg chg="add del">
          <ac:chgData name="Zhang Yifan" userId="c9b86b9a-8bad-4e1d-80e2-8f55c3c19e2c" providerId="ADAL" clId="{9BEFBB74-C0ED-D640-96C8-5B66059E4614}" dt="2021-09-28T00:23:01.865" v="2049"/>
          <ac:grpSpMkLst>
            <pc:docMk/>
            <pc:sldMk cId="0" sldId="278"/>
            <ac:grpSpMk id="13" creationId="{5607D65C-9C02-D947-A928-20450A8F80C5}"/>
          </ac:grpSpMkLst>
        </pc:grpChg>
        <pc:grpChg chg="add del">
          <ac:chgData name="Zhang Yifan" userId="c9b86b9a-8bad-4e1d-80e2-8f55c3c19e2c" providerId="ADAL" clId="{9BEFBB74-C0ED-D640-96C8-5B66059E4614}" dt="2021-09-28T00:23:03.588" v="2051"/>
          <ac:grpSpMkLst>
            <pc:docMk/>
            <pc:sldMk cId="0" sldId="278"/>
            <ac:grpSpMk id="15" creationId="{DBEF890A-A3DA-834D-978F-FD326F88A08B}"/>
          </ac:grpSpMkLst>
        </pc:grpChg>
        <pc:grpChg chg="add">
          <ac:chgData name="Zhang Yifan" userId="c9b86b9a-8bad-4e1d-80e2-8f55c3c19e2c" providerId="ADAL" clId="{9BEFBB74-C0ED-D640-96C8-5B66059E4614}" dt="2021-09-28T00:23:03.588" v="2051"/>
          <ac:grpSpMkLst>
            <pc:docMk/>
            <pc:sldMk cId="0" sldId="278"/>
            <ac:grpSpMk id="17" creationId="{CAE97EF1-F541-094C-98B4-E84BBCE2B001}"/>
          </ac:grpSpMkLst>
        </pc:grpChg>
        <pc:grpChg chg="add del">
          <ac:chgData name="Zhang Yifan" userId="c9b86b9a-8bad-4e1d-80e2-8f55c3c19e2c" providerId="ADAL" clId="{9BEFBB74-C0ED-D640-96C8-5B66059E4614}" dt="2021-09-28T00:23:10.046" v="2056"/>
          <ac:grpSpMkLst>
            <pc:docMk/>
            <pc:sldMk cId="0" sldId="278"/>
            <ac:grpSpMk id="21" creationId="{55E016F0-2D92-FF41-8713-C22E7C26281A}"/>
          </ac:grpSpMkLst>
        </pc:grpChg>
        <pc:grpChg chg="add">
          <ac:chgData name="Zhang Yifan" userId="c9b86b9a-8bad-4e1d-80e2-8f55c3c19e2c" providerId="ADAL" clId="{9BEFBB74-C0ED-D640-96C8-5B66059E4614}" dt="2021-09-28T00:23:16.103" v="2066"/>
          <ac:grpSpMkLst>
            <pc:docMk/>
            <pc:sldMk cId="0" sldId="278"/>
            <ac:grpSpMk id="29" creationId="{529AA5CD-8802-EC4A-9E8C-6DA58F823599}"/>
          </ac:grpSpMkLst>
        </pc:grpChg>
        <pc:grpChg chg="add">
          <ac:chgData name="Zhang Yifan" userId="c9b86b9a-8bad-4e1d-80e2-8f55c3c19e2c" providerId="ADAL" clId="{9BEFBB74-C0ED-D640-96C8-5B66059E4614}" dt="2021-09-28T00:23:18.546" v="2069"/>
          <ac:grpSpMkLst>
            <pc:docMk/>
            <pc:sldMk cId="0" sldId="278"/>
            <ac:grpSpMk id="32" creationId="{20EAECDC-73AA-354C-B150-0CE531AB8A47}"/>
          </ac:grpSpMkLst>
        </pc:grpChg>
        <pc:grpChg chg="add">
          <ac:chgData name="Zhang Yifan" userId="c9b86b9a-8bad-4e1d-80e2-8f55c3c19e2c" providerId="ADAL" clId="{9BEFBB74-C0ED-D640-96C8-5B66059E4614}" dt="2021-09-28T00:23:19.807" v="2072"/>
          <ac:grpSpMkLst>
            <pc:docMk/>
            <pc:sldMk cId="0" sldId="278"/>
            <ac:grpSpMk id="35" creationId="{EF7B1F81-9371-E34C-9B0B-8E7FF20499F8}"/>
          </ac:grpSpMkLst>
        </pc:grpChg>
        <pc:grpChg chg="add del">
          <ac:chgData name="Zhang Yifan" userId="c9b86b9a-8bad-4e1d-80e2-8f55c3c19e2c" providerId="ADAL" clId="{9BEFBB74-C0ED-D640-96C8-5B66059E4614}" dt="2021-09-28T00:23:33.519" v="2093"/>
          <ac:grpSpMkLst>
            <pc:docMk/>
            <pc:sldMk cId="0" sldId="278"/>
            <ac:grpSpMk id="44" creationId="{B948B4EF-1F45-B242-AFA1-D720F3BBDE36}"/>
          </ac:grpSpMkLst>
        </pc:grpChg>
        <pc:grpChg chg="add del">
          <ac:chgData name="Zhang Yifan" userId="c9b86b9a-8bad-4e1d-80e2-8f55c3c19e2c" providerId="ADAL" clId="{9BEFBB74-C0ED-D640-96C8-5B66059E4614}" dt="2021-09-28T00:23:30.054" v="2089"/>
          <ac:grpSpMkLst>
            <pc:docMk/>
            <pc:sldMk cId="0" sldId="278"/>
            <ac:grpSpMk id="51" creationId="{614813B2-82FC-4A43-A9AD-4FC91C34E4BF}"/>
          </ac:grpSpMkLst>
        </pc:grpChg>
        <pc:grpChg chg="add del">
          <ac:chgData name="Zhang Yifan" userId="c9b86b9a-8bad-4e1d-80e2-8f55c3c19e2c" providerId="ADAL" clId="{9BEFBB74-C0ED-D640-96C8-5B66059E4614}" dt="2021-09-28T00:23:33.519" v="2093"/>
          <ac:grpSpMkLst>
            <pc:docMk/>
            <pc:sldMk cId="0" sldId="278"/>
            <ac:grpSpMk id="53" creationId="{BE49C0DC-5F08-164F-9B88-645D683EBFBB}"/>
          </ac:grpSpMkLst>
        </pc:grpChg>
        <pc:grpChg chg="add del">
          <ac:chgData name="Zhang Yifan" userId="c9b86b9a-8bad-4e1d-80e2-8f55c3c19e2c" providerId="ADAL" clId="{9BEFBB74-C0ED-D640-96C8-5B66059E4614}" dt="2021-09-28T00:23:34.375" v="2095"/>
          <ac:grpSpMkLst>
            <pc:docMk/>
            <pc:sldMk cId="0" sldId="278"/>
            <ac:grpSpMk id="55" creationId="{F95B476F-D063-AB4C-9A96-E8E05F66247A}"/>
          </ac:grpSpMkLst>
        </pc:grpChg>
        <pc:grpChg chg="add del">
          <ac:chgData name="Zhang Yifan" userId="c9b86b9a-8bad-4e1d-80e2-8f55c3c19e2c" providerId="ADAL" clId="{9BEFBB74-C0ED-D640-96C8-5B66059E4614}" dt="2021-09-28T00:23:35.498" v="2097"/>
          <ac:grpSpMkLst>
            <pc:docMk/>
            <pc:sldMk cId="0" sldId="278"/>
            <ac:grpSpMk id="57" creationId="{FC36551C-2A83-B345-B441-3346DF3C211F}"/>
          </ac:grpSpMkLst>
        </pc:grpChg>
        <pc:grpChg chg="add del">
          <ac:chgData name="Zhang Yifan" userId="c9b86b9a-8bad-4e1d-80e2-8f55c3c19e2c" providerId="ADAL" clId="{9BEFBB74-C0ED-D640-96C8-5B66059E4614}" dt="2021-09-28T00:23:53.673" v="2119"/>
          <ac:grpSpMkLst>
            <pc:docMk/>
            <pc:sldMk cId="0" sldId="278"/>
            <ac:grpSpMk id="59" creationId="{75FE4C7F-88C6-F040-B2D0-A92EDA6C24B0}"/>
          </ac:grpSpMkLst>
        </pc:grpChg>
        <pc:grpChg chg="add del">
          <ac:chgData name="Zhang Yifan" userId="c9b86b9a-8bad-4e1d-80e2-8f55c3c19e2c" providerId="ADAL" clId="{9BEFBB74-C0ED-D640-96C8-5B66059E4614}" dt="2021-09-28T00:23:50.009" v="2117"/>
          <ac:grpSpMkLst>
            <pc:docMk/>
            <pc:sldMk cId="0" sldId="278"/>
            <ac:grpSpMk id="62" creationId="{FC4496B5-7AFD-4C45-9D3A-32D12F34FBAF}"/>
          </ac:grpSpMkLst>
        </pc:grpChg>
        <pc:grpChg chg="add del">
          <ac:chgData name="Zhang Yifan" userId="c9b86b9a-8bad-4e1d-80e2-8f55c3c19e2c" providerId="ADAL" clId="{9BEFBB74-C0ED-D640-96C8-5B66059E4614}" dt="2021-09-28T00:23:50.009" v="2117"/>
          <ac:grpSpMkLst>
            <pc:docMk/>
            <pc:sldMk cId="0" sldId="278"/>
            <ac:grpSpMk id="193" creationId="{D8CCF006-74FE-0045-9E2B-433C65E8BCB1}"/>
          </ac:grpSpMkLst>
        </pc:grpChg>
        <pc:grpChg chg="add del">
          <ac:chgData name="Zhang Yifan" userId="c9b86b9a-8bad-4e1d-80e2-8f55c3c19e2c" providerId="ADAL" clId="{9BEFBB74-C0ED-D640-96C8-5B66059E4614}" dt="2021-09-28T00:23:50.009" v="2117"/>
          <ac:grpSpMkLst>
            <pc:docMk/>
            <pc:sldMk cId="0" sldId="278"/>
            <ac:grpSpMk id="196" creationId="{F94B4D98-0174-C44D-ACA0-6B36EA2A40E4}"/>
          </ac:grpSpMkLst>
        </pc:grpChg>
        <pc:grpChg chg="add">
          <ac:chgData name="Zhang Yifan" userId="c9b86b9a-8bad-4e1d-80e2-8f55c3c19e2c" providerId="ADAL" clId="{9BEFBB74-C0ED-D640-96C8-5B66059E4614}" dt="2021-09-28T00:23:46.412" v="2114"/>
          <ac:grpSpMkLst>
            <pc:docMk/>
            <pc:sldMk cId="0" sldId="278"/>
            <ac:grpSpMk id="204" creationId="{CC211CA0-4210-A143-A28B-AC244E43618F}"/>
          </ac:grpSpMkLst>
        </pc:grpChg>
        <pc:grpChg chg="add del">
          <ac:chgData name="Zhang Yifan" userId="c9b86b9a-8bad-4e1d-80e2-8f55c3c19e2c" providerId="ADAL" clId="{9BEFBB74-C0ED-D640-96C8-5B66059E4614}" dt="2021-09-28T00:23:50.009" v="2117"/>
          <ac:grpSpMkLst>
            <pc:docMk/>
            <pc:sldMk cId="0" sldId="278"/>
            <ac:grpSpMk id="206" creationId="{3081ACCB-FA14-7F41-AEAE-A519D71A503D}"/>
          </ac:grpSpMkLst>
        </pc:grpChg>
        <pc:grpChg chg="add">
          <ac:chgData name="Zhang Yifan" userId="c9b86b9a-8bad-4e1d-80e2-8f55c3c19e2c" providerId="ADAL" clId="{9BEFBB74-C0ED-D640-96C8-5B66059E4614}" dt="2021-09-28T00:23:53.673" v="2119"/>
          <ac:grpSpMkLst>
            <pc:docMk/>
            <pc:sldMk cId="0" sldId="278"/>
            <ac:grpSpMk id="208" creationId="{A36B0737-1EEF-3B4B-A068-20AF10AD4717}"/>
          </ac:grpSpMkLst>
        </pc:grpChg>
        <pc:inkChg chg="add topLvl">
          <ac:chgData name="Zhang Yifan" userId="c9b86b9a-8bad-4e1d-80e2-8f55c3c19e2c" providerId="ADAL" clId="{9BEFBB74-C0ED-D640-96C8-5B66059E4614}" dt="2021-09-28T00:23:03.588" v="2051"/>
          <ac:inkMkLst>
            <pc:docMk/>
            <pc:sldMk cId="0" sldId="278"/>
            <ac:inkMk id="2" creationId="{C8C09AE8-05AF-3C41-B8D1-4DE4160520F7}"/>
          </ac:inkMkLst>
        </pc:inkChg>
        <pc:inkChg chg="add topLvl">
          <ac:chgData name="Zhang Yifan" userId="c9b86b9a-8bad-4e1d-80e2-8f55c3c19e2c" providerId="ADAL" clId="{9BEFBB74-C0ED-D640-96C8-5B66059E4614}" dt="2021-09-28T00:23:03.588" v="2051"/>
          <ac:inkMkLst>
            <pc:docMk/>
            <pc:sldMk cId="0" sldId="278"/>
            <ac:inkMk id="3" creationId="{40BDC811-CA75-834A-860A-D2F7FCD2624E}"/>
          </ac:inkMkLst>
        </pc:inkChg>
        <pc:inkChg chg="add topLvl">
          <ac:chgData name="Zhang Yifan" userId="c9b86b9a-8bad-4e1d-80e2-8f55c3c19e2c" providerId="ADAL" clId="{9BEFBB74-C0ED-D640-96C8-5B66059E4614}" dt="2021-09-28T00:23:03.588" v="2051"/>
          <ac:inkMkLst>
            <pc:docMk/>
            <pc:sldMk cId="0" sldId="278"/>
            <ac:inkMk id="7" creationId="{7555D247-EB95-2243-80F5-DF33DC907629}"/>
          </ac:inkMkLst>
        </pc:inkChg>
        <pc:inkChg chg="add topLvl">
          <ac:chgData name="Zhang Yifan" userId="c9b86b9a-8bad-4e1d-80e2-8f55c3c19e2c" providerId="ADAL" clId="{9BEFBB74-C0ED-D640-96C8-5B66059E4614}" dt="2021-09-28T00:23:03.588" v="2051"/>
          <ac:inkMkLst>
            <pc:docMk/>
            <pc:sldMk cId="0" sldId="278"/>
            <ac:inkMk id="8" creationId="{3FD97B76-8879-824B-8E84-0DEDF7576528}"/>
          </ac:inkMkLst>
        </pc:inkChg>
        <pc:inkChg chg="add topLvl">
          <ac:chgData name="Zhang Yifan" userId="c9b86b9a-8bad-4e1d-80e2-8f55c3c19e2c" providerId="ADAL" clId="{9BEFBB74-C0ED-D640-96C8-5B66059E4614}" dt="2021-09-28T00:23:03.588" v="2051"/>
          <ac:inkMkLst>
            <pc:docMk/>
            <pc:sldMk cId="0" sldId="278"/>
            <ac:inkMk id="9" creationId="{655276DB-657D-3A41-888E-CFE2D54BA864}"/>
          </ac:inkMkLst>
        </pc:inkChg>
        <pc:inkChg chg="add topLvl">
          <ac:chgData name="Zhang Yifan" userId="c9b86b9a-8bad-4e1d-80e2-8f55c3c19e2c" providerId="ADAL" clId="{9BEFBB74-C0ED-D640-96C8-5B66059E4614}" dt="2021-09-28T00:23:03.588" v="2051"/>
          <ac:inkMkLst>
            <pc:docMk/>
            <pc:sldMk cId="0" sldId="278"/>
            <ac:inkMk id="10" creationId="{E5BF35C7-C968-E642-B994-23B4F4503629}"/>
          </ac:inkMkLst>
        </pc:inkChg>
        <pc:inkChg chg="add topLvl">
          <ac:chgData name="Zhang Yifan" userId="c9b86b9a-8bad-4e1d-80e2-8f55c3c19e2c" providerId="ADAL" clId="{9BEFBB74-C0ED-D640-96C8-5B66059E4614}" dt="2021-09-28T00:23:03.588" v="2051"/>
          <ac:inkMkLst>
            <pc:docMk/>
            <pc:sldMk cId="0" sldId="278"/>
            <ac:inkMk id="12" creationId="{0A80D74B-6716-A24E-8F78-30E3A65CA447}"/>
          </ac:inkMkLst>
        </pc:inkChg>
        <pc:inkChg chg="add topLvl">
          <ac:chgData name="Zhang Yifan" userId="c9b86b9a-8bad-4e1d-80e2-8f55c3c19e2c" providerId="ADAL" clId="{9BEFBB74-C0ED-D640-96C8-5B66059E4614}" dt="2021-09-28T00:23:03.588" v="2051"/>
          <ac:inkMkLst>
            <pc:docMk/>
            <pc:sldMk cId="0" sldId="278"/>
            <ac:inkMk id="14" creationId="{6B4DC0AF-1224-B843-86B6-2D3B5B15479B}"/>
          </ac:inkMkLst>
        </pc:inkChg>
        <pc:inkChg chg="add">
          <ac:chgData name="Zhang Yifan" userId="c9b86b9a-8bad-4e1d-80e2-8f55c3c19e2c" providerId="ADAL" clId="{9BEFBB74-C0ED-D640-96C8-5B66059E4614}" dt="2021-09-28T00:23:02.962" v="2050"/>
          <ac:inkMkLst>
            <pc:docMk/>
            <pc:sldMk cId="0" sldId="278"/>
            <ac:inkMk id="16" creationId="{38B2935D-C8E6-8F40-9C55-A51FD6721CC8}"/>
          </ac:inkMkLst>
        </pc:inkChg>
        <pc:inkChg chg="add del topLvl">
          <ac:chgData name="Zhang Yifan" userId="c9b86b9a-8bad-4e1d-80e2-8f55c3c19e2c" providerId="ADAL" clId="{9BEFBB74-C0ED-D640-96C8-5B66059E4614}" dt="2021-09-28T00:23:10.773" v="2058"/>
          <ac:inkMkLst>
            <pc:docMk/>
            <pc:sldMk cId="0" sldId="278"/>
            <ac:inkMk id="18" creationId="{3F176BF3-C2D3-1D4C-852F-8F9C1EE764F5}"/>
          </ac:inkMkLst>
        </pc:inkChg>
        <pc:inkChg chg="add del topLvl">
          <ac:chgData name="Zhang Yifan" userId="c9b86b9a-8bad-4e1d-80e2-8f55c3c19e2c" providerId="ADAL" clId="{9BEFBB74-C0ED-D640-96C8-5B66059E4614}" dt="2021-09-28T00:23:10.413" v="2057"/>
          <ac:inkMkLst>
            <pc:docMk/>
            <pc:sldMk cId="0" sldId="278"/>
            <ac:inkMk id="19" creationId="{6534133A-5E64-8546-99A8-7C17E4B5446A}"/>
          </ac:inkMkLst>
        </pc:inkChg>
        <pc:inkChg chg="add del topLvl">
          <ac:chgData name="Zhang Yifan" userId="c9b86b9a-8bad-4e1d-80e2-8f55c3c19e2c" providerId="ADAL" clId="{9BEFBB74-C0ED-D640-96C8-5B66059E4614}" dt="2021-09-28T00:23:10.046" v="2056"/>
          <ac:inkMkLst>
            <pc:docMk/>
            <pc:sldMk cId="0" sldId="278"/>
            <ac:inkMk id="20" creationId="{35C8CDE5-8EFE-F141-B939-770797E46527}"/>
          </ac:inkMkLst>
        </pc:inkChg>
        <pc:inkChg chg="add">
          <ac:chgData name="Zhang Yifan" userId="c9b86b9a-8bad-4e1d-80e2-8f55c3c19e2c" providerId="ADAL" clId="{9BEFBB74-C0ED-D640-96C8-5B66059E4614}" dt="2021-09-28T00:23:13.444" v="2059"/>
          <ac:inkMkLst>
            <pc:docMk/>
            <pc:sldMk cId="0" sldId="278"/>
            <ac:inkMk id="22" creationId="{E6D05731-9734-C84D-A687-59CDCD52476F}"/>
          </ac:inkMkLst>
        </pc:inkChg>
        <pc:inkChg chg="add">
          <ac:chgData name="Zhang Yifan" userId="c9b86b9a-8bad-4e1d-80e2-8f55c3c19e2c" providerId="ADAL" clId="{9BEFBB74-C0ED-D640-96C8-5B66059E4614}" dt="2021-09-28T00:23:13.834" v="2060"/>
          <ac:inkMkLst>
            <pc:docMk/>
            <pc:sldMk cId="0" sldId="278"/>
            <ac:inkMk id="23" creationId="{B373FE68-AF96-0043-BC61-D79EA146541A}"/>
          </ac:inkMkLst>
        </pc:inkChg>
        <pc:inkChg chg="add">
          <ac:chgData name="Zhang Yifan" userId="c9b86b9a-8bad-4e1d-80e2-8f55c3c19e2c" providerId="ADAL" clId="{9BEFBB74-C0ED-D640-96C8-5B66059E4614}" dt="2021-09-28T00:23:14.002" v="2061"/>
          <ac:inkMkLst>
            <pc:docMk/>
            <pc:sldMk cId="0" sldId="278"/>
            <ac:inkMk id="24" creationId="{78679AFB-DE15-7C43-9AB3-21EDE3DC5AE7}"/>
          </ac:inkMkLst>
        </pc:inkChg>
        <pc:inkChg chg="add">
          <ac:chgData name="Zhang Yifan" userId="c9b86b9a-8bad-4e1d-80e2-8f55c3c19e2c" providerId="ADAL" clId="{9BEFBB74-C0ED-D640-96C8-5B66059E4614}" dt="2021-09-28T00:23:14.236" v="2062"/>
          <ac:inkMkLst>
            <pc:docMk/>
            <pc:sldMk cId="0" sldId="278"/>
            <ac:inkMk id="25" creationId="{79D50C63-BC1B-E140-8EA1-E7D024B82892}"/>
          </ac:inkMkLst>
        </pc:inkChg>
        <pc:inkChg chg="add">
          <ac:chgData name="Zhang Yifan" userId="c9b86b9a-8bad-4e1d-80e2-8f55c3c19e2c" providerId="ADAL" clId="{9BEFBB74-C0ED-D640-96C8-5B66059E4614}" dt="2021-09-28T00:23:14.624" v="2063"/>
          <ac:inkMkLst>
            <pc:docMk/>
            <pc:sldMk cId="0" sldId="278"/>
            <ac:inkMk id="26" creationId="{3139E9CF-E65F-F642-9DC0-1C55F578B300}"/>
          </ac:inkMkLst>
        </pc:inkChg>
        <pc:inkChg chg="add">
          <ac:chgData name="Zhang Yifan" userId="c9b86b9a-8bad-4e1d-80e2-8f55c3c19e2c" providerId="ADAL" clId="{9BEFBB74-C0ED-D640-96C8-5B66059E4614}" dt="2021-09-28T00:23:14.927" v="2064"/>
          <ac:inkMkLst>
            <pc:docMk/>
            <pc:sldMk cId="0" sldId="278"/>
            <ac:inkMk id="27" creationId="{CDAE4DC6-B3D4-B34D-A6A7-6639FFA332CB}"/>
          </ac:inkMkLst>
        </pc:inkChg>
        <pc:inkChg chg="add">
          <ac:chgData name="Zhang Yifan" userId="c9b86b9a-8bad-4e1d-80e2-8f55c3c19e2c" providerId="ADAL" clId="{9BEFBB74-C0ED-D640-96C8-5B66059E4614}" dt="2021-09-28T00:23:15.085" v="2065"/>
          <ac:inkMkLst>
            <pc:docMk/>
            <pc:sldMk cId="0" sldId="278"/>
            <ac:inkMk id="28" creationId="{8A7D1339-B087-6647-80A9-A915EAF75462}"/>
          </ac:inkMkLst>
        </pc:inkChg>
        <pc:inkChg chg="add">
          <ac:chgData name="Zhang Yifan" userId="c9b86b9a-8bad-4e1d-80e2-8f55c3c19e2c" providerId="ADAL" clId="{9BEFBB74-C0ED-D640-96C8-5B66059E4614}" dt="2021-09-28T00:23:17.523" v="2067"/>
          <ac:inkMkLst>
            <pc:docMk/>
            <pc:sldMk cId="0" sldId="278"/>
            <ac:inkMk id="30" creationId="{BFA7A09A-C4D6-DF4A-B479-8FCF95A164F3}"/>
          </ac:inkMkLst>
        </pc:inkChg>
        <pc:inkChg chg="add">
          <ac:chgData name="Zhang Yifan" userId="c9b86b9a-8bad-4e1d-80e2-8f55c3c19e2c" providerId="ADAL" clId="{9BEFBB74-C0ED-D640-96C8-5B66059E4614}" dt="2021-09-28T00:23:17.925" v="2068"/>
          <ac:inkMkLst>
            <pc:docMk/>
            <pc:sldMk cId="0" sldId="278"/>
            <ac:inkMk id="31" creationId="{8CF769F6-97A8-A147-9C45-A0217DE517A5}"/>
          </ac:inkMkLst>
        </pc:inkChg>
        <pc:inkChg chg="add">
          <ac:chgData name="Zhang Yifan" userId="c9b86b9a-8bad-4e1d-80e2-8f55c3c19e2c" providerId="ADAL" clId="{9BEFBB74-C0ED-D640-96C8-5B66059E4614}" dt="2021-09-28T00:23:18.729" v="2070"/>
          <ac:inkMkLst>
            <pc:docMk/>
            <pc:sldMk cId="0" sldId="278"/>
            <ac:inkMk id="33" creationId="{7C98FC61-8301-914B-825B-D24A059DE498}"/>
          </ac:inkMkLst>
        </pc:inkChg>
        <pc:inkChg chg="add">
          <ac:chgData name="Zhang Yifan" userId="c9b86b9a-8bad-4e1d-80e2-8f55c3c19e2c" providerId="ADAL" clId="{9BEFBB74-C0ED-D640-96C8-5B66059E4614}" dt="2021-09-28T00:23:19.139" v="2071"/>
          <ac:inkMkLst>
            <pc:docMk/>
            <pc:sldMk cId="0" sldId="278"/>
            <ac:inkMk id="34" creationId="{E619CF98-DF61-AE4B-BDA9-8C9FF16E442E}"/>
          </ac:inkMkLst>
        </pc:inkChg>
        <pc:inkChg chg="add topLvl">
          <ac:chgData name="Zhang Yifan" userId="c9b86b9a-8bad-4e1d-80e2-8f55c3c19e2c" providerId="ADAL" clId="{9BEFBB74-C0ED-D640-96C8-5B66059E4614}" dt="2021-09-28T00:23:53.673" v="2119"/>
          <ac:inkMkLst>
            <pc:docMk/>
            <pc:sldMk cId="0" sldId="278"/>
            <ac:inkMk id="36" creationId="{BAAF6463-7A7F-1649-9C0F-34D3FCDCA010}"/>
          </ac:inkMkLst>
        </pc:inkChg>
        <pc:inkChg chg="add topLvl">
          <ac:chgData name="Zhang Yifan" userId="c9b86b9a-8bad-4e1d-80e2-8f55c3c19e2c" providerId="ADAL" clId="{9BEFBB74-C0ED-D640-96C8-5B66059E4614}" dt="2021-09-28T00:23:53.673" v="2119"/>
          <ac:inkMkLst>
            <pc:docMk/>
            <pc:sldMk cId="0" sldId="278"/>
            <ac:inkMk id="37" creationId="{0BBE5989-5C3D-744B-A476-D35F1B37DF01}"/>
          </ac:inkMkLst>
        </pc:inkChg>
        <pc:inkChg chg="add topLvl">
          <ac:chgData name="Zhang Yifan" userId="c9b86b9a-8bad-4e1d-80e2-8f55c3c19e2c" providerId="ADAL" clId="{9BEFBB74-C0ED-D640-96C8-5B66059E4614}" dt="2021-09-28T00:23:53.673" v="2119"/>
          <ac:inkMkLst>
            <pc:docMk/>
            <pc:sldMk cId="0" sldId="278"/>
            <ac:inkMk id="38" creationId="{007C9A10-3055-FF49-BE95-7DFDB2894452}"/>
          </ac:inkMkLst>
        </pc:inkChg>
        <pc:inkChg chg="add topLvl">
          <ac:chgData name="Zhang Yifan" userId="c9b86b9a-8bad-4e1d-80e2-8f55c3c19e2c" providerId="ADAL" clId="{9BEFBB74-C0ED-D640-96C8-5B66059E4614}" dt="2021-09-28T00:23:53.673" v="2119"/>
          <ac:inkMkLst>
            <pc:docMk/>
            <pc:sldMk cId="0" sldId="278"/>
            <ac:inkMk id="39" creationId="{060B39F0-3B96-2947-8428-8ECF83182E52}"/>
          </ac:inkMkLst>
        </pc:inkChg>
        <pc:inkChg chg="add topLvl">
          <ac:chgData name="Zhang Yifan" userId="c9b86b9a-8bad-4e1d-80e2-8f55c3c19e2c" providerId="ADAL" clId="{9BEFBB74-C0ED-D640-96C8-5B66059E4614}" dt="2021-09-28T00:23:53.673" v="2119"/>
          <ac:inkMkLst>
            <pc:docMk/>
            <pc:sldMk cId="0" sldId="278"/>
            <ac:inkMk id="40" creationId="{E1584E16-6A50-6149-90DA-2912459EE987}"/>
          </ac:inkMkLst>
        </pc:inkChg>
        <pc:inkChg chg="add topLvl">
          <ac:chgData name="Zhang Yifan" userId="c9b86b9a-8bad-4e1d-80e2-8f55c3c19e2c" providerId="ADAL" clId="{9BEFBB74-C0ED-D640-96C8-5B66059E4614}" dt="2021-09-28T00:23:53.673" v="2119"/>
          <ac:inkMkLst>
            <pc:docMk/>
            <pc:sldMk cId="0" sldId="278"/>
            <ac:inkMk id="41" creationId="{979B3153-F0BA-014B-8008-280F735404E1}"/>
          </ac:inkMkLst>
        </pc:inkChg>
        <pc:inkChg chg="add topLvl">
          <ac:chgData name="Zhang Yifan" userId="c9b86b9a-8bad-4e1d-80e2-8f55c3c19e2c" providerId="ADAL" clId="{9BEFBB74-C0ED-D640-96C8-5B66059E4614}" dt="2021-09-28T00:23:53.673" v="2119"/>
          <ac:inkMkLst>
            <pc:docMk/>
            <pc:sldMk cId="0" sldId="278"/>
            <ac:inkMk id="42" creationId="{A3EE45AA-7A07-AC49-B50A-6BD661B37DE2}"/>
          </ac:inkMkLst>
        </pc:inkChg>
        <pc:inkChg chg="add topLvl">
          <ac:chgData name="Zhang Yifan" userId="c9b86b9a-8bad-4e1d-80e2-8f55c3c19e2c" providerId="ADAL" clId="{9BEFBB74-C0ED-D640-96C8-5B66059E4614}" dt="2021-09-28T00:23:53.673" v="2119"/>
          <ac:inkMkLst>
            <pc:docMk/>
            <pc:sldMk cId="0" sldId="278"/>
            <ac:inkMk id="43" creationId="{419E8D5C-59F3-564B-A5F9-B357F9E2B86D}"/>
          </ac:inkMkLst>
        </pc:inkChg>
        <pc:inkChg chg="add topLvl">
          <ac:chgData name="Zhang Yifan" userId="c9b86b9a-8bad-4e1d-80e2-8f55c3c19e2c" providerId="ADAL" clId="{9BEFBB74-C0ED-D640-96C8-5B66059E4614}" dt="2021-09-28T00:23:53.673" v="2119"/>
          <ac:inkMkLst>
            <pc:docMk/>
            <pc:sldMk cId="0" sldId="278"/>
            <ac:inkMk id="45" creationId="{1C4B257B-925C-6C4D-8B79-4169D60060CC}"/>
          </ac:inkMkLst>
        </pc:inkChg>
        <pc:inkChg chg="add topLvl">
          <ac:chgData name="Zhang Yifan" userId="c9b86b9a-8bad-4e1d-80e2-8f55c3c19e2c" providerId="ADAL" clId="{9BEFBB74-C0ED-D640-96C8-5B66059E4614}" dt="2021-09-28T00:23:53.673" v="2119"/>
          <ac:inkMkLst>
            <pc:docMk/>
            <pc:sldMk cId="0" sldId="278"/>
            <ac:inkMk id="46" creationId="{27F9836E-E9F0-784A-B7EB-A99B0D68C998}"/>
          </ac:inkMkLst>
        </pc:inkChg>
        <pc:inkChg chg="add topLvl">
          <ac:chgData name="Zhang Yifan" userId="c9b86b9a-8bad-4e1d-80e2-8f55c3c19e2c" providerId="ADAL" clId="{9BEFBB74-C0ED-D640-96C8-5B66059E4614}" dt="2021-09-28T00:23:53.673" v="2119"/>
          <ac:inkMkLst>
            <pc:docMk/>
            <pc:sldMk cId="0" sldId="278"/>
            <ac:inkMk id="47" creationId="{AD8D66CD-5DCE-134E-B4AA-4ABE14A67CD7}"/>
          </ac:inkMkLst>
        </pc:inkChg>
        <pc:inkChg chg="add topLvl">
          <ac:chgData name="Zhang Yifan" userId="c9b86b9a-8bad-4e1d-80e2-8f55c3c19e2c" providerId="ADAL" clId="{9BEFBB74-C0ED-D640-96C8-5B66059E4614}" dt="2021-09-28T00:23:53.673" v="2119"/>
          <ac:inkMkLst>
            <pc:docMk/>
            <pc:sldMk cId="0" sldId="278"/>
            <ac:inkMk id="48" creationId="{FCEE20F7-9B40-674D-8382-AF3FC40E99EE}"/>
          </ac:inkMkLst>
        </pc:inkChg>
        <pc:inkChg chg="add topLvl">
          <ac:chgData name="Zhang Yifan" userId="c9b86b9a-8bad-4e1d-80e2-8f55c3c19e2c" providerId="ADAL" clId="{9BEFBB74-C0ED-D640-96C8-5B66059E4614}" dt="2021-09-28T00:23:53.673" v="2119"/>
          <ac:inkMkLst>
            <pc:docMk/>
            <pc:sldMk cId="0" sldId="278"/>
            <ac:inkMk id="49" creationId="{8F0F8B41-8F7C-E747-A26C-D01F2B2211FF}"/>
          </ac:inkMkLst>
        </pc:inkChg>
        <pc:inkChg chg="add del topLvl">
          <ac:chgData name="Zhang Yifan" userId="c9b86b9a-8bad-4e1d-80e2-8f55c3c19e2c" providerId="ADAL" clId="{9BEFBB74-C0ED-D640-96C8-5B66059E4614}" dt="2021-09-28T00:23:30.054" v="2089"/>
          <ac:inkMkLst>
            <pc:docMk/>
            <pc:sldMk cId="0" sldId="278"/>
            <ac:inkMk id="50" creationId="{B5333C92-9320-8D4E-8852-F1C2C09DAA95}"/>
          </ac:inkMkLst>
        </pc:inkChg>
        <pc:inkChg chg="add topLvl">
          <ac:chgData name="Zhang Yifan" userId="c9b86b9a-8bad-4e1d-80e2-8f55c3c19e2c" providerId="ADAL" clId="{9BEFBB74-C0ED-D640-96C8-5B66059E4614}" dt="2021-09-28T00:23:53.673" v="2119"/>
          <ac:inkMkLst>
            <pc:docMk/>
            <pc:sldMk cId="0" sldId="278"/>
            <ac:inkMk id="52" creationId="{5CE8BEF7-E92E-924D-9954-F7E02CE88659}"/>
          </ac:inkMkLst>
        </pc:inkChg>
        <pc:inkChg chg="add topLvl">
          <ac:chgData name="Zhang Yifan" userId="c9b86b9a-8bad-4e1d-80e2-8f55c3c19e2c" providerId="ADAL" clId="{9BEFBB74-C0ED-D640-96C8-5B66059E4614}" dt="2021-09-28T00:23:53.673" v="2119"/>
          <ac:inkMkLst>
            <pc:docMk/>
            <pc:sldMk cId="0" sldId="278"/>
            <ac:inkMk id="54" creationId="{0580CC40-20E0-BA4A-8E81-14A73DA74EB2}"/>
          </ac:inkMkLst>
        </pc:inkChg>
        <pc:inkChg chg="add topLvl">
          <ac:chgData name="Zhang Yifan" userId="c9b86b9a-8bad-4e1d-80e2-8f55c3c19e2c" providerId="ADAL" clId="{9BEFBB74-C0ED-D640-96C8-5B66059E4614}" dt="2021-09-28T00:23:53.673" v="2119"/>
          <ac:inkMkLst>
            <pc:docMk/>
            <pc:sldMk cId="0" sldId="278"/>
            <ac:inkMk id="56" creationId="{5188A2F7-293F-E342-B5AC-8B7F32C65462}"/>
          </ac:inkMkLst>
        </pc:inkChg>
        <pc:inkChg chg="add topLvl">
          <ac:chgData name="Zhang Yifan" userId="c9b86b9a-8bad-4e1d-80e2-8f55c3c19e2c" providerId="ADAL" clId="{9BEFBB74-C0ED-D640-96C8-5B66059E4614}" dt="2021-09-28T00:23:53.673" v="2119"/>
          <ac:inkMkLst>
            <pc:docMk/>
            <pc:sldMk cId="0" sldId="278"/>
            <ac:inkMk id="58" creationId="{240A44B4-48FD-294D-9269-3A3ACC9C4251}"/>
          </ac:inkMkLst>
        </pc:inkChg>
        <pc:inkChg chg="add topLvl">
          <ac:chgData name="Zhang Yifan" userId="c9b86b9a-8bad-4e1d-80e2-8f55c3c19e2c" providerId="ADAL" clId="{9BEFBB74-C0ED-D640-96C8-5B66059E4614}" dt="2021-09-28T00:23:50.009" v="2117"/>
          <ac:inkMkLst>
            <pc:docMk/>
            <pc:sldMk cId="0" sldId="278"/>
            <ac:inkMk id="60" creationId="{6678C1C3-3611-3B49-A2A3-3D36AD699AB7}"/>
          </ac:inkMkLst>
        </pc:inkChg>
        <pc:inkChg chg="add topLvl">
          <ac:chgData name="Zhang Yifan" userId="c9b86b9a-8bad-4e1d-80e2-8f55c3c19e2c" providerId="ADAL" clId="{9BEFBB74-C0ED-D640-96C8-5B66059E4614}" dt="2021-09-28T00:23:50.009" v="2117"/>
          <ac:inkMkLst>
            <pc:docMk/>
            <pc:sldMk cId="0" sldId="278"/>
            <ac:inkMk id="61" creationId="{0FC506B6-51B3-D744-BEF7-90BA25229C1C}"/>
          </ac:inkMkLst>
        </pc:inkChg>
        <pc:inkChg chg="add topLvl">
          <ac:chgData name="Zhang Yifan" userId="c9b86b9a-8bad-4e1d-80e2-8f55c3c19e2c" providerId="ADAL" clId="{9BEFBB74-C0ED-D640-96C8-5B66059E4614}" dt="2021-09-28T00:23:50.009" v="2117"/>
          <ac:inkMkLst>
            <pc:docMk/>
            <pc:sldMk cId="0" sldId="278"/>
            <ac:inkMk id="63" creationId="{48D37C9A-40F3-884A-945D-DF591A027823}"/>
          </ac:inkMkLst>
        </pc:inkChg>
        <pc:inkChg chg="add topLvl">
          <ac:chgData name="Zhang Yifan" userId="c9b86b9a-8bad-4e1d-80e2-8f55c3c19e2c" providerId="ADAL" clId="{9BEFBB74-C0ED-D640-96C8-5B66059E4614}" dt="2021-09-28T00:23:50.009" v="2117"/>
          <ac:inkMkLst>
            <pc:docMk/>
            <pc:sldMk cId="0" sldId="278"/>
            <ac:inkMk id="192" creationId="{E2A23BDD-46B3-524A-959E-C3AC73E7B8D7}"/>
          </ac:inkMkLst>
        </pc:inkChg>
        <pc:inkChg chg="add topLvl">
          <ac:chgData name="Zhang Yifan" userId="c9b86b9a-8bad-4e1d-80e2-8f55c3c19e2c" providerId="ADAL" clId="{9BEFBB74-C0ED-D640-96C8-5B66059E4614}" dt="2021-09-28T00:23:50.009" v="2117"/>
          <ac:inkMkLst>
            <pc:docMk/>
            <pc:sldMk cId="0" sldId="278"/>
            <ac:inkMk id="194" creationId="{53DA6BDD-B5A1-0F44-9DAC-A1BB704B806E}"/>
          </ac:inkMkLst>
        </pc:inkChg>
        <pc:inkChg chg="add topLvl">
          <ac:chgData name="Zhang Yifan" userId="c9b86b9a-8bad-4e1d-80e2-8f55c3c19e2c" providerId="ADAL" clId="{9BEFBB74-C0ED-D640-96C8-5B66059E4614}" dt="2021-09-28T00:23:50.009" v="2117"/>
          <ac:inkMkLst>
            <pc:docMk/>
            <pc:sldMk cId="0" sldId="278"/>
            <ac:inkMk id="195" creationId="{A17C6677-88D3-BE46-A5FB-036C3DC6A2B3}"/>
          </ac:inkMkLst>
        </pc:inkChg>
        <pc:inkChg chg="add">
          <ac:chgData name="Zhang Yifan" userId="c9b86b9a-8bad-4e1d-80e2-8f55c3c19e2c" providerId="ADAL" clId="{9BEFBB74-C0ED-D640-96C8-5B66059E4614}" dt="2021-09-28T00:23:44.236" v="2107"/>
          <ac:inkMkLst>
            <pc:docMk/>
            <pc:sldMk cId="0" sldId="278"/>
            <ac:inkMk id="197" creationId="{9AC34984-D686-544D-808A-AF191FE6A7EE}"/>
          </ac:inkMkLst>
        </pc:inkChg>
        <pc:inkChg chg="add">
          <ac:chgData name="Zhang Yifan" userId="c9b86b9a-8bad-4e1d-80e2-8f55c3c19e2c" providerId="ADAL" clId="{9BEFBB74-C0ED-D640-96C8-5B66059E4614}" dt="2021-09-28T00:23:44.657" v="2108"/>
          <ac:inkMkLst>
            <pc:docMk/>
            <pc:sldMk cId="0" sldId="278"/>
            <ac:inkMk id="198" creationId="{0EE2ED73-8F67-9942-89BE-E9F321E6BC0F}"/>
          </ac:inkMkLst>
        </pc:inkChg>
        <pc:inkChg chg="add">
          <ac:chgData name="Zhang Yifan" userId="c9b86b9a-8bad-4e1d-80e2-8f55c3c19e2c" providerId="ADAL" clId="{9BEFBB74-C0ED-D640-96C8-5B66059E4614}" dt="2021-09-28T00:23:44.864" v="2109"/>
          <ac:inkMkLst>
            <pc:docMk/>
            <pc:sldMk cId="0" sldId="278"/>
            <ac:inkMk id="199" creationId="{C3FAA616-9F42-674D-9E64-0883ADE78B49}"/>
          </ac:inkMkLst>
        </pc:inkChg>
        <pc:inkChg chg="add">
          <ac:chgData name="Zhang Yifan" userId="c9b86b9a-8bad-4e1d-80e2-8f55c3c19e2c" providerId="ADAL" clId="{9BEFBB74-C0ED-D640-96C8-5B66059E4614}" dt="2021-09-28T00:23:45.090" v="2110"/>
          <ac:inkMkLst>
            <pc:docMk/>
            <pc:sldMk cId="0" sldId="278"/>
            <ac:inkMk id="200" creationId="{6B156F88-92DB-404D-A835-E6A72B8106B9}"/>
          </ac:inkMkLst>
        </pc:inkChg>
        <pc:inkChg chg="add">
          <ac:chgData name="Zhang Yifan" userId="c9b86b9a-8bad-4e1d-80e2-8f55c3c19e2c" providerId="ADAL" clId="{9BEFBB74-C0ED-D640-96C8-5B66059E4614}" dt="2021-09-28T00:23:45.395" v="2111"/>
          <ac:inkMkLst>
            <pc:docMk/>
            <pc:sldMk cId="0" sldId="278"/>
            <ac:inkMk id="201" creationId="{5E78517D-5F01-C648-AD6A-A195F0A9BE7C}"/>
          </ac:inkMkLst>
        </pc:inkChg>
        <pc:inkChg chg="add">
          <ac:chgData name="Zhang Yifan" userId="c9b86b9a-8bad-4e1d-80e2-8f55c3c19e2c" providerId="ADAL" clId="{9BEFBB74-C0ED-D640-96C8-5B66059E4614}" dt="2021-09-28T00:23:45.673" v="2112"/>
          <ac:inkMkLst>
            <pc:docMk/>
            <pc:sldMk cId="0" sldId="278"/>
            <ac:inkMk id="202" creationId="{06BCBC83-D46A-EC43-9A4F-25FCE14DDEC3}"/>
          </ac:inkMkLst>
        </pc:inkChg>
        <pc:inkChg chg="add">
          <ac:chgData name="Zhang Yifan" userId="c9b86b9a-8bad-4e1d-80e2-8f55c3c19e2c" providerId="ADAL" clId="{9BEFBB74-C0ED-D640-96C8-5B66059E4614}" dt="2021-09-28T00:23:45.809" v="2113"/>
          <ac:inkMkLst>
            <pc:docMk/>
            <pc:sldMk cId="0" sldId="278"/>
            <ac:inkMk id="203" creationId="{31A08AA2-5F61-D24B-A66F-F4C2BAF21A74}"/>
          </ac:inkMkLst>
        </pc:inkChg>
        <pc:inkChg chg="add del topLvl">
          <ac:chgData name="Zhang Yifan" userId="c9b86b9a-8bad-4e1d-80e2-8f55c3c19e2c" providerId="ADAL" clId="{9BEFBB74-C0ED-D640-96C8-5B66059E4614}" dt="2021-09-28T00:23:50.009" v="2117"/>
          <ac:inkMkLst>
            <pc:docMk/>
            <pc:sldMk cId="0" sldId="278"/>
            <ac:inkMk id="205" creationId="{9A1E9FA8-6D51-DC48-A84A-36527BA10579}"/>
          </ac:inkMkLst>
        </pc:inkChg>
        <pc:inkChg chg="add">
          <ac:chgData name="Zhang Yifan" userId="c9b86b9a-8bad-4e1d-80e2-8f55c3c19e2c" providerId="ADAL" clId="{9BEFBB74-C0ED-D640-96C8-5B66059E4614}" dt="2021-09-28T00:23:53.030" v="2118"/>
          <ac:inkMkLst>
            <pc:docMk/>
            <pc:sldMk cId="0" sldId="278"/>
            <ac:inkMk id="207" creationId="{BC02DA89-89E1-844F-AF7F-7ECFC52B7727}"/>
          </ac:inkMkLst>
        </pc:inkChg>
      </pc:sldChg>
      <pc:sldChg chg="addSp delSp modSp">
        <pc:chgData name="Zhang Yifan" userId="c9b86b9a-8bad-4e1d-80e2-8f55c3c19e2c" providerId="ADAL" clId="{9BEFBB74-C0ED-D640-96C8-5B66059E4614}" dt="2021-09-27T18:56:28.603" v="538"/>
        <pc:sldMkLst>
          <pc:docMk/>
          <pc:sldMk cId="234555709" sldId="281"/>
        </pc:sldMkLst>
        <pc:grpChg chg="add del">
          <ac:chgData name="Zhang Yifan" userId="c9b86b9a-8bad-4e1d-80e2-8f55c3c19e2c" providerId="ADAL" clId="{9BEFBB74-C0ED-D640-96C8-5B66059E4614}" dt="2021-09-27T18:48:31.116" v="9"/>
          <ac:grpSpMkLst>
            <pc:docMk/>
            <pc:sldMk cId="234555709" sldId="281"/>
            <ac:grpSpMk id="8" creationId="{E66C54A8-45EB-3241-BC0C-56F8DDEA1E45}"/>
          </ac:grpSpMkLst>
        </pc:grpChg>
        <pc:grpChg chg="add del">
          <ac:chgData name="Zhang Yifan" userId="c9b86b9a-8bad-4e1d-80e2-8f55c3c19e2c" providerId="ADAL" clId="{9BEFBB74-C0ED-D640-96C8-5B66059E4614}" dt="2021-09-27T18:48:44.516" v="17"/>
          <ac:grpSpMkLst>
            <pc:docMk/>
            <pc:sldMk cId="234555709" sldId="281"/>
            <ac:grpSpMk id="14" creationId="{DFF0C319-517E-084E-AF0C-43AEC43EC22C}"/>
          </ac:grpSpMkLst>
        </pc:grpChg>
        <pc:grpChg chg="add del">
          <ac:chgData name="Zhang Yifan" userId="c9b86b9a-8bad-4e1d-80e2-8f55c3c19e2c" providerId="ADAL" clId="{9BEFBB74-C0ED-D640-96C8-5B66059E4614}" dt="2021-09-27T18:48:57.149" v="53"/>
          <ac:grpSpMkLst>
            <pc:docMk/>
            <pc:sldMk cId="234555709" sldId="281"/>
            <ac:grpSpMk id="31" creationId="{B0E75671-1D2B-DD4F-949C-0DE94240290F}"/>
          </ac:grpSpMkLst>
        </pc:grpChg>
        <pc:grpChg chg="add">
          <ac:chgData name="Zhang Yifan" userId="c9b86b9a-8bad-4e1d-80e2-8f55c3c19e2c" providerId="ADAL" clId="{9BEFBB74-C0ED-D640-96C8-5B66059E4614}" dt="2021-09-27T18:49:03.252" v="61"/>
          <ac:grpSpMkLst>
            <pc:docMk/>
            <pc:sldMk cId="234555709" sldId="281"/>
            <ac:grpSpMk id="38" creationId="{D6D8D126-CAD3-4C4E-B3F9-5C291E53B3C6}"/>
          </ac:grpSpMkLst>
        </pc:grpChg>
        <pc:grpChg chg="add del">
          <ac:chgData name="Zhang Yifan" userId="c9b86b9a-8bad-4e1d-80e2-8f55c3c19e2c" providerId="ADAL" clId="{9BEFBB74-C0ED-D640-96C8-5B66059E4614}" dt="2021-09-27T18:49:21.762" v="81"/>
          <ac:grpSpMkLst>
            <pc:docMk/>
            <pc:sldMk cId="234555709" sldId="281"/>
            <ac:grpSpMk id="43" creationId="{7EB0A42F-12F2-4740-8A50-131E4186E564}"/>
          </ac:grpSpMkLst>
        </pc:grpChg>
        <pc:grpChg chg="add">
          <ac:chgData name="Zhang Yifan" userId="c9b86b9a-8bad-4e1d-80e2-8f55c3c19e2c" providerId="ADAL" clId="{9BEFBB74-C0ED-D640-96C8-5B66059E4614}" dt="2021-09-27T18:49:21.762" v="81"/>
          <ac:grpSpMkLst>
            <pc:docMk/>
            <pc:sldMk cId="234555709" sldId="281"/>
            <ac:grpSpMk id="57" creationId="{20578520-092C-154E-96C5-9A3241BD71A2}"/>
          </ac:grpSpMkLst>
        </pc:grpChg>
        <pc:grpChg chg="add del">
          <ac:chgData name="Zhang Yifan" userId="c9b86b9a-8bad-4e1d-80e2-8f55c3c19e2c" providerId="ADAL" clId="{9BEFBB74-C0ED-D640-96C8-5B66059E4614}" dt="2021-09-27T18:49:35.922" v="96"/>
          <ac:grpSpMkLst>
            <pc:docMk/>
            <pc:sldMk cId="234555709" sldId="281"/>
            <ac:grpSpMk id="65" creationId="{077BE6DF-6228-3E48-90D8-038B7BE04ADE}"/>
          </ac:grpSpMkLst>
        </pc:grpChg>
        <pc:grpChg chg="add">
          <ac:chgData name="Zhang Yifan" userId="c9b86b9a-8bad-4e1d-80e2-8f55c3c19e2c" providerId="ADAL" clId="{9BEFBB74-C0ED-D640-96C8-5B66059E4614}" dt="2021-09-27T18:49:35.922" v="96"/>
          <ac:grpSpMkLst>
            <pc:docMk/>
            <pc:sldMk cId="234555709" sldId="281"/>
            <ac:grpSpMk id="72" creationId="{4F868A09-8819-074C-9A3E-4F6302186747}"/>
          </ac:grpSpMkLst>
        </pc:grpChg>
        <pc:grpChg chg="add del">
          <ac:chgData name="Zhang Yifan" userId="c9b86b9a-8bad-4e1d-80e2-8f55c3c19e2c" providerId="ADAL" clId="{9BEFBB74-C0ED-D640-96C8-5B66059E4614}" dt="2021-09-27T18:49:41.688" v="110"/>
          <ac:grpSpMkLst>
            <pc:docMk/>
            <pc:sldMk cId="234555709" sldId="281"/>
            <ac:grpSpMk id="85" creationId="{20E5D513-F08B-0A4A-BB21-018B7523C1EA}"/>
          </ac:grpSpMkLst>
        </pc:grpChg>
        <pc:grpChg chg="add">
          <ac:chgData name="Zhang Yifan" userId="c9b86b9a-8bad-4e1d-80e2-8f55c3c19e2c" providerId="ADAL" clId="{9BEFBB74-C0ED-D640-96C8-5B66059E4614}" dt="2021-09-27T18:49:47.093" v="120"/>
          <ac:grpSpMkLst>
            <pc:docMk/>
            <pc:sldMk cId="234555709" sldId="281"/>
            <ac:grpSpMk id="93" creationId="{68AAEC18-223A-0241-BAEA-EF29B7CBE691}"/>
          </ac:grpSpMkLst>
        </pc:grpChg>
        <pc:grpChg chg="add">
          <ac:chgData name="Zhang Yifan" userId="c9b86b9a-8bad-4e1d-80e2-8f55c3c19e2c" providerId="ADAL" clId="{9BEFBB74-C0ED-D640-96C8-5B66059E4614}" dt="2021-09-27T18:49:51.491" v="123"/>
          <ac:grpSpMkLst>
            <pc:docMk/>
            <pc:sldMk cId="234555709" sldId="281"/>
            <ac:grpSpMk id="96" creationId="{BF9E3CE1-3BA1-8142-A7D5-69D19027BD1C}"/>
          </ac:grpSpMkLst>
        </pc:grpChg>
        <pc:grpChg chg="add">
          <ac:chgData name="Zhang Yifan" userId="c9b86b9a-8bad-4e1d-80e2-8f55c3c19e2c" providerId="ADAL" clId="{9BEFBB74-C0ED-D640-96C8-5B66059E4614}" dt="2021-09-27T18:49:53.796" v="126"/>
          <ac:grpSpMkLst>
            <pc:docMk/>
            <pc:sldMk cId="234555709" sldId="281"/>
            <ac:grpSpMk id="99" creationId="{3FFDB8AA-469F-DD45-957E-1C8E804E6482}"/>
          </ac:grpSpMkLst>
        </pc:grpChg>
        <pc:grpChg chg="add">
          <ac:chgData name="Zhang Yifan" userId="c9b86b9a-8bad-4e1d-80e2-8f55c3c19e2c" providerId="ADAL" clId="{9BEFBB74-C0ED-D640-96C8-5B66059E4614}" dt="2021-09-27T18:49:58.072" v="129"/>
          <ac:grpSpMkLst>
            <pc:docMk/>
            <pc:sldMk cId="234555709" sldId="281"/>
            <ac:grpSpMk id="102" creationId="{DDA66089-3276-AD4E-90A5-5B2046D69432}"/>
          </ac:grpSpMkLst>
        </pc:grpChg>
        <pc:grpChg chg="add del">
          <ac:chgData name="Zhang Yifan" userId="c9b86b9a-8bad-4e1d-80e2-8f55c3c19e2c" providerId="ADAL" clId="{9BEFBB74-C0ED-D640-96C8-5B66059E4614}" dt="2021-09-27T18:50:10.574" v="135"/>
          <ac:grpSpMkLst>
            <pc:docMk/>
            <pc:sldMk cId="234555709" sldId="281"/>
            <ac:grpSpMk id="105" creationId="{D0A64A65-133A-3F49-BCDF-C70A75DCDDE7}"/>
          </ac:grpSpMkLst>
        </pc:grpChg>
        <pc:grpChg chg="add">
          <ac:chgData name="Zhang Yifan" userId="c9b86b9a-8bad-4e1d-80e2-8f55c3c19e2c" providerId="ADAL" clId="{9BEFBB74-C0ED-D640-96C8-5B66059E4614}" dt="2021-09-27T18:50:18.824" v="139"/>
          <ac:grpSpMkLst>
            <pc:docMk/>
            <pc:sldMk cId="234555709" sldId="281"/>
            <ac:grpSpMk id="110" creationId="{E54830B9-3C6E-9049-89E3-5607DE2E1019}"/>
          </ac:grpSpMkLst>
        </pc:grpChg>
        <pc:grpChg chg="add">
          <ac:chgData name="Zhang Yifan" userId="c9b86b9a-8bad-4e1d-80e2-8f55c3c19e2c" providerId="ADAL" clId="{9BEFBB74-C0ED-D640-96C8-5B66059E4614}" dt="2021-09-27T18:50:21.717" v="142"/>
          <ac:grpSpMkLst>
            <pc:docMk/>
            <pc:sldMk cId="234555709" sldId="281"/>
            <ac:grpSpMk id="113" creationId="{F9B477CD-7851-EF40-A8BF-6B3ADE75B307}"/>
          </ac:grpSpMkLst>
        </pc:grpChg>
        <pc:grpChg chg="add">
          <ac:chgData name="Zhang Yifan" userId="c9b86b9a-8bad-4e1d-80e2-8f55c3c19e2c" providerId="ADAL" clId="{9BEFBB74-C0ED-D640-96C8-5B66059E4614}" dt="2021-09-27T18:50:32.546" v="153"/>
          <ac:grpSpMkLst>
            <pc:docMk/>
            <pc:sldMk cId="234555709" sldId="281"/>
            <ac:grpSpMk id="123" creationId="{56951C82-C0EB-A849-A4D3-842C69F0EC3E}"/>
          </ac:grpSpMkLst>
        </pc:grpChg>
        <pc:grpChg chg="add">
          <ac:chgData name="Zhang Yifan" userId="c9b86b9a-8bad-4e1d-80e2-8f55c3c19e2c" providerId="ADAL" clId="{9BEFBB74-C0ED-D640-96C8-5B66059E4614}" dt="2021-09-27T18:50:32.546" v="153"/>
          <ac:grpSpMkLst>
            <pc:docMk/>
            <pc:sldMk cId="234555709" sldId="281"/>
            <ac:grpSpMk id="124" creationId="{EB450CEA-99C2-DA4D-BAB4-43B2E9AC401D}"/>
          </ac:grpSpMkLst>
        </pc:grpChg>
        <pc:grpChg chg="add">
          <ac:chgData name="Zhang Yifan" userId="c9b86b9a-8bad-4e1d-80e2-8f55c3c19e2c" providerId="ADAL" clId="{9BEFBB74-C0ED-D640-96C8-5B66059E4614}" dt="2021-09-27T18:50:36.214" v="162"/>
          <ac:grpSpMkLst>
            <pc:docMk/>
            <pc:sldMk cId="234555709" sldId="281"/>
            <ac:grpSpMk id="133" creationId="{2260D9EE-31A9-474F-890C-C3F07BDE0A8C}"/>
          </ac:grpSpMkLst>
        </pc:grpChg>
        <pc:grpChg chg="add">
          <ac:chgData name="Zhang Yifan" userId="c9b86b9a-8bad-4e1d-80e2-8f55c3c19e2c" providerId="ADAL" clId="{9BEFBB74-C0ED-D640-96C8-5B66059E4614}" dt="2021-09-27T18:50:36.214" v="162"/>
          <ac:grpSpMkLst>
            <pc:docMk/>
            <pc:sldMk cId="234555709" sldId="281"/>
            <ac:grpSpMk id="134" creationId="{0B0CB2E3-1793-6242-9BB1-DEF77B60A8E3}"/>
          </ac:grpSpMkLst>
        </pc:grpChg>
        <pc:grpChg chg="add">
          <ac:chgData name="Zhang Yifan" userId="c9b86b9a-8bad-4e1d-80e2-8f55c3c19e2c" providerId="ADAL" clId="{9BEFBB74-C0ED-D640-96C8-5B66059E4614}" dt="2021-09-27T18:50:41.779" v="174"/>
          <ac:grpSpMkLst>
            <pc:docMk/>
            <pc:sldMk cId="234555709" sldId="281"/>
            <ac:grpSpMk id="146" creationId="{D665E2C7-11E5-0749-BF22-89C32A03E7C5}"/>
          </ac:grpSpMkLst>
        </pc:grpChg>
        <pc:grpChg chg="add">
          <ac:chgData name="Zhang Yifan" userId="c9b86b9a-8bad-4e1d-80e2-8f55c3c19e2c" providerId="ADAL" clId="{9BEFBB74-C0ED-D640-96C8-5B66059E4614}" dt="2021-09-27T18:50:49.890" v="190"/>
          <ac:grpSpMkLst>
            <pc:docMk/>
            <pc:sldMk cId="234555709" sldId="281"/>
            <ac:grpSpMk id="162" creationId="{300551A8-D190-1945-8F40-89FEB67AAC5A}"/>
          </ac:grpSpMkLst>
        </pc:grpChg>
        <pc:grpChg chg="add">
          <ac:chgData name="Zhang Yifan" userId="c9b86b9a-8bad-4e1d-80e2-8f55c3c19e2c" providerId="ADAL" clId="{9BEFBB74-C0ED-D640-96C8-5B66059E4614}" dt="2021-09-27T18:50:49.890" v="190"/>
          <ac:grpSpMkLst>
            <pc:docMk/>
            <pc:sldMk cId="234555709" sldId="281"/>
            <ac:grpSpMk id="163" creationId="{1E2B76B1-103C-8A42-A498-A273BFD3A5E6}"/>
          </ac:grpSpMkLst>
        </pc:grpChg>
        <pc:grpChg chg="add del">
          <ac:chgData name="Zhang Yifan" userId="c9b86b9a-8bad-4e1d-80e2-8f55c3c19e2c" providerId="ADAL" clId="{9BEFBB74-C0ED-D640-96C8-5B66059E4614}" dt="2021-09-27T18:51:19.197" v="211"/>
          <ac:grpSpMkLst>
            <pc:docMk/>
            <pc:sldMk cId="234555709" sldId="281"/>
            <ac:grpSpMk id="166" creationId="{73BB5315-903E-9046-8A5B-DD199116DF28}"/>
          </ac:grpSpMkLst>
        </pc:grpChg>
        <pc:grpChg chg="add">
          <ac:chgData name="Zhang Yifan" userId="c9b86b9a-8bad-4e1d-80e2-8f55c3c19e2c" providerId="ADAL" clId="{9BEFBB74-C0ED-D640-96C8-5B66059E4614}" dt="2021-09-27T18:51:19.197" v="211"/>
          <ac:grpSpMkLst>
            <pc:docMk/>
            <pc:sldMk cId="234555709" sldId="281"/>
            <ac:grpSpMk id="182" creationId="{A38E941C-7F03-0F44-BCE6-DB6EED069E7D}"/>
          </ac:grpSpMkLst>
        </pc:grpChg>
        <pc:grpChg chg="add">
          <ac:chgData name="Zhang Yifan" userId="c9b86b9a-8bad-4e1d-80e2-8f55c3c19e2c" providerId="ADAL" clId="{9BEFBB74-C0ED-D640-96C8-5B66059E4614}" dt="2021-09-27T18:51:19.197" v="211"/>
          <ac:grpSpMkLst>
            <pc:docMk/>
            <pc:sldMk cId="234555709" sldId="281"/>
            <ac:grpSpMk id="183" creationId="{89D6EE89-075B-8847-B5DB-FCE81D7B82C9}"/>
          </ac:grpSpMkLst>
        </pc:grpChg>
        <pc:grpChg chg="add del">
          <ac:chgData name="Zhang Yifan" userId="c9b86b9a-8bad-4e1d-80e2-8f55c3c19e2c" providerId="ADAL" clId="{9BEFBB74-C0ED-D640-96C8-5B66059E4614}" dt="2021-09-27T18:51:31.061" v="215"/>
          <ac:grpSpMkLst>
            <pc:docMk/>
            <pc:sldMk cId="234555709" sldId="281"/>
            <ac:grpSpMk id="186" creationId="{19226612-5EBD-CD47-899D-62CF179455E9}"/>
          </ac:grpSpMkLst>
        </pc:grpChg>
        <pc:grpChg chg="add del">
          <ac:chgData name="Zhang Yifan" userId="c9b86b9a-8bad-4e1d-80e2-8f55c3c19e2c" providerId="ADAL" clId="{9BEFBB74-C0ED-D640-96C8-5B66059E4614}" dt="2021-09-27T18:53:59.979" v="389"/>
          <ac:grpSpMkLst>
            <pc:docMk/>
            <pc:sldMk cId="234555709" sldId="281"/>
            <ac:grpSpMk id="195" creationId="{DCFFEAE5-182A-1E48-8895-85EE9310F036}"/>
          </ac:grpSpMkLst>
        </pc:grpChg>
        <pc:grpChg chg="add">
          <ac:chgData name="Zhang Yifan" userId="c9b86b9a-8bad-4e1d-80e2-8f55c3c19e2c" providerId="ADAL" clId="{9BEFBB74-C0ED-D640-96C8-5B66059E4614}" dt="2021-09-27T18:51:46.661" v="232"/>
          <ac:grpSpMkLst>
            <pc:docMk/>
            <pc:sldMk cId="234555709" sldId="281"/>
            <ac:grpSpMk id="202" creationId="{6F174D6D-A8C6-0248-BC88-B0E41524BC87}"/>
          </ac:grpSpMkLst>
        </pc:grpChg>
        <pc:grpChg chg="add del">
          <ac:chgData name="Zhang Yifan" userId="c9b86b9a-8bad-4e1d-80e2-8f55c3c19e2c" providerId="ADAL" clId="{9BEFBB74-C0ED-D640-96C8-5B66059E4614}" dt="2021-09-27T18:53:59.979" v="389"/>
          <ac:grpSpMkLst>
            <pc:docMk/>
            <pc:sldMk cId="234555709" sldId="281"/>
            <ac:grpSpMk id="203" creationId="{2AA6B4A4-B898-DA4C-A1BD-24740FB01A3C}"/>
          </ac:grpSpMkLst>
        </pc:grpChg>
        <pc:grpChg chg="add">
          <ac:chgData name="Zhang Yifan" userId="c9b86b9a-8bad-4e1d-80e2-8f55c3c19e2c" providerId="ADAL" clId="{9BEFBB74-C0ED-D640-96C8-5B66059E4614}" dt="2021-09-27T18:52:00.406" v="235"/>
          <ac:grpSpMkLst>
            <pc:docMk/>
            <pc:sldMk cId="234555709" sldId="281"/>
            <ac:grpSpMk id="206" creationId="{37C23143-7713-FF43-A53A-C8AE8BAC8407}"/>
          </ac:grpSpMkLst>
        </pc:grpChg>
        <pc:grpChg chg="add">
          <ac:chgData name="Zhang Yifan" userId="c9b86b9a-8bad-4e1d-80e2-8f55c3c19e2c" providerId="ADAL" clId="{9BEFBB74-C0ED-D640-96C8-5B66059E4614}" dt="2021-09-27T18:52:12.707" v="245"/>
          <ac:grpSpMkLst>
            <pc:docMk/>
            <pc:sldMk cId="234555709" sldId="281"/>
            <ac:grpSpMk id="216" creationId="{AAF4D2B6-23A3-654F-B7D8-6A95BD408551}"/>
          </ac:grpSpMkLst>
        </pc:grpChg>
        <pc:grpChg chg="add">
          <ac:chgData name="Zhang Yifan" userId="c9b86b9a-8bad-4e1d-80e2-8f55c3c19e2c" providerId="ADAL" clId="{9BEFBB74-C0ED-D640-96C8-5B66059E4614}" dt="2021-09-27T18:52:22.666" v="258"/>
          <ac:grpSpMkLst>
            <pc:docMk/>
            <pc:sldMk cId="234555709" sldId="281"/>
            <ac:grpSpMk id="229" creationId="{01DF0B1B-5E42-1C40-9A23-5EDC3D21C7F6}"/>
          </ac:grpSpMkLst>
        </pc:grpChg>
        <pc:grpChg chg="add">
          <ac:chgData name="Zhang Yifan" userId="c9b86b9a-8bad-4e1d-80e2-8f55c3c19e2c" providerId="ADAL" clId="{9BEFBB74-C0ED-D640-96C8-5B66059E4614}" dt="2021-09-27T18:52:29.184" v="270"/>
          <ac:grpSpMkLst>
            <pc:docMk/>
            <pc:sldMk cId="234555709" sldId="281"/>
            <ac:grpSpMk id="241" creationId="{44D553E2-3A48-E84E-B391-5034EE901E30}"/>
          </ac:grpSpMkLst>
        </pc:grpChg>
        <pc:grpChg chg="add del">
          <ac:chgData name="Zhang Yifan" userId="c9b86b9a-8bad-4e1d-80e2-8f55c3c19e2c" providerId="ADAL" clId="{9BEFBB74-C0ED-D640-96C8-5B66059E4614}" dt="2021-09-27T18:52:36.156" v="283"/>
          <ac:grpSpMkLst>
            <pc:docMk/>
            <pc:sldMk cId="234555709" sldId="281"/>
            <ac:grpSpMk id="244" creationId="{58719570-0ED0-474B-BBC3-025B53759023}"/>
          </ac:grpSpMkLst>
        </pc:grpChg>
        <pc:grpChg chg="add">
          <ac:chgData name="Zhang Yifan" userId="c9b86b9a-8bad-4e1d-80e2-8f55c3c19e2c" providerId="ADAL" clId="{9BEFBB74-C0ED-D640-96C8-5B66059E4614}" dt="2021-09-27T18:52:36.156" v="283"/>
          <ac:grpSpMkLst>
            <pc:docMk/>
            <pc:sldMk cId="234555709" sldId="281"/>
            <ac:grpSpMk id="254" creationId="{E1CB4C7C-1F00-9244-9775-A086B268ED02}"/>
          </ac:grpSpMkLst>
        </pc:grpChg>
        <pc:grpChg chg="add del">
          <ac:chgData name="Zhang Yifan" userId="c9b86b9a-8bad-4e1d-80e2-8f55c3c19e2c" providerId="ADAL" clId="{9BEFBB74-C0ED-D640-96C8-5B66059E4614}" dt="2021-09-27T18:52:41.953" v="289"/>
          <ac:grpSpMkLst>
            <pc:docMk/>
            <pc:sldMk cId="234555709" sldId="281"/>
            <ac:grpSpMk id="257" creationId="{067409DA-0BCC-A645-A0BF-C7F99E438789}"/>
          </ac:grpSpMkLst>
        </pc:grpChg>
        <pc:grpChg chg="add del">
          <ac:chgData name="Zhang Yifan" userId="c9b86b9a-8bad-4e1d-80e2-8f55c3c19e2c" providerId="ADAL" clId="{9BEFBB74-C0ED-D640-96C8-5B66059E4614}" dt="2021-09-27T18:52:42.725" v="291"/>
          <ac:grpSpMkLst>
            <pc:docMk/>
            <pc:sldMk cId="234555709" sldId="281"/>
            <ac:grpSpMk id="260" creationId="{FDA2C1E3-4CD5-854A-98FD-2F129BE3DFF7}"/>
          </ac:grpSpMkLst>
        </pc:grpChg>
        <pc:grpChg chg="add del">
          <ac:chgData name="Zhang Yifan" userId="c9b86b9a-8bad-4e1d-80e2-8f55c3c19e2c" providerId="ADAL" clId="{9BEFBB74-C0ED-D640-96C8-5B66059E4614}" dt="2021-09-27T18:52:46.475" v="299"/>
          <ac:grpSpMkLst>
            <pc:docMk/>
            <pc:sldMk cId="234555709" sldId="281"/>
            <ac:grpSpMk id="262" creationId="{9E584C92-FDC9-9247-83A4-4F1E1C2A4238}"/>
          </ac:grpSpMkLst>
        </pc:grpChg>
        <pc:grpChg chg="add">
          <ac:chgData name="Zhang Yifan" userId="c9b86b9a-8bad-4e1d-80e2-8f55c3c19e2c" providerId="ADAL" clId="{9BEFBB74-C0ED-D640-96C8-5B66059E4614}" dt="2021-09-27T18:52:46.475" v="299"/>
          <ac:grpSpMkLst>
            <pc:docMk/>
            <pc:sldMk cId="234555709" sldId="281"/>
            <ac:grpSpMk id="270" creationId="{3F33CFB0-DFDB-E44D-B1CE-6839F0B22DA9}"/>
          </ac:grpSpMkLst>
        </pc:grpChg>
        <pc:grpChg chg="add">
          <ac:chgData name="Zhang Yifan" userId="c9b86b9a-8bad-4e1d-80e2-8f55c3c19e2c" providerId="ADAL" clId="{9BEFBB74-C0ED-D640-96C8-5B66059E4614}" dt="2021-09-27T18:52:55.090" v="302"/>
          <ac:grpSpMkLst>
            <pc:docMk/>
            <pc:sldMk cId="234555709" sldId="281"/>
            <ac:grpSpMk id="273" creationId="{090BE981-4901-D94E-8DD9-47D5EB1CF9D4}"/>
          </ac:grpSpMkLst>
        </pc:grpChg>
        <pc:grpChg chg="add del">
          <ac:chgData name="Zhang Yifan" userId="c9b86b9a-8bad-4e1d-80e2-8f55c3c19e2c" providerId="ADAL" clId="{9BEFBB74-C0ED-D640-96C8-5B66059E4614}" dt="2021-09-27T18:53:10.622" v="320"/>
          <ac:grpSpMkLst>
            <pc:docMk/>
            <pc:sldMk cId="234555709" sldId="281"/>
            <ac:grpSpMk id="282" creationId="{AF6C0676-BDC6-AD4C-AC4A-32D87B4E648B}"/>
          </ac:grpSpMkLst>
        </pc:grpChg>
        <pc:grpChg chg="add del">
          <ac:chgData name="Zhang Yifan" userId="c9b86b9a-8bad-4e1d-80e2-8f55c3c19e2c" providerId="ADAL" clId="{9BEFBB74-C0ED-D640-96C8-5B66059E4614}" dt="2021-09-27T18:53:13.615" v="326"/>
          <ac:grpSpMkLst>
            <pc:docMk/>
            <pc:sldMk cId="234555709" sldId="281"/>
            <ac:grpSpMk id="291" creationId="{8964E05E-EE73-FD43-BD5E-835DEA5638A8}"/>
          </ac:grpSpMkLst>
        </pc:grpChg>
        <pc:grpChg chg="add del">
          <ac:chgData name="Zhang Yifan" userId="c9b86b9a-8bad-4e1d-80e2-8f55c3c19e2c" providerId="ADAL" clId="{9BEFBB74-C0ED-D640-96C8-5B66059E4614}" dt="2021-09-27T18:53:36.868" v="363"/>
          <ac:grpSpMkLst>
            <pc:docMk/>
            <pc:sldMk cId="234555709" sldId="281"/>
            <ac:grpSpMk id="297" creationId="{40ACBA97-D57D-7C45-B481-C79B5D6FAD07}"/>
          </ac:grpSpMkLst>
        </pc:grpChg>
        <pc:grpChg chg="add del">
          <ac:chgData name="Zhang Yifan" userId="c9b86b9a-8bad-4e1d-80e2-8f55c3c19e2c" providerId="ADAL" clId="{9BEFBB74-C0ED-D640-96C8-5B66059E4614}" dt="2021-09-27T18:53:36.868" v="363"/>
          <ac:grpSpMkLst>
            <pc:docMk/>
            <pc:sldMk cId="234555709" sldId="281"/>
            <ac:grpSpMk id="306" creationId="{46DFEE48-5A3F-3F49-874D-5D95A53772A1}"/>
          </ac:grpSpMkLst>
        </pc:grpChg>
        <pc:grpChg chg="add del">
          <ac:chgData name="Zhang Yifan" userId="c9b86b9a-8bad-4e1d-80e2-8f55c3c19e2c" providerId="ADAL" clId="{9BEFBB74-C0ED-D640-96C8-5B66059E4614}" dt="2021-09-27T18:53:26.663" v="340"/>
          <ac:grpSpMkLst>
            <pc:docMk/>
            <pc:sldMk cId="234555709" sldId="281"/>
            <ac:grpSpMk id="310" creationId="{91FCA7B6-2F3A-3443-9E88-4CFFD3431612}"/>
          </ac:grpSpMkLst>
        </pc:grpChg>
        <pc:grpChg chg="add del">
          <ac:chgData name="Zhang Yifan" userId="c9b86b9a-8bad-4e1d-80e2-8f55c3c19e2c" providerId="ADAL" clId="{9BEFBB74-C0ED-D640-96C8-5B66059E4614}" dt="2021-09-27T18:53:43.695" v="374"/>
          <ac:grpSpMkLst>
            <pc:docMk/>
            <pc:sldMk cId="234555709" sldId="281"/>
            <ac:grpSpMk id="331" creationId="{7CD2F8E7-6D26-8C48-8BC1-209725FAFFA7}"/>
          </ac:grpSpMkLst>
        </pc:grpChg>
        <pc:grpChg chg="add del">
          <ac:chgData name="Zhang Yifan" userId="c9b86b9a-8bad-4e1d-80e2-8f55c3c19e2c" providerId="ADAL" clId="{9BEFBB74-C0ED-D640-96C8-5B66059E4614}" dt="2021-09-27T18:53:43.695" v="374"/>
          <ac:grpSpMkLst>
            <pc:docMk/>
            <pc:sldMk cId="234555709" sldId="281"/>
            <ac:grpSpMk id="339" creationId="{0EB23E19-CAB2-FD42-B35D-B056A89CBD58}"/>
          </ac:grpSpMkLst>
        </pc:grpChg>
        <pc:grpChg chg="add del">
          <ac:chgData name="Zhang Yifan" userId="c9b86b9a-8bad-4e1d-80e2-8f55c3c19e2c" providerId="ADAL" clId="{9BEFBB74-C0ED-D640-96C8-5B66059E4614}" dt="2021-09-27T18:53:44.446" v="376"/>
          <ac:grpSpMkLst>
            <pc:docMk/>
            <pc:sldMk cId="234555709" sldId="281"/>
            <ac:grpSpMk id="342" creationId="{5A86FD55-771E-6F45-9C67-32E36622EB5E}"/>
          </ac:grpSpMkLst>
        </pc:grpChg>
        <pc:grpChg chg="add del">
          <ac:chgData name="Zhang Yifan" userId="c9b86b9a-8bad-4e1d-80e2-8f55c3c19e2c" providerId="ADAL" clId="{9BEFBB74-C0ED-D640-96C8-5B66059E4614}" dt="2021-09-27T18:53:59.979" v="389"/>
          <ac:grpSpMkLst>
            <pc:docMk/>
            <pc:sldMk cId="234555709" sldId="281"/>
            <ac:grpSpMk id="344" creationId="{A4641F6E-9C5E-8645-A3B8-C958595F4388}"/>
          </ac:grpSpMkLst>
        </pc:grpChg>
        <pc:grpChg chg="add del">
          <ac:chgData name="Zhang Yifan" userId="c9b86b9a-8bad-4e1d-80e2-8f55c3c19e2c" providerId="ADAL" clId="{9BEFBB74-C0ED-D640-96C8-5B66059E4614}" dt="2021-09-27T18:53:59.979" v="389"/>
          <ac:grpSpMkLst>
            <pc:docMk/>
            <pc:sldMk cId="234555709" sldId="281"/>
            <ac:grpSpMk id="347" creationId="{85C36E05-A738-8B40-81AD-C8193262FAE6}"/>
          </ac:grpSpMkLst>
        </pc:grpChg>
        <pc:grpChg chg="add del">
          <ac:chgData name="Zhang Yifan" userId="c9b86b9a-8bad-4e1d-80e2-8f55c3c19e2c" providerId="ADAL" clId="{9BEFBB74-C0ED-D640-96C8-5B66059E4614}" dt="2021-09-27T18:53:55.185" v="383"/>
          <ac:grpSpMkLst>
            <pc:docMk/>
            <pc:sldMk cId="234555709" sldId="281"/>
            <ac:grpSpMk id="350" creationId="{FCBE572F-95D4-4445-AE3B-9AD44EFC40FA}"/>
          </ac:grpSpMkLst>
        </pc:grpChg>
        <pc:grpChg chg="add del">
          <ac:chgData name="Zhang Yifan" userId="c9b86b9a-8bad-4e1d-80e2-8f55c3c19e2c" providerId="ADAL" clId="{9BEFBB74-C0ED-D640-96C8-5B66059E4614}" dt="2021-09-27T18:54:04.080" v="394"/>
          <ac:grpSpMkLst>
            <pc:docMk/>
            <pc:sldMk cId="234555709" sldId="281"/>
            <ac:grpSpMk id="356" creationId="{756BF407-F57B-4444-8812-2AC06FA46FD9}"/>
          </ac:grpSpMkLst>
        </pc:grpChg>
        <pc:grpChg chg="add del">
          <ac:chgData name="Zhang Yifan" userId="c9b86b9a-8bad-4e1d-80e2-8f55c3c19e2c" providerId="ADAL" clId="{9BEFBB74-C0ED-D640-96C8-5B66059E4614}" dt="2021-09-27T18:54:06.930" v="399"/>
          <ac:grpSpMkLst>
            <pc:docMk/>
            <pc:sldMk cId="234555709" sldId="281"/>
            <ac:grpSpMk id="361" creationId="{66C7AD14-3BD8-4C42-A456-4B4E49192328}"/>
          </ac:grpSpMkLst>
        </pc:grpChg>
        <pc:grpChg chg="add">
          <ac:chgData name="Zhang Yifan" userId="c9b86b9a-8bad-4e1d-80e2-8f55c3c19e2c" providerId="ADAL" clId="{9BEFBB74-C0ED-D640-96C8-5B66059E4614}" dt="2021-09-27T18:54:06.930" v="399"/>
          <ac:grpSpMkLst>
            <pc:docMk/>
            <pc:sldMk cId="234555709" sldId="281"/>
            <ac:grpSpMk id="366" creationId="{08BF54AB-F615-B044-80F1-9478836D9E9A}"/>
          </ac:grpSpMkLst>
        </pc:grpChg>
        <pc:grpChg chg="add del">
          <ac:chgData name="Zhang Yifan" userId="c9b86b9a-8bad-4e1d-80e2-8f55c3c19e2c" providerId="ADAL" clId="{9BEFBB74-C0ED-D640-96C8-5B66059E4614}" dt="2021-09-27T18:54:17.239" v="409"/>
          <ac:grpSpMkLst>
            <pc:docMk/>
            <pc:sldMk cId="234555709" sldId="281"/>
            <ac:grpSpMk id="371" creationId="{562D3F68-4C40-E546-BA1F-85965320BBB8}"/>
          </ac:grpSpMkLst>
        </pc:grpChg>
        <pc:grpChg chg="add del">
          <ac:chgData name="Zhang Yifan" userId="c9b86b9a-8bad-4e1d-80e2-8f55c3c19e2c" providerId="ADAL" clId="{9BEFBB74-C0ED-D640-96C8-5B66059E4614}" dt="2021-09-27T18:54:20.631" v="413"/>
          <ac:grpSpMkLst>
            <pc:docMk/>
            <pc:sldMk cId="234555709" sldId="281"/>
            <ac:grpSpMk id="376" creationId="{CCC5BE28-6067-804B-A933-CCFBC899626D}"/>
          </ac:grpSpMkLst>
        </pc:grpChg>
        <pc:grpChg chg="add">
          <ac:chgData name="Zhang Yifan" userId="c9b86b9a-8bad-4e1d-80e2-8f55c3c19e2c" providerId="ADAL" clId="{9BEFBB74-C0ED-D640-96C8-5B66059E4614}" dt="2021-09-27T18:54:20.631" v="413"/>
          <ac:grpSpMkLst>
            <pc:docMk/>
            <pc:sldMk cId="234555709" sldId="281"/>
            <ac:grpSpMk id="380" creationId="{6A81C9EA-0770-6744-837C-7ECEB2494034}"/>
          </ac:grpSpMkLst>
        </pc:grpChg>
        <pc:grpChg chg="add del">
          <ac:chgData name="Zhang Yifan" userId="c9b86b9a-8bad-4e1d-80e2-8f55c3c19e2c" providerId="ADAL" clId="{9BEFBB74-C0ED-D640-96C8-5B66059E4614}" dt="2021-09-27T18:55:16.352" v="438"/>
          <ac:grpSpMkLst>
            <pc:docMk/>
            <pc:sldMk cId="234555709" sldId="281"/>
            <ac:grpSpMk id="397" creationId="{CB78DB24-3A27-FD40-A1EA-12CED4C4A54A}"/>
          </ac:grpSpMkLst>
        </pc:grpChg>
        <pc:grpChg chg="add del">
          <ac:chgData name="Zhang Yifan" userId="c9b86b9a-8bad-4e1d-80e2-8f55c3c19e2c" providerId="ADAL" clId="{9BEFBB74-C0ED-D640-96C8-5B66059E4614}" dt="2021-09-27T18:55:16.352" v="438"/>
          <ac:grpSpMkLst>
            <pc:docMk/>
            <pc:sldMk cId="234555709" sldId="281"/>
            <ac:grpSpMk id="402" creationId="{78EF5715-1F5F-F544-B483-E8372FE62BB3}"/>
          </ac:grpSpMkLst>
        </pc:grpChg>
        <pc:grpChg chg="add">
          <ac:chgData name="Zhang Yifan" userId="c9b86b9a-8bad-4e1d-80e2-8f55c3c19e2c" providerId="ADAL" clId="{9BEFBB74-C0ED-D640-96C8-5B66059E4614}" dt="2021-09-27T18:55:21.386" v="447"/>
          <ac:grpSpMkLst>
            <pc:docMk/>
            <pc:sldMk cId="234555709" sldId="281"/>
            <ac:grpSpMk id="411" creationId="{FEBF9573-2849-FE4B-BE24-E03FA8834A40}"/>
          </ac:grpSpMkLst>
        </pc:grpChg>
        <pc:grpChg chg="add del">
          <ac:chgData name="Zhang Yifan" userId="c9b86b9a-8bad-4e1d-80e2-8f55c3c19e2c" providerId="ADAL" clId="{9BEFBB74-C0ED-D640-96C8-5B66059E4614}" dt="2021-09-27T18:55:25.423" v="454"/>
          <ac:grpSpMkLst>
            <pc:docMk/>
            <pc:sldMk cId="234555709" sldId="281"/>
            <ac:grpSpMk id="417" creationId="{A107174B-81E6-5248-82EC-B1FE9C9560CA}"/>
          </ac:grpSpMkLst>
        </pc:grpChg>
        <pc:grpChg chg="add del">
          <ac:chgData name="Zhang Yifan" userId="c9b86b9a-8bad-4e1d-80e2-8f55c3c19e2c" providerId="ADAL" clId="{9BEFBB74-C0ED-D640-96C8-5B66059E4614}" dt="2021-09-27T18:55:45.802" v="485"/>
          <ac:grpSpMkLst>
            <pc:docMk/>
            <pc:sldMk cId="234555709" sldId="281"/>
            <ac:grpSpMk id="425" creationId="{6585567C-4A03-0A42-B3AF-6D2A9C902A67}"/>
          </ac:grpSpMkLst>
        </pc:grpChg>
        <pc:grpChg chg="add del">
          <ac:chgData name="Zhang Yifan" userId="c9b86b9a-8bad-4e1d-80e2-8f55c3c19e2c" providerId="ADAL" clId="{9BEFBB74-C0ED-D640-96C8-5B66059E4614}" dt="2021-09-27T18:55:37.881" v="478"/>
          <ac:grpSpMkLst>
            <pc:docMk/>
            <pc:sldMk cId="234555709" sldId="281"/>
            <ac:grpSpMk id="440" creationId="{7C56F9A1-E3C9-EB41-85BD-E548FA252A04}"/>
          </ac:grpSpMkLst>
        </pc:grpChg>
        <pc:grpChg chg="add del">
          <ac:chgData name="Zhang Yifan" userId="c9b86b9a-8bad-4e1d-80e2-8f55c3c19e2c" providerId="ADAL" clId="{9BEFBB74-C0ED-D640-96C8-5B66059E4614}" dt="2021-09-27T18:55:41.529" v="481"/>
          <ac:grpSpMkLst>
            <pc:docMk/>
            <pc:sldMk cId="234555709" sldId="281"/>
            <ac:grpSpMk id="442" creationId="{BF5C54D8-D56A-374E-8FA8-7975DCBA5B6D}"/>
          </ac:grpSpMkLst>
        </pc:grpChg>
        <pc:grpChg chg="add">
          <ac:chgData name="Zhang Yifan" userId="c9b86b9a-8bad-4e1d-80e2-8f55c3c19e2c" providerId="ADAL" clId="{9BEFBB74-C0ED-D640-96C8-5B66059E4614}" dt="2021-09-27T18:55:45.802" v="485"/>
          <ac:grpSpMkLst>
            <pc:docMk/>
            <pc:sldMk cId="234555709" sldId="281"/>
            <ac:grpSpMk id="446" creationId="{F098B11E-9C1C-CF4B-9A9C-9A54371F2293}"/>
          </ac:grpSpMkLst>
        </pc:grpChg>
        <pc:grpChg chg="add del">
          <ac:chgData name="Zhang Yifan" userId="c9b86b9a-8bad-4e1d-80e2-8f55c3c19e2c" providerId="ADAL" clId="{9BEFBB74-C0ED-D640-96C8-5B66059E4614}" dt="2021-09-27T18:56:24.215" v="529"/>
          <ac:grpSpMkLst>
            <pc:docMk/>
            <pc:sldMk cId="234555709" sldId="281"/>
            <ac:grpSpMk id="465" creationId="{80D10E00-7C06-6347-BC3C-95F6AD5E5855}"/>
          </ac:grpSpMkLst>
        </pc:grpChg>
        <pc:grpChg chg="add del">
          <ac:chgData name="Zhang Yifan" userId="c9b86b9a-8bad-4e1d-80e2-8f55c3c19e2c" providerId="ADAL" clId="{9BEFBB74-C0ED-D640-96C8-5B66059E4614}" dt="2021-09-27T18:56:13.720" v="510"/>
          <ac:grpSpMkLst>
            <pc:docMk/>
            <pc:sldMk cId="234555709" sldId="281"/>
            <ac:grpSpMk id="470" creationId="{1579944F-3CFD-2C48-AC19-B55B99B79775}"/>
          </ac:grpSpMkLst>
        </pc:grpChg>
        <pc:grpChg chg="add del">
          <ac:chgData name="Zhang Yifan" userId="c9b86b9a-8bad-4e1d-80e2-8f55c3c19e2c" providerId="ADAL" clId="{9BEFBB74-C0ED-D640-96C8-5B66059E4614}" dt="2021-09-27T18:56:24.215" v="529"/>
          <ac:grpSpMkLst>
            <pc:docMk/>
            <pc:sldMk cId="234555709" sldId="281"/>
            <ac:grpSpMk id="482" creationId="{A484E1D2-0CBA-5441-803B-8849AC53385D}"/>
          </ac:grpSpMkLst>
        </pc:grpChg>
        <pc:grpChg chg="add">
          <ac:chgData name="Zhang Yifan" userId="c9b86b9a-8bad-4e1d-80e2-8f55c3c19e2c" providerId="ADAL" clId="{9BEFBB74-C0ED-D640-96C8-5B66059E4614}" dt="2021-09-27T18:56:24.215" v="529"/>
          <ac:grpSpMkLst>
            <pc:docMk/>
            <pc:sldMk cId="234555709" sldId="281"/>
            <ac:grpSpMk id="489" creationId="{6B53C1E3-2822-234F-B6AD-A62C2A945F03}"/>
          </ac:grpSpMkLst>
        </pc:grpChg>
        <pc:grpChg chg="add">
          <ac:chgData name="Zhang Yifan" userId="c9b86b9a-8bad-4e1d-80e2-8f55c3c19e2c" providerId="ADAL" clId="{9BEFBB74-C0ED-D640-96C8-5B66059E4614}" dt="2021-09-27T18:56:28.603" v="538"/>
          <ac:grpSpMkLst>
            <pc:docMk/>
            <pc:sldMk cId="234555709" sldId="281"/>
            <ac:grpSpMk id="498" creationId="{6786A537-E4F7-634C-8680-B9F37F64F20D}"/>
          </ac:grpSpMkLst>
        </pc:grpChg>
        <pc:inkChg chg="add del">
          <ac:chgData name="Zhang Yifan" userId="c9b86b9a-8bad-4e1d-80e2-8f55c3c19e2c" providerId="ADAL" clId="{9BEFBB74-C0ED-D640-96C8-5B66059E4614}" dt="2021-09-27T18:48:24.809" v="1"/>
          <ac:inkMkLst>
            <pc:docMk/>
            <pc:sldMk cId="234555709" sldId="281"/>
            <ac:inkMk id="3" creationId="{9B20E795-9BC2-E840-8932-157F9646EDAB}"/>
          </ac:inkMkLst>
        </pc:inkChg>
        <pc:inkChg chg="add del topLvl">
          <ac:chgData name="Zhang Yifan" userId="c9b86b9a-8bad-4e1d-80e2-8f55c3c19e2c" providerId="ADAL" clId="{9BEFBB74-C0ED-D640-96C8-5B66059E4614}" dt="2021-09-27T18:48:36.167" v="10"/>
          <ac:inkMkLst>
            <pc:docMk/>
            <pc:sldMk cId="234555709" sldId="281"/>
            <ac:inkMk id="4" creationId="{2034BCC8-AE6A-1D42-994A-82F81A4543A1}"/>
          </ac:inkMkLst>
        </pc:inkChg>
        <pc:inkChg chg="add del topLvl">
          <ac:chgData name="Zhang Yifan" userId="c9b86b9a-8bad-4e1d-80e2-8f55c3c19e2c" providerId="ADAL" clId="{9BEFBB74-C0ED-D640-96C8-5B66059E4614}" dt="2021-09-27T18:48:31.116" v="9"/>
          <ac:inkMkLst>
            <pc:docMk/>
            <pc:sldMk cId="234555709" sldId="281"/>
            <ac:inkMk id="5" creationId="{09579400-D0F5-9142-9D4B-037E3A1797F3}"/>
          </ac:inkMkLst>
        </pc:inkChg>
        <pc:inkChg chg="add del">
          <ac:chgData name="Zhang Yifan" userId="c9b86b9a-8bad-4e1d-80e2-8f55c3c19e2c" providerId="ADAL" clId="{9BEFBB74-C0ED-D640-96C8-5B66059E4614}" dt="2021-09-27T18:48:31.111" v="7"/>
          <ac:inkMkLst>
            <pc:docMk/>
            <pc:sldMk cId="234555709" sldId="281"/>
            <ac:inkMk id="6" creationId="{01BC0AA0-7EB7-A140-95AB-72F7A2C1BA83}"/>
          </ac:inkMkLst>
        </pc:inkChg>
        <pc:inkChg chg="add del">
          <ac:chgData name="Zhang Yifan" userId="c9b86b9a-8bad-4e1d-80e2-8f55c3c19e2c" providerId="ADAL" clId="{9BEFBB74-C0ED-D640-96C8-5B66059E4614}" dt="2021-09-27T18:48:31.114" v="8"/>
          <ac:inkMkLst>
            <pc:docMk/>
            <pc:sldMk cId="234555709" sldId="281"/>
            <ac:inkMk id="7" creationId="{1580FF6A-8EA9-2B4E-B18E-58A2D52076B7}"/>
          </ac:inkMkLst>
        </pc:inkChg>
        <pc:inkChg chg="add del topLvl">
          <ac:chgData name="Zhang Yifan" userId="c9b86b9a-8bad-4e1d-80e2-8f55c3c19e2c" providerId="ADAL" clId="{9BEFBB74-C0ED-D640-96C8-5B66059E4614}" dt="2021-09-27T18:48:57.132" v="44"/>
          <ac:inkMkLst>
            <pc:docMk/>
            <pc:sldMk cId="234555709" sldId="281"/>
            <ac:inkMk id="9" creationId="{BED7E1B5-8608-0D48-8EBE-8277FDE761B9}"/>
          </ac:inkMkLst>
        </pc:inkChg>
        <pc:inkChg chg="add del topLvl">
          <ac:chgData name="Zhang Yifan" userId="c9b86b9a-8bad-4e1d-80e2-8f55c3c19e2c" providerId="ADAL" clId="{9BEFBB74-C0ED-D640-96C8-5B66059E4614}" dt="2021-09-27T18:48:57.097" v="35"/>
          <ac:inkMkLst>
            <pc:docMk/>
            <pc:sldMk cId="234555709" sldId="281"/>
            <ac:inkMk id="10" creationId="{ADE578FA-FDC8-2648-9062-1E2F9258081B}"/>
          </ac:inkMkLst>
        </pc:inkChg>
        <pc:inkChg chg="add del topLvl">
          <ac:chgData name="Zhang Yifan" userId="c9b86b9a-8bad-4e1d-80e2-8f55c3c19e2c" providerId="ADAL" clId="{9BEFBB74-C0ED-D640-96C8-5B66059E4614}" dt="2021-09-27T18:48:57.146" v="51"/>
          <ac:inkMkLst>
            <pc:docMk/>
            <pc:sldMk cId="234555709" sldId="281"/>
            <ac:inkMk id="11" creationId="{C8CB2229-672C-D34B-85CB-5108668FF864}"/>
          </ac:inkMkLst>
        </pc:inkChg>
        <pc:inkChg chg="add del topLvl">
          <ac:chgData name="Zhang Yifan" userId="c9b86b9a-8bad-4e1d-80e2-8f55c3c19e2c" providerId="ADAL" clId="{9BEFBB74-C0ED-D640-96C8-5B66059E4614}" dt="2021-09-27T18:48:57.101" v="36"/>
          <ac:inkMkLst>
            <pc:docMk/>
            <pc:sldMk cId="234555709" sldId="281"/>
            <ac:inkMk id="12" creationId="{B23E8F0B-9871-A944-A49D-30D3A67EFE56}"/>
          </ac:inkMkLst>
        </pc:inkChg>
        <pc:inkChg chg="add del topLvl">
          <ac:chgData name="Zhang Yifan" userId="c9b86b9a-8bad-4e1d-80e2-8f55c3c19e2c" providerId="ADAL" clId="{9BEFBB74-C0ED-D640-96C8-5B66059E4614}" dt="2021-09-27T18:48:44.516" v="17"/>
          <ac:inkMkLst>
            <pc:docMk/>
            <pc:sldMk cId="234555709" sldId="281"/>
            <ac:inkMk id="13" creationId="{02DDB3C1-2E00-B04F-AFA2-9BB64F634CB8}"/>
          </ac:inkMkLst>
        </pc:inkChg>
        <pc:inkChg chg="add del">
          <ac:chgData name="Zhang Yifan" userId="c9b86b9a-8bad-4e1d-80e2-8f55c3c19e2c" providerId="ADAL" clId="{9BEFBB74-C0ED-D640-96C8-5B66059E4614}" dt="2021-09-27T18:48:57.108" v="37"/>
          <ac:inkMkLst>
            <pc:docMk/>
            <pc:sldMk cId="234555709" sldId="281"/>
            <ac:inkMk id="15" creationId="{D2CB2B1A-9B99-1341-8F56-3546DB486B8B}"/>
          </ac:inkMkLst>
        </pc:inkChg>
        <pc:inkChg chg="add del topLvl">
          <ac:chgData name="Zhang Yifan" userId="c9b86b9a-8bad-4e1d-80e2-8f55c3c19e2c" providerId="ADAL" clId="{9BEFBB74-C0ED-D640-96C8-5B66059E4614}" dt="2021-09-27T18:48:57.149" v="53"/>
          <ac:inkMkLst>
            <pc:docMk/>
            <pc:sldMk cId="234555709" sldId="281"/>
            <ac:inkMk id="16" creationId="{A9BB171D-3528-FC44-B926-266461E518A7}"/>
          </ac:inkMkLst>
        </pc:inkChg>
        <pc:inkChg chg="add del">
          <ac:chgData name="Zhang Yifan" userId="c9b86b9a-8bad-4e1d-80e2-8f55c3c19e2c" providerId="ADAL" clId="{9BEFBB74-C0ED-D640-96C8-5B66059E4614}" dt="2021-09-27T18:48:57.116" v="39"/>
          <ac:inkMkLst>
            <pc:docMk/>
            <pc:sldMk cId="234555709" sldId="281"/>
            <ac:inkMk id="17" creationId="{72FE9B1C-4B94-F742-A1EB-80ECC72A65FF}"/>
          </ac:inkMkLst>
        </pc:inkChg>
        <pc:inkChg chg="add del">
          <ac:chgData name="Zhang Yifan" userId="c9b86b9a-8bad-4e1d-80e2-8f55c3c19e2c" providerId="ADAL" clId="{9BEFBB74-C0ED-D640-96C8-5B66059E4614}" dt="2021-09-27T18:48:57.112" v="38"/>
          <ac:inkMkLst>
            <pc:docMk/>
            <pc:sldMk cId="234555709" sldId="281"/>
            <ac:inkMk id="18" creationId="{F6B1A62A-680D-3243-9A93-DD743D2EA727}"/>
          </ac:inkMkLst>
        </pc:inkChg>
        <pc:inkChg chg="add del">
          <ac:chgData name="Zhang Yifan" userId="c9b86b9a-8bad-4e1d-80e2-8f55c3c19e2c" providerId="ADAL" clId="{9BEFBB74-C0ED-D640-96C8-5B66059E4614}" dt="2021-09-27T18:48:57.141" v="48"/>
          <ac:inkMkLst>
            <pc:docMk/>
            <pc:sldMk cId="234555709" sldId="281"/>
            <ac:inkMk id="19" creationId="{8FB6C2C6-5488-3243-94AF-31D5FF8ACCDF}"/>
          </ac:inkMkLst>
        </pc:inkChg>
        <pc:inkChg chg="add del">
          <ac:chgData name="Zhang Yifan" userId="c9b86b9a-8bad-4e1d-80e2-8f55c3c19e2c" providerId="ADAL" clId="{9BEFBB74-C0ED-D640-96C8-5B66059E4614}" dt="2021-09-27T18:48:57.139" v="47"/>
          <ac:inkMkLst>
            <pc:docMk/>
            <pc:sldMk cId="234555709" sldId="281"/>
            <ac:inkMk id="20" creationId="{B4A17167-45D4-3E4D-A807-C4C1D10D1107}"/>
          </ac:inkMkLst>
        </pc:inkChg>
        <pc:inkChg chg="add del">
          <ac:chgData name="Zhang Yifan" userId="c9b86b9a-8bad-4e1d-80e2-8f55c3c19e2c" providerId="ADAL" clId="{9BEFBB74-C0ED-D640-96C8-5B66059E4614}" dt="2021-09-27T18:48:57.130" v="43"/>
          <ac:inkMkLst>
            <pc:docMk/>
            <pc:sldMk cId="234555709" sldId="281"/>
            <ac:inkMk id="21" creationId="{8C3B6C79-0846-4B47-A5E3-FC8BD409EADE}"/>
          </ac:inkMkLst>
        </pc:inkChg>
        <pc:inkChg chg="add del">
          <ac:chgData name="Zhang Yifan" userId="c9b86b9a-8bad-4e1d-80e2-8f55c3c19e2c" providerId="ADAL" clId="{9BEFBB74-C0ED-D640-96C8-5B66059E4614}" dt="2021-09-27T18:48:57.137" v="46"/>
          <ac:inkMkLst>
            <pc:docMk/>
            <pc:sldMk cId="234555709" sldId="281"/>
            <ac:inkMk id="22" creationId="{344E1DB3-08D2-B944-B24D-187C4D21AF16}"/>
          </ac:inkMkLst>
        </pc:inkChg>
        <pc:inkChg chg="add del">
          <ac:chgData name="Zhang Yifan" userId="c9b86b9a-8bad-4e1d-80e2-8f55c3c19e2c" providerId="ADAL" clId="{9BEFBB74-C0ED-D640-96C8-5B66059E4614}" dt="2021-09-27T18:48:57.143" v="49"/>
          <ac:inkMkLst>
            <pc:docMk/>
            <pc:sldMk cId="234555709" sldId="281"/>
            <ac:inkMk id="23" creationId="{ED6B9636-CE30-AC4D-B590-CB4E8DA3D6A4}"/>
          </ac:inkMkLst>
        </pc:inkChg>
        <pc:inkChg chg="add del">
          <ac:chgData name="Zhang Yifan" userId="c9b86b9a-8bad-4e1d-80e2-8f55c3c19e2c" providerId="ADAL" clId="{9BEFBB74-C0ED-D640-96C8-5B66059E4614}" dt="2021-09-27T18:48:57.120" v="40"/>
          <ac:inkMkLst>
            <pc:docMk/>
            <pc:sldMk cId="234555709" sldId="281"/>
            <ac:inkMk id="24" creationId="{4BFC1C0F-FA58-7F49-ACFE-B00818542F3F}"/>
          </ac:inkMkLst>
        </pc:inkChg>
        <pc:inkChg chg="add del">
          <ac:chgData name="Zhang Yifan" userId="c9b86b9a-8bad-4e1d-80e2-8f55c3c19e2c" providerId="ADAL" clId="{9BEFBB74-C0ED-D640-96C8-5B66059E4614}" dt="2021-09-27T18:48:57.123" v="41"/>
          <ac:inkMkLst>
            <pc:docMk/>
            <pc:sldMk cId="234555709" sldId="281"/>
            <ac:inkMk id="25" creationId="{C1D3489B-1272-0044-9C21-E8EE25F87172}"/>
          </ac:inkMkLst>
        </pc:inkChg>
        <pc:inkChg chg="add del">
          <ac:chgData name="Zhang Yifan" userId="c9b86b9a-8bad-4e1d-80e2-8f55c3c19e2c" providerId="ADAL" clId="{9BEFBB74-C0ED-D640-96C8-5B66059E4614}" dt="2021-09-27T18:48:57.145" v="50"/>
          <ac:inkMkLst>
            <pc:docMk/>
            <pc:sldMk cId="234555709" sldId="281"/>
            <ac:inkMk id="26" creationId="{02D82F86-2575-234C-90E2-4C06E1D211DE}"/>
          </ac:inkMkLst>
        </pc:inkChg>
        <pc:inkChg chg="add del">
          <ac:chgData name="Zhang Yifan" userId="c9b86b9a-8bad-4e1d-80e2-8f55c3c19e2c" providerId="ADAL" clId="{9BEFBB74-C0ED-D640-96C8-5B66059E4614}" dt="2021-09-27T18:48:57.147" v="52"/>
          <ac:inkMkLst>
            <pc:docMk/>
            <pc:sldMk cId="234555709" sldId="281"/>
            <ac:inkMk id="27" creationId="{F476ED71-7FA5-FF4B-8A4B-FBCDE757929E}"/>
          </ac:inkMkLst>
        </pc:inkChg>
        <pc:inkChg chg="add del">
          <ac:chgData name="Zhang Yifan" userId="c9b86b9a-8bad-4e1d-80e2-8f55c3c19e2c" providerId="ADAL" clId="{9BEFBB74-C0ED-D640-96C8-5B66059E4614}" dt="2021-09-27T18:48:57.135" v="45"/>
          <ac:inkMkLst>
            <pc:docMk/>
            <pc:sldMk cId="234555709" sldId="281"/>
            <ac:inkMk id="28" creationId="{2B6F3C3E-E38E-9948-9D6B-0B549E46FC60}"/>
          </ac:inkMkLst>
        </pc:inkChg>
        <pc:inkChg chg="add del topLvl">
          <ac:chgData name="Zhang Yifan" userId="c9b86b9a-8bad-4e1d-80e2-8f55c3c19e2c" providerId="ADAL" clId="{9BEFBB74-C0ED-D640-96C8-5B66059E4614}" dt="2021-09-27T18:48:57.151" v="54"/>
          <ac:inkMkLst>
            <pc:docMk/>
            <pc:sldMk cId="234555709" sldId="281"/>
            <ac:inkMk id="29" creationId="{B51FBF7D-B6F9-8D46-AF97-99FAA4CBD9BD}"/>
          </ac:inkMkLst>
        </pc:inkChg>
        <pc:inkChg chg="add del">
          <ac:chgData name="Zhang Yifan" userId="c9b86b9a-8bad-4e1d-80e2-8f55c3c19e2c" providerId="ADAL" clId="{9BEFBB74-C0ED-D640-96C8-5B66059E4614}" dt="2021-09-27T18:48:57.126" v="42"/>
          <ac:inkMkLst>
            <pc:docMk/>
            <pc:sldMk cId="234555709" sldId="281"/>
            <ac:inkMk id="30" creationId="{C56F9D75-0099-3746-8310-AF9CD95C1255}"/>
          </ac:inkMkLst>
        </pc:inkChg>
        <pc:inkChg chg="add">
          <ac:chgData name="Zhang Yifan" userId="c9b86b9a-8bad-4e1d-80e2-8f55c3c19e2c" providerId="ADAL" clId="{9BEFBB74-C0ED-D640-96C8-5B66059E4614}" dt="2021-09-27T18:49:00.635" v="55"/>
          <ac:inkMkLst>
            <pc:docMk/>
            <pc:sldMk cId="234555709" sldId="281"/>
            <ac:inkMk id="32" creationId="{D44F151C-254A-2247-84E5-06F430BB5602}"/>
          </ac:inkMkLst>
        </pc:inkChg>
        <pc:inkChg chg="add">
          <ac:chgData name="Zhang Yifan" userId="c9b86b9a-8bad-4e1d-80e2-8f55c3c19e2c" providerId="ADAL" clId="{9BEFBB74-C0ED-D640-96C8-5B66059E4614}" dt="2021-09-27T18:49:00.901" v="56"/>
          <ac:inkMkLst>
            <pc:docMk/>
            <pc:sldMk cId="234555709" sldId="281"/>
            <ac:inkMk id="33" creationId="{8FD0E7B0-83DB-8E40-8F77-FF966F58CB06}"/>
          </ac:inkMkLst>
        </pc:inkChg>
        <pc:inkChg chg="add">
          <ac:chgData name="Zhang Yifan" userId="c9b86b9a-8bad-4e1d-80e2-8f55c3c19e2c" providerId="ADAL" clId="{9BEFBB74-C0ED-D640-96C8-5B66059E4614}" dt="2021-09-27T18:49:01.136" v="57"/>
          <ac:inkMkLst>
            <pc:docMk/>
            <pc:sldMk cId="234555709" sldId="281"/>
            <ac:inkMk id="34" creationId="{B9D749BA-6422-1C41-BE9F-19178C013C4C}"/>
          </ac:inkMkLst>
        </pc:inkChg>
        <pc:inkChg chg="add">
          <ac:chgData name="Zhang Yifan" userId="c9b86b9a-8bad-4e1d-80e2-8f55c3c19e2c" providerId="ADAL" clId="{9BEFBB74-C0ED-D640-96C8-5B66059E4614}" dt="2021-09-27T18:49:01.486" v="58"/>
          <ac:inkMkLst>
            <pc:docMk/>
            <pc:sldMk cId="234555709" sldId="281"/>
            <ac:inkMk id="35" creationId="{3B8DCB9A-F5E9-784F-9DD2-9923435D8B08}"/>
          </ac:inkMkLst>
        </pc:inkChg>
        <pc:inkChg chg="add">
          <ac:chgData name="Zhang Yifan" userId="c9b86b9a-8bad-4e1d-80e2-8f55c3c19e2c" providerId="ADAL" clId="{9BEFBB74-C0ED-D640-96C8-5B66059E4614}" dt="2021-09-27T18:49:01.839" v="59"/>
          <ac:inkMkLst>
            <pc:docMk/>
            <pc:sldMk cId="234555709" sldId="281"/>
            <ac:inkMk id="36" creationId="{9E70EFBE-1576-D04A-9E02-C8412A76B228}"/>
          </ac:inkMkLst>
        </pc:inkChg>
        <pc:inkChg chg="add">
          <ac:chgData name="Zhang Yifan" userId="c9b86b9a-8bad-4e1d-80e2-8f55c3c19e2c" providerId="ADAL" clId="{9BEFBB74-C0ED-D640-96C8-5B66059E4614}" dt="2021-09-27T18:49:02.546" v="60"/>
          <ac:inkMkLst>
            <pc:docMk/>
            <pc:sldMk cId="234555709" sldId="281"/>
            <ac:inkMk id="37" creationId="{0AAA0740-1C3C-CE4C-91F5-BD572C8F9A09}"/>
          </ac:inkMkLst>
        </pc:inkChg>
        <pc:inkChg chg="add del">
          <ac:chgData name="Zhang Yifan" userId="c9b86b9a-8bad-4e1d-80e2-8f55c3c19e2c" providerId="ADAL" clId="{9BEFBB74-C0ED-D640-96C8-5B66059E4614}" dt="2021-09-27T18:49:11.274" v="63"/>
          <ac:inkMkLst>
            <pc:docMk/>
            <pc:sldMk cId="234555709" sldId="281"/>
            <ac:inkMk id="39" creationId="{BB8A2F2E-AC21-E045-806B-E9C3A706941F}"/>
          </ac:inkMkLst>
        </pc:inkChg>
        <pc:inkChg chg="add topLvl">
          <ac:chgData name="Zhang Yifan" userId="c9b86b9a-8bad-4e1d-80e2-8f55c3c19e2c" providerId="ADAL" clId="{9BEFBB74-C0ED-D640-96C8-5B66059E4614}" dt="2021-09-27T18:49:21.762" v="81"/>
          <ac:inkMkLst>
            <pc:docMk/>
            <pc:sldMk cId="234555709" sldId="281"/>
            <ac:inkMk id="40" creationId="{670ECBF4-AC5D-E04A-987A-C12A0FE49DFD}"/>
          </ac:inkMkLst>
        </pc:inkChg>
        <pc:inkChg chg="add topLvl">
          <ac:chgData name="Zhang Yifan" userId="c9b86b9a-8bad-4e1d-80e2-8f55c3c19e2c" providerId="ADAL" clId="{9BEFBB74-C0ED-D640-96C8-5B66059E4614}" dt="2021-09-27T18:49:21.762" v="81"/>
          <ac:inkMkLst>
            <pc:docMk/>
            <pc:sldMk cId="234555709" sldId="281"/>
            <ac:inkMk id="41" creationId="{85E54947-E4D9-5446-8D3A-5D02A8BD5956}"/>
          </ac:inkMkLst>
        </pc:inkChg>
        <pc:inkChg chg="add topLvl">
          <ac:chgData name="Zhang Yifan" userId="c9b86b9a-8bad-4e1d-80e2-8f55c3c19e2c" providerId="ADAL" clId="{9BEFBB74-C0ED-D640-96C8-5B66059E4614}" dt="2021-09-27T18:49:21.762" v="81"/>
          <ac:inkMkLst>
            <pc:docMk/>
            <pc:sldMk cId="234555709" sldId="281"/>
            <ac:inkMk id="42" creationId="{F4EDFFBE-5681-EC47-BB9F-14D20DB84099}"/>
          </ac:inkMkLst>
        </pc:inkChg>
        <pc:inkChg chg="add">
          <ac:chgData name="Zhang Yifan" userId="c9b86b9a-8bad-4e1d-80e2-8f55c3c19e2c" providerId="ADAL" clId="{9BEFBB74-C0ED-D640-96C8-5B66059E4614}" dt="2021-09-27T18:49:14.723" v="68"/>
          <ac:inkMkLst>
            <pc:docMk/>
            <pc:sldMk cId="234555709" sldId="281"/>
            <ac:inkMk id="44" creationId="{3415463D-7921-7245-A8C6-161E1629D0EB}"/>
          </ac:inkMkLst>
        </pc:inkChg>
        <pc:inkChg chg="add">
          <ac:chgData name="Zhang Yifan" userId="c9b86b9a-8bad-4e1d-80e2-8f55c3c19e2c" providerId="ADAL" clId="{9BEFBB74-C0ED-D640-96C8-5B66059E4614}" dt="2021-09-27T18:49:15.173" v="69"/>
          <ac:inkMkLst>
            <pc:docMk/>
            <pc:sldMk cId="234555709" sldId="281"/>
            <ac:inkMk id="45" creationId="{AE4E4AD3-C80A-9144-971F-461F89B5B025}"/>
          </ac:inkMkLst>
        </pc:inkChg>
        <pc:inkChg chg="add">
          <ac:chgData name="Zhang Yifan" userId="c9b86b9a-8bad-4e1d-80e2-8f55c3c19e2c" providerId="ADAL" clId="{9BEFBB74-C0ED-D640-96C8-5B66059E4614}" dt="2021-09-27T18:49:15.479" v="70"/>
          <ac:inkMkLst>
            <pc:docMk/>
            <pc:sldMk cId="234555709" sldId="281"/>
            <ac:inkMk id="46" creationId="{A8AD7D1F-6D64-C147-895B-A67B90F61B51}"/>
          </ac:inkMkLst>
        </pc:inkChg>
        <pc:inkChg chg="add">
          <ac:chgData name="Zhang Yifan" userId="c9b86b9a-8bad-4e1d-80e2-8f55c3c19e2c" providerId="ADAL" clId="{9BEFBB74-C0ED-D640-96C8-5B66059E4614}" dt="2021-09-27T18:49:15.989" v="71"/>
          <ac:inkMkLst>
            <pc:docMk/>
            <pc:sldMk cId="234555709" sldId="281"/>
            <ac:inkMk id="47" creationId="{C208E96C-DAB7-8342-86B7-755B62ACADC7}"/>
          </ac:inkMkLst>
        </pc:inkChg>
        <pc:inkChg chg="add">
          <ac:chgData name="Zhang Yifan" userId="c9b86b9a-8bad-4e1d-80e2-8f55c3c19e2c" providerId="ADAL" clId="{9BEFBB74-C0ED-D640-96C8-5B66059E4614}" dt="2021-09-27T18:49:16.992" v="72"/>
          <ac:inkMkLst>
            <pc:docMk/>
            <pc:sldMk cId="234555709" sldId="281"/>
            <ac:inkMk id="48" creationId="{17167C02-3FFE-134F-A4ED-31CE3F90D1EB}"/>
          </ac:inkMkLst>
        </pc:inkChg>
        <pc:inkChg chg="add">
          <ac:chgData name="Zhang Yifan" userId="c9b86b9a-8bad-4e1d-80e2-8f55c3c19e2c" providerId="ADAL" clId="{9BEFBB74-C0ED-D640-96C8-5B66059E4614}" dt="2021-09-27T18:49:17.428" v="73"/>
          <ac:inkMkLst>
            <pc:docMk/>
            <pc:sldMk cId="234555709" sldId="281"/>
            <ac:inkMk id="49" creationId="{B41B0157-CDD6-9344-9F8E-A87DCCF86DB8}"/>
          </ac:inkMkLst>
        </pc:inkChg>
        <pc:inkChg chg="add">
          <ac:chgData name="Zhang Yifan" userId="c9b86b9a-8bad-4e1d-80e2-8f55c3c19e2c" providerId="ADAL" clId="{9BEFBB74-C0ED-D640-96C8-5B66059E4614}" dt="2021-09-27T18:49:18.049" v="74"/>
          <ac:inkMkLst>
            <pc:docMk/>
            <pc:sldMk cId="234555709" sldId="281"/>
            <ac:inkMk id="50" creationId="{A22B4462-1DD1-7849-AEF0-304119381887}"/>
          </ac:inkMkLst>
        </pc:inkChg>
        <pc:inkChg chg="add">
          <ac:chgData name="Zhang Yifan" userId="c9b86b9a-8bad-4e1d-80e2-8f55c3c19e2c" providerId="ADAL" clId="{9BEFBB74-C0ED-D640-96C8-5B66059E4614}" dt="2021-09-27T18:49:18.542" v="75"/>
          <ac:inkMkLst>
            <pc:docMk/>
            <pc:sldMk cId="234555709" sldId="281"/>
            <ac:inkMk id="51" creationId="{6F88EC9F-9EC1-BB47-BB7B-396D9FD3DC00}"/>
          </ac:inkMkLst>
        </pc:inkChg>
        <pc:inkChg chg="add">
          <ac:chgData name="Zhang Yifan" userId="c9b86b9a-8bad-4e1d-80e2-8f55c3c19e2c" providerId="ADAL" clId="{9BEFBB74-C0ED-D640-96C8-5B66059E4614}" dt="2021-09-27T18:49:19.143" v="76"/>
          <ac:inkMkLst>
            <pc:docMk/>
            <pc:sldMk cId="234555709" sldId="281"/>
            <ac:inkMk id="52" creationId="{3A2927BD-4899-1740-B025-4C17421C81ED}"/>
          </ac:inkMkLst>
        </pc:inkChg>
        <pc:inkChg chg="add">
          <ac:chgData name="Zhang Yifan" userId="c9b86b9a-8bad-4e1d-80e2-8f55c3c19e2c" providerId="ADAL" clId="{9BEFBB74-C0ED-D640-96C8-5B66059E4614}" dt="2021-09-27T18:49:19.677" v="77"/>
          <ac:inkMkLst>
            <pc:docMk/>
            <pc:sldMk cId="234555709" sldId="281"/>
            <ac:inkMk id="53" creationId="{6F0BB8C3-40F1-A94F-BDBC-5B09DBAADC6B}"/>
          </ac:inkMkLst>
        </pc:inkChg>
        <pc:inkChg chg="add">
          <ac:chgData name="Zhang Yifan" userId="c9b86b9a-8bad-4e1d-80e2-8f55c3c19e2c" providerId="ADAL" clId="{9BEFBB74-C0ED-D640-96C8-5B66059E4614}" dt="2021-09-27T18:49:20.001" v="78"/>
          <ac:inkMkLst>
            <pc:docMk/>
            <pc:sldMk cId="234555709" sldId="281"/>
            <ac:inkMk id="54" creationId="{3061B90A-87DF-8C4D-9AFA-FA80AC348E6F}"/>
          </ac:inkMkLst>
        </pc:inkChg>
        <pc:inkChg chg="add">
          <ac:chgData name="Zhang Yifan" userId="c9b86b9a-8bad-4e1d-80e2-8f55c3c19e2c" providerId="ADAL" clId="{9BEFBB74-C0ED-D640-96C8-5B66059E4614}" dt="2021-09-27T18:49:20.816" v="79"/>
          <ac:inkMkLst>
            <pc:docMk/>
            <pc:sldMk cId="234555709" sldId="281"/>
            <ac:inkMk id="55" creationId="{BDB45CF3-A283-A143-B03F-3D6CE71489C4}"/>
          </ac:inkMkLst>
        </pc:inkChg>
        <pc:inkChg chg="add">
          <ac:chgData name="Zhang Yifan" userId="c9b86b9a-8bad-4e1d-80e2-8f55c3c19e2c" providerId="ADAL" clId="{9BEFBB74-C0ED-D640-96C8-5B66059E4614}" dt="2021-09-27T18:49:21.121" v="80"/>
          <ac:inkMkLst>
            <pc:docMk/>
            <pc:sldMk cId="234555709" sldId="281"/>
            <ac:inkMk id="56" creationId="{8E7CBDBB-21AA-7345-8629-78C93D845C18}"/>
          </ac:inkMkLst>
        </pc:inkChg>
        <pc:inkChg chg="add topLvl">
          <ac:chgData name="Zhang Yifan" userId="c9b86b9a-8bad-4e1d-80e2-8f55c3c19e2c" providerId="ADAL" clId="{9BEFBB74-C0ED-D640-96C8-5B66059E4614}" dt="2021-09-27T18:49:35.922" v="96"/>
          <ac:inkMkLst>
            <pc:docMk/>
            <pc:sldMk cId="234555709" sldId="281"/>
            <ac:inkMk id="58" creationId="{40409448-824A-1443-9A1D-DDE68D209B90}"/>
          </ac:inkMkLst>
        </pc:inkChg>
        <pc:inkChg chg="add topLvl">
          <ac:chgData name="Zhang Yifan" userId="c9b86b9a-8bad-4e1d-80e2-8f55c3c19e2c" providerId="ADAL" clId="{9BEFBB74-C0ED-D640-96C8-5B66059E4614}" dt="2021-09-27T18:49:35.922" v="96"/>
          <ac:inkMkLst>
            <pc:docMk/>
            <pc:sldMk cId="234555709" sldId="281"/>
            <ac:inkMk id="59" creationId="{4EF5E1A9-113A-2E4B-8A36-58AE216D4506}"/>
          </ac:inkMkLst>
        </pc:inkChg>
        <pc:inkChg chg="add topLvl">
          <ac:chgData name="Zhang Yifan" userId="c9b86b9a-8bad-4e1d-80e2-8f55c3c19e2c" providerId="ADAL" clId="{9BEFBB74-C0ED-D640-96C8-5B66059E4614}" dt="2021-09-27T18:49:35.922" v="96"/>
          <ac:inkMkLst>
            <pc:docMk/>
            <pc:sldMk cId="234555709" sldId="281"/>
            <ac:inkMk id="60" creationId="{3D2D3445-B3DC-AA42-9B83-F91136D04109}"/>
          </ac:inkMkLst>
        </pc:inkChg>
        <pc:inkChg chg="add topLvl">
          <ac:chgData name="Zhang Yifan" userId="c9b86b9a-8bad-4e1d-80e2-8f55c3c19e2c" providerId="ADAL" clId="{9BEFBB74-C0ED-D640-96C8-5B66059E4614}" dt="2021-09-27T18:49:35.922" v="96"/>
          <ac:inkMkLst>
            <pc:docMk/>
            <pc:sldMk cId="234555709" sldId="281"/>
            <ac:inkMk id="61" creationId="{974D4BCE-6A99-0143-8C11-E7C92352513F}"/>
          </ac:inkMkLst>
        </pc:inkChg>
        <pc:inkChg chg="add topLvl">
          <ac:chgData name="Zhang Yifan" userId="c9b86b9a-8bad-4e1d-80e2-8f55c3c19e2c" providerId="ADAL" clId="{9BEFBB74-C0ED-D640-96C8-5B66059E4614}" dt="2021-09-27T18:49:35.922" v="96"/>
          <ac:inkMkLst>
            <pc:docMk/>
            <pc:sldMk cId="234555709" sldId="281"/>
            <ac:inkMk id="62" creationId="{057D096F-23CD-3B49-8057-F3A2F83EC478}"/>
          </ac:inkMkLst>
        </pc:inkChg>
        <pc:inkChg chg="add topLvl">
          <ac:chgData name="Zhang Yifan" userId="c9b86b9a-8bad-4e1d-80e2-8f55c3c19e2c" providerId="ADAL" clId="{9BEFBB74-C0ED-D640-96C8-5B66059E4614}" dt="2021-09-27T18:49:35.922" v="96"/>
          <ac:inkMkLst>
            <pc:docMk/>
            <pc:sldMk cId="234555709" sldId="281"/>
            <ac:inkMk id="63" creationId="{19CB04CA-90B0-0745-91BB-CC4372F2A51E}"/>
          </ac:inkMkLst>
        </pc:inkChg>
        <pc:inkChg chg="add topLvl">
          <ac:chgData name="Zhang Yifan" userId="c9b86b9a-8bad-4e1d-80e2-8f55c3c19e2c" providerId="ADAL" clId="{9BEFBB74-C0ED-D640-96C8-5B66059E4614}" dt="2021-09-27T18:49:35.922" v="96"/>
          <ac:inkMkLst>
            <pc:docMk/>
            <pc:sldMk cId="234555709" sldId="281"/>
            <ac:inkMk id="64" creationId="{9355C13B-AC22-3243-9D93-F0E6AEA5BF88}"/>
          </ac:inkMkLst>
        </pc:inkChg>
        <pc:inkChg chg="add">
          <ac:chgData name="Zhang Yifan" userId="c9b86b9a-8bad-4e1d-80e2-8f55c3c19e2c" providerId="ADAL" clId="{9BEFBB74-C0ED-D640-96C8-5B66059E4614}" dt="2021-09-27T18:49:33.835" v="90"/>
          <ac:inkMkLst>
            <pc:docMk/>
            <pc:sldMk cId="234555709" sldId="281"/>
            <ac:inkMk id="66" creationId="{4CC9F793-130E-AF46-A6E6-D921E65A3399}"/>
          </ac:inkMkLst>
        </pc:inkChg>
        <pc:inkChg chg="add">
          <ac:chgData name="Zhang Yifan" userId="c9b86b9a-8bad-4e1d-80e2-8f55c3c19e2c" providerId="ADAL" clId="{9BEFBB74-C0ED-D640-96C8-5B66059E4614}" dt="2021-09-27T18:49:34.261" v="91"/>
          <ac:inkMkLst>
            <pc:docMk/>
            <pc:sldMk cId="234555709" sldId="281"/>
            <ac:inkMk id="67" creationId="{A0281C47-BC30-D040-9DB6-187DA6C04033}"/>
          </ac:inkMkLst>
        </pc:inkChg>
        <pc:inkChg chg="add">
          <ac:chgData name="Zhang Yifan" userId="c9b86b9a-8bad-4e1d-80e2-8f55c3c19e2c" providerId="ADAL" clId="{9BEFBB74-C0ED-D640-96C8-5B66059E4614}" dt="2021-09-27T18:49:34.409" v="92"/>
          <ac:inkMkLst>
            <pc:docMk/>
            <pc:sldMk cId="234555709" sldId="281"/>
            <ac:inkMk id="68" creationId="{9C664E2D-20A1-5C49-99A9-13F0B7F47403}"/>
          </ac:inkMkLst>
        </pc:inkChg>
        <pc:inkChg chg="add">
          <ac:chgData name="Zhang Yifan" userId="c9b86b9a-8bad-4e1d-80e2-8f55c3c19e2c" providerId="ADAL" clId="{9BEFBB74-C0ED-D640-96C8-5B66059E4614}" dt="2021-09-27T18:49:34.783" v="93"/>
          <ac:inkMkLst>
            <pc:docMk/>
            <pc:sldMk cId="234555709" sldId="281"/>
            <ac:inkMk id="69" creationId="{D3CE4AF3-2C05-244E-91D9-C2692A7C4210}"/>
          </ac:inkMkLst>
        </pc:inkChg>
        <pc:inkChg chg="add">
          <ac:chgData name="Zhang Yifan" userId="c9b86b9a-8bad-4e1d-80e2-8f55c3c19e2c" providerId="ADAL" clId="{9BEFBB74-C0ED-D640-96C8-5B66059E4614}" dt="2021-09-27T18:49:34.985" v="94"/>
          <ac:inkMkLst>
            <pc:docMk/>
            <pc:sldMk cId="234555709" sldId="281"/>
            <ac:inkMk id="70" creationId="{2FCDF470-4AE7-D742-B8F9-E012134F9A08}"/>
          </ac:inkMkLst>
        </pc:inkChg>
        <pc:inkChg chg="add">
          <ac:chgData name="Zhang Yifan" userId="c9b86b9a-8bad-4e1d-80e2-8f55c3c19e2c" providerId="ADAL" clId="{9BEFBB74-C0ED-D640-96C8-5B66059E4614}" dt="2021-09-27T18:49:35.267" v="95"/>
          <ac:inkMkLst>
            <pc:docMk/>
            <pc:sldMk cId="234555709" sldId="281"/>
            <ac:inkMk id="71" creationId="{ED0D816F-27AE-F04D-81CF-60DB5CA95FC5}"/>
          </ac:inkMkLst>
        </pc:inkChg>
        <pc:inkChg chg="add topLvl">
          <ac:chgData name="Zhang Yifan" userId="c9b86b9a-8bad-4e1d-80e2-8f55c3c19e2c" providerId="ADAL" clId="{9BEFBB74-C0ED-D640-96C8-5B66059E4614}" dt="2021-09-27T18:49:41.688" v="110"/>
          <ac:inkMkLst>
            <pc:docMk/>
            <pc:sldMk cId="234555709" sldId="281"/>
            <ac:inkMk id="73" creationId="{8C8FA8BB-B832-7C48-8323-032EAE27A893}"/>
          </ac:inkMkLst>
        </pc:inkChg>
        <pc:inkChg chg="add topLvl">
          <ac:chgData name="Zhang Yifan" userId="c9b86b9a-8bad-4e1d-80e2-8f55c3c19e2c" providerId="ADAL" clId="{9BEFBB74-C0ED-D640-96C8-5B66059E4614}" dt="2021-09-27T18:49:41.688" v="110"/>
          <ac:inkMkLst>
            <pc:docMk/>
            <pc:sldMk cId="234555709" sldId="281"/>
            <ac:inkMk id="74" creationId="{E07AD9A4-B19E-C749-B830-D83881A347A8}"/>
          </ac:inkMkLst>
        </pc:inkChg>
        <pc:inkChg chg="add topLvl">
          <ac:chgData name="Zhang Yifan" userId="c9b86b9a-8bad-4e1d-80e2-8f55c3c19e2c" providerId="ADAL" clId="{9BEFBB74-C0ED-D640-96C8-5B66059E4614}" dt="2021-09-27T18:49:41.688" v="110"/>
          <ac:inkMkLst>
            <pc:docMk/>
            <pc:sldMk cId="234555709" sldId="281"/>
            <ac:inkMk id="75" creationId="{97FC6A2D-D5A3-A24F-A4DF-671D7E09DD7B}"/>
          </ac:inkMkLst>
        </pc:inkChg>
        <pc:inkChg chg="add topLvl">
          <ac:chgData name="Zhang Yifan" userId="c9b86b9a-8bad-4e1d-80e2-8f55c3c19e2c" providerId="ADAL" clId="{9BEFBB74-C0ED-D640-96C8-5B66059E4614}" dt="2021-09-27T18:49:41.688" v="110"/>
          <ac:inkMkLst>
            <pc:docMk/>
            <pc:sldMk cId="234555709" sldId="281"/>
            <ac:inkMk id="76" creationId="{6831254C-B17C-D145-8C23-4E1F87FFEE99}"/>
          </ac:inkMkLst>
        </pc:inkChg>
        <pc:inkChg chg="add topLvl">
          <ac:chgData name="Zhang Yifan" userId="c9b86b9a-8bad-4e1d-80e2-8f55c3c19e2c" providerId="ADAL" clId="{9BEFBB74-C0ED-D640-96C8-5B66059E4614}" dt="2021-09-27T18:49:41.688" v="110"/>
          <ac:inkMkLst>
            <pc:docMk/>
            <pc:sldMk cId="234555709" sldId="281"/>
            <ac:inkMk id="77" creationId="{36FCB007-2921-5147-B4B8-9E57F8DA001D}"/>
          </ac:inkMkLst>
        </pc:inkChg>
        <pc:inkChg chg="add topLvl">
          <ac:chgData name="Zhang Yifan" userId="c9b86b9a-8bad-4e1d-80e2-8f55c3c19e2c" providerId="ADAL" clId="{9BEFBB74-C0ED-D640-96C8-5B66059E4614}" dt="2021-09-27T18:49:41.688" v="110"/>
          <ac:inkMkLst>
            <pc:docMk/>
            <pc:sldMk cId="234555709" sldId="281"/>
            <ac:inkMk id="78" creationId="{5090CF56-9177-484D-B78D-580853BCF852}"/>
          </ac:inkMkLst>
        </pc:inkChg>
        <pc:inkChg chg="add topLvl">
          <ac:chgData name="Zhang Yifan" userId="c9b86b9a-8bad-4e1d-80e2-8f55c3c19e2c" providerId="ADAL" clId="{9BEFBB74-C0ED-D640-96C8-5B66059E4614}" dt="2021-09-27T18:49:41.688" v="110"/>
          <ac:inkMkLst>
            <pc:docMk/>
            <pc:sldMk cId="234555709" sldId="281"/>
            <ac:inkMk id="79" creationId="{357B0F6F-2B64-CB4B-8330-89F7EE4D346B}"/>
          </ac:inkMkLst>
        </pc:inkChg>
        <pc:inkChg chg="add topLvl">
          <ac:chgData name="Zhang Yifan" userId="c9b86b9a-8bad-4e1d-80e2-8f55c3c19e2c" providerId="ADAL" clId="{9BEFBB74-C0ED-D640-96C8-5B66059E4614}" dt="2021-09-27T18:49:41.688" v="110"/>
          <ac:inkMkLst>
            <pc:docMk/>
            <pc:sldMk cId="234555709" sldId="281"/>
            <ac:inkMk id="80" creationId="{961CF8F3-8FC2-7547-A849-1F8911B59226}"/>
          </ac:inkMkLst>
        </pc:inkChg>
        <pc:inkChg chg="add topLvl">
          <ac:chgData name="Zhang Yifan" userId="c9b86b9a-8bad-4e1d-80e2-8f55c3c19e2c" providerId="ADAL" clId="{9BEFBB74-C0ED-D640-96C8-5B66059E4614}" dt="2021-09-27T18:49:41.688" v="110"/>
          <ac:inkMkLst>
            <pc:docMk/>
            <pc:sldMk cId="234555709" sldId="281"/>
            <ac:inkMk id="81" creationId="{D9E5395E-2C7C-7648-836E-3990E4252719}"/>
          </ac:inkMkLst>
        </pc:inkChg>
        <pc:inkChg chg="add del topLvl">
          <ac:chgData name="Zhang Yifan" userId="c9b86b9a-8bad-4e1d-80e2-8f55c3c19e2c" providerId="ADAL" clId="{9BEFBB74-C0ED-D640-96C8-5B66059E4614}" dt="2021-09-27T18:49:42.752" v="112"/>
          <ac:inkMkLst>
            <pc:docMk/>
            <pc:sldMk cId="234555709" sldId="281"/>
            <ac:inkMk id="82" creationId="{C3D21A32-08C5-2745-A9AC-2887E7F8A0FD}"/>
          </ac:inkMkLst>
        </pc:inkChg>
        <pc:inkChg chg="add del topLvl">
          <ac:chgData name="Zhang Yifan" userId="c9b86b9a-8bad-4e1d-80e2-8f55c3c19e2c" providerId="ADAL" clId="{9BEFBB74-C0ED-D640-96C8-5B66059E4614}" dt="2021-09-27T18:49:41.905" v="111"/>
          <ac:inkMkLst>
            <pc:docMk/>
            <pc:sldMk cId="234555709" sldId="281"/>
            <ac:inkMk id="83" creationId="{8C962DCD-0C4E-AD48-82B6-610ADC62B3CD}"/>
          </ac:inkMkLst>
        </pc:inkChg>
        <pc:inkChg chg="add del topLvl">
          <ac:chgData name="Zhang Yifan" userId="c9b86b9a-8bad-4e1d-80e2-8f55c3c19e2c" providerId="ADAL" clId="{9BEFBB74-C0ED-D640-96C8-5B66059E4614}" dt="2021-09-27T18:49:41.688" v="110"/>
          <ac:inkMkLst>
            <pc:docMk/>
            <pc:sldMk cId="234555709" sldId="281"/>
            <ac:inkMk id="84" creationId="{69171BD8-F844-D54D-A637-D98156412AE9}"/>
          </ac:inkMkLst>
        </pc:inkChg>
        <pc:inkChg chg="add">
          <ac:chgData name="Zhang Yifan" userId="c9b86b9a-8bad-4e1d-80e2-8f55c3c19e2c" providerId="ADAL" clId="{9BEFBB74-C0ED-D640-96C8-5B66059E4614}" dt="2021-09-27T18:49:43.851" v="113"/>
          <ac:inkMkLst>
            <pc:docMk/>
            <pc:sldMk cId="234555709" sldId="281"/>
            <ac:inkMk id="86" creationId="{20179BFE-C421-7245-AB08-9FC4240C1320}"/>
          </ac:inkMkLst>
        </pc:inkChg>
        <pc:inkChg chg="add">
          <ac:chgData name="Zhang Yifan" userId="c9b86b9a-8bad-4e1d-80e2-8f55c3c19e2c" providerId="ADAL" clId="{9BEFBB74-C0ED-D640-96C8-5B66059E4614}" dt="2021-09-27T18:49:44.116" v="114"/>
          <ac:inkMkLst>
            <pc:docMk/>
            <pc:sldMk cId="234555709" sldId="281"/>
            <ac:inkMk id="87" creationId="{1553D59E-6B9C-A147-BA74-3C9BFBF0EF87}"/>
          </ac:inkMkLst>
        </pc:inkChg>
        <pc:inkChg chg="add">
          <ac:chgData name="Zhang Yifan" userId="c9b86b9a-8bad-4e1d-80e2-8f55c3c19e2c" providerId="ADAL" clId="{9BEFBB74-C0ED-D640-96C8-5B66059E4614}" dt="2021-09-27T18:49:44.792" v="115"/>
          <ac:inkMkLst>
            <pc:docMk/>
            <pc:sldMk cId="234555709" sldId="281"/>
            <ac:inkMk id="88" creationId="{3863FEF2-9BFF-E845-9EB2-CC07A665E163}"/>
          </ac:inkMkLst>
        </pc:inkChg>
        <pc:inkChg chg="add">
          <ac:chgData name="Zhang Yifan" userId="c9b86b9a-8bad-4e1d-80e2-8f55c3c19e2c" providerId="ADAL" clId="{9BEFBB74-C0ED-D640-96C8-5B66059E4614}" dt="2021-09-27T18:49:45.293" v="116"/>
          <ac:inkMkLst>
            <pc:docMk/>
            <pc:sldMk cId="234555709" sldId="281"/>
            <ac:inkMk id="89" creationId="{3140C5FB-28D3-6147-9687-5795E2C57D6C}"/>
          </ac:inkMkLst>
        </pc:inkChg>
        <pc:inkChg chg="add">
          <ac:chgData name="Zhang Yifan" userId="c9b86b9a-8bad-4e1d-80e2-8f55c3c19e2c" providerId="ADAL" clId="{9BEFBB74-C0ED-D640-96C8-5B66059E4614}" dt="2021-09-27T18:49:45.558" v="117"/>
          <ac:inkMkLst>
            <pc:docMk/>
            <pc:sldMk cId="234555709" sldId="281"/>
            <ac:inkMk id="90" creationId="{163DEDA5-5A84-0441-B9C1-AC0A31FB05AE}"/>
          </ac:inkMkLst>
        </pc:inkChg>
        <pc:inkChg chg="add">
          <ac:chgData name="Zhang Yifan" userId="c9b86b9a-8bad-4e1d-80e2-8f55c3c19e2c" providerId="ADAL" clId="{9BEFBB74-C0ED-D640-96C8-5B66059E4614}" dt="2021-09-27T18:49:45.988" v="118"/>
          <ac:inkMkLst>
            <pc:docMk/>
            <pc:sldMk cId="234555709" sldId="281"/>
            <ac:inkMk id="91" creationId="{7106F41D-EEF0-344C-8290-33728ABEAB8D}"/>
          </ac:inkMkLst>
        </pc:inkChg>
        <pc:inkChg chg="add">
          <ac:chgData name="Zhang Yifan" userId="c9b86b9a-8bad-4e1d-80e2-8f55c3c19e2c" providerId="ADAL" clId="{9BEFBB74-C0ED-D640-96C8-5B66059E4614}" dt="2021-09-27T18:49:46.417" v="119"/>
          <ac:inkMkLst>
            <pc:docMk/>
            <pc:sldMk cId="234555709" sldId="281"/>
            <ac:inkMk id="92" creationId="{F3E7E56F-9353-F948-B973-26977FF3BF74}"/>
          </ac:inkMkLst>
        </pc:inkChg>
        <pc:inkChg chg="add">
          <ac:chgData name="Zhang Yifan" userId="c9b86b9a-8bad-4e1d-80e2-8f55c3c19e2c" providerId="ADAL" clId="{9BEFBB74-C0ED-D640-96C8-5B66059E4614}" dt="2021-09-27T18:49:50.444" v="121"/>
          <ac:inkMkLst>
            <pc:docMk/>
            <pc:sldMk cId="234555709" sldId="281"/>
            <ac:inkMk id="94" creationId="{9A2F29ED-942F-6C42-923D-0B06CB79AE2F}"/>
          </ac:inkMkLst>
        </pc:inkChg>
        <pc:inkChg chg="add">
          <ac:chgData name="Zhang Yifan" userId="c9b86b9a-8bad-4e1d-80e2-8f55c3c19e2c" providerId="ADAL" clId="{9BEFBB74-C0ED-D640-96C8-5B66059E4614}" dt="2021-09-27T18:49:50.921" v="122"/>
          <ac:inkMkLst>
            <pc:docMk/>
            <pc:sldMk cId="234555709" sldId="281"/>
            <ac:inkMk id="95" creationId="{94EF9E1D-BEBF-DA4E-8D11-00110072137E}"/>
          </ac:inkMkLst>
        </pc:inkChg>
        <pc:inkChg chg="add">
          <ac:chgData name="Zhang Yifan" userId="c9b86b9a-8bad-4e1d-80e2-8f55c3c19e2c" providerId="ADAL" clId="{9BEFBB74-C0ED-D640-96C8-5B66059E4614}" dt="2021-09-27T18:49:52.228" v="124"/>
          <ac:inkMkLst>
            <pc:docMk/>
            <pc:sldMk cId="234555709" sldId="281"/>
            <ac:inkMk id="97" creationId="{BA400DA9-9D78-B94E-980C-827B1770D880}"/>
          </ac:inkMkLst>
        </pc:inkChg>
        <pc:inkChg chg="add">
          <ac:chgData name="Zhang Yifan" userId="c9b86b9a-8bad-4e1d-80e2-8f55c3c19e2c" providerId="ADAL" clId="{9BEFBB74-C0ED-D640-96C8-5B66059E4614}" dt="2021-09-27T18:49:53.114" v="125"/>
          <ac:inkMkLst>
            <pc:docMk/>
            <pc:sldMk cId="234555709" sldId="281"/>
            <ac:inkMk id="98" creationId="{B1CC1B89-A6B7-BA47-92C4-22E6FBF7FA6B}"/>
          </ac:inkMkLst>
        </pc:inkChg>
        <pc:inkChg chg="add">
          <ac:chgData name="Zhang Yifan" userId="c9b86b9a-8bad-4e1d-80e2-8f55c3c19e2c" providerId="ADAL" clId="{9BEFBB74-C0ED-D640-96C8-5B66059E4614}" dt="2021-09-27T18:49:56" v="127"/>
          <ac:inkMkLst>
            <pc:docMk/>
            <pc:sldMk cId="234555709" sldId="281"/>
            <ac:inkMk id="100" creationId="{8FEC6374-F583-9C41-B924-ADE65565EC94}"/>
          </ac:inkMkLst>
        </pc:inkChg>
        <pc:inkChg chg="add">
          <ac:chgData name="Zhang Yifan" userId="c9b86b9a-8bad-4e1d-80e2-8f55c3c19e2c" providerId="ADAL" clId="{9BEFBB74-C0ED-D640-96C8-5B66059E4614}" dt="2021-09-27T18:49:57.195" v="128"/>
          <ac:inkMkLst>
            <pc:docMk/>
            <pc:sldMk cId="234555709" sldId="281"/>
            <ac:inkMk id="101" creationId="{BAFB158D-369B-5847-A0D9-A62DEF832D2E}"/>
          </ac:inkMkLst>
        </pc:inkChg>
        <pc:inkChg chg="add topLvl">
          <ac:chgData name="Zhang Yifan" userId="c9b86b9a-8bad-4e1d-80e2-8f55c3c19e2c" providerId="ADAL" clId="{9BEFBB74-C0ED-D640-96C8-5B66059E4614}" dt="2021-09-27T18:50:10.574" v="135"/>
          <ac:inkMkLst>
            <pc:docMk/>
            <pc:sldMk cId="234555709" sldId="281"/>
            <ac:inkMk id="103" creationId="{42EB5221-7019-A145-8E8E-CE8674F3DB09}"/>
          </ac:inkMkLst>
        </pc:inkChg>
        <pc:inkChg chg="add del topLvl">
          <ac:chgData name="Zhang Yifan" userId="c9b86b9a-8bad-4e1d-80e2-8f55c3c19e2c" providerId="ADAL" clId="{9BEFBB74-C0ED-D640-96C8-5B66059E4614}" dt="2021-09-27T18:50:10.574" v="135"/>
          <ac:inkMkLst>
            <pc:docMk/>
            <pc:sldMk cId="234555709" sldId="281"/>
            <ac:inkMk id="104" creationId="{412BE399-F203-AD47-8F56-A98CAC7F4534}"/>
          </ac:inkMkLst>
        </pc:inkChg>
        <pc:inkChg chg="add del">
          <ac:chgData name="Zhang Yifan" userId="c9b86b9a-8bad-4e1d-80e2-8f55c3c19e2c" providerId="ADAL" clId="{9BEFBB74-C0ED-D640-96C8-5B66059E4614}" dt="2021-09-27T18:50:10.181" v="134"/>
          <ac:inkMkLst>
            <pc:docMk/>
            <pc:sldMk cId="234555709" sldId="281"/>
            <ac:inkMk id="106" creationId="{80A9D402-74A6-F249-B5DA-5D35B2984B84}"/>
          </ac:inkMkLst>
        </pc:inkChg>
        <pc:inkChg chg="add">
          <ac:chgData name="Zhang Yifan" userId="c9b86b9a-8bad-4e1d-80e2-8f55c3c19e2c" providerId="ADAL" clId="{9BEFBB74-C0ED-D640-96C8-5B66059E4614}" dt="2021-09-27T18:50:12.954" v="136"/>
          <ac:inkMkLst>
            <pc:docMk/>
            <pc:sldMk cId="234555709" sldId="281"/>
            <ac:inkMk id="107" creationId="{5F8FAA5F-9B9B-4344-95E4-D30E669BA1C5}"/>
          </ac:inkMkLst>
        </pc:inkChg>
        <pc:inkChg chg="add">
          <ac:chgData name="Zhang Yifan" userId="c9b86b9a-8bad-4e1d-80e2-8f55c3c19e2c" providerId="ADAL" clId="{9BEFBB74-C0ED-D640-96C8-5B66059E4614}" dt="2021-09-27T18:50:17.255" v="137"/>
          <ac:inkMkLst>
            <pc:docMk/>
            <pc:sldMk cId="234555709" sldId="281"/>
            <ac:inkMk id="108" creationId="{69871070-CFE3-C947-9B82-71BA61E79CB1}"/>
          </ac:inkMkLst>
        </pc:inkChg>
        <pc:inkChg chg="add">
          <ac:chgData name="Zhang Yifan" userId="c9b86b9a-8bad-4e1d-80e2-8f55c3c19e2c" providerId="ADAL" clId="{9BEFBB74-C0ED-D640-96C8-5B66059E4614}" dt="2021-09-27T18:50:18.099" v="138"/>
          <ac:inkMkLst>
            <pc:docMk/>
            <pc:sldMk cId="234555709" sldId="281"/>
            <ac:inkMk id="109" creationId="{B3C4AE86-816E-E642-B94D-A2793C4EAA7F}"/>
          </ac:inkMkLst>
        </pc:inkChg>
        <pc:inkChg chg="add mod">
          <ac:chgData name="Zhang Yifan" userId="c9b86b9a-8bad-4e1d-80e2-8f55c3c19e2c" providerId="ADAL" clId="{9BEFBB74-C0ED-D640-96C8-5B66059E4614}" dt="2021-09-27T18:51:08.990" v="195" actId="1076"/>
          <ac:inkMkLst>
            <pc:docMk/>
            <pc:sldMk cId="234555709" sldId="281"/>
            <ac:inkMk id="111" creationId="{A7D370BE-4E61-2349-AFEE-11F8586225DC}"/>
          </ac:inkMkLst>
        </pc:inkChg>
        <pc:inkChg chg="add mod">
          <ac:chgData name="Zhang Yifan" userId="c9b86b9a-8bad-4e1d-80e2-8f55c3c19e2c" providerId="ADAL" clId="{9BEFBB74-C0ED-D640-96C8-5B66059E4614}" dt="2021-09-27T18:51:08.990" v="195" actId="1076"/>
          <ac:inkMkLst>
            <pc:docMk/>
            <pc:sldMk cId="234555709" sldId="281"/>
            <ac:inkMk id="112" creationId="{61850D5D-8934-064B-890B-7650AA61F01D}"/>
          </ac:inkMkLst>
        </pc:inkChg>
        <pc:inkChg chg="add del">
          <ac:chgData name="Zhang Yifan" userId="c9b86b9a-8bad-4e1d-80e2-8f55c3c19e2c" providerId="ADAL" clId="{9BEFBB74-C0ED-D640-96C8-5B66059E4614}" dt="2021-09-27T18:50:26.836" v="144"/>
          <ac:inkMkLst>
            <pc:docMk/>
            <pc:sldMk cId="234555709" sldId="281"/>
            <ac:inkMk id="114" creationId="{551B07AF-6070-F34C-998C-9001624B8856}"/>
          </ac:inkMkLst>
        </pc:inkChg>
        <pc:inkChg chg="add">
          <ac:chgData name="Zhang Yifan" userId="c9b86b9a-8bad-4e1d-80e2-8f55c3c19e2c" providerId="ADAL" clId="{9BEFBB74-C0ED-D640-96C8-5B66059E4614}" dt="2021-09-27T18:50:29.391" v="145"/>
          <ac:inkMkLst>
            <pc:docMk/>
            <pc:sldMk cId="234555709" sldId="281"/>
            <ac:inkMk id="115" creationId="{F5470B51-E54A-9E4D-B677-74619760C264}"/>
          </ac:inkMkLst>
        </pc:inkChg>
        <pc:inkChg chg="add">
          <ac:chgData name="Zhang Yifan" userId="c9b86b9a-8bad-4e1d-80e2-8f55c3c19e2c" providerId="ADAL" clId="{9BEFBB74-C0ED-D640-96C8-5B66059E4614}" dt="2021-09-27T18:50:29.814" v="146"/>
          <ac:inkMkLst>
            <pc:docMk/>
            <pc:sldMk cId="234555709" sldId="281"/>
            <ac:inkMk id="116" creationId="{C54FE6EA-7D14-D742-9C5F-B282101B0DC8}"/>
          </ac:inkMkLst>
        </pc:inkChg>
        <pc:inkChg chg="add">
          <ac:chgData name="Zhang Yifan" userId="c9b86b9a-8bad-4e1d-80e2-8f55c3c19e2c" providerId="ADAL" clId="{9BEFBB74-C0ED-D640-96C8-5B66059E4614}" dt="2021-09-27T18:50:30.498" v="147"/>
          <ac:inkMkLst>
            <pc:docMk/>
            <pc:sldMk cId="234555709" sldId="281"/>
            <ac:inkMk id="117" creationId="{C5932F48-3894-FE4C-B56E-34EB80AF58DB}"/>
          </ac:inkMkLst>
        </pc:inkChg>
        <pc:inkChg chg="add">
          <ac:chgData name="Zhang Yifan" userId="c9b86b9a-8bad-4e1d-80e2-8f55c3c19e2c" providerId="ADAL" clId="{9BEFBB74-C0ED-D640-96C8-5B66059E4614}" dt="2021-09-27T18:50:31.174" v="148"/>
          <ac:inkMkLst>
            <pc:docMk/>
            <pc:sldMk cId="234555709" sldId="281"/>
            <ac:inkMk id="118" creationId="{569DCD19-2685-8843-859F-8C8FA417B670}"/>
          </ac:inkMkLst>
        </pc:inkChg>
        <pc:inkChg chg="add">
          <ac:chgData name="Zhang Yifan" userId="c9b86b9a-8bad-4e1d-80e2-8f55c3c19e2c" providerId="ADAL" clId="{9BEFBB74-C0ED-D640-96C8-5B66059E4614}" dt="2021-09-27T18:50:31.349" v="149"/>
          <ac:inkMkLst>
            <pc:docMk/>
            <pc:sldMk cId="234555709" sldId="281"/>
            <ac:inkMk id="119" creationId="{9E6B8638-84E6-1843-B6CE-E7CD5F6479E8}"/>
          </ac:inkMkLst>
        </pc:inkChg>
        <pc:inkChg chg="add">
          <ac:chgData name="Zhang Yifan" userId="c9b86b9a-8bad-4e1d-80e2-8f55c3c19e2c" providerId="ADAL" clId="{9BEFBB74-C0ED-D640-96C8-5B66059E4614}" dt="2021-09-27T18:50:31.525" v="150"/>
          <ac:inkMkLst>
            <pc:docMk/>
            <pc:sldMk cId="234555709" sldId="281"/>
            <ac:inkMk id="120" creationId="{B5060FD1-E520-DF48-ABC1-924D0CAF7B8A}"/>
          </ac:inkMkLst>
        </pc:inkChg>
        <pc:inkChg chg="add">
          <ac:chgData name="Zhang Yifan" userId="c9b86b9a-8bad-4e1d-80e2-8f55c3c19e2c" providerId="ADAL" clId="{9BEFBB74-C0ED-D640-96C8-5B66059E4614}" dt="2021-09-27T18:50:31.683" v="151"/>
          <ac:inkMkLst>
            <pc:docMk/>
            <pc:sldMk cId="234555709" sldId="281"/>
            <ac:inkMk id="121" creationId="{E667B5E1-D993-FA47-8946-1AA14CA4AAA2}"/>
          </ac:inkMkLst>
        </pc:inkChg>
        <pc:inkChg chg="add">
          <ac:chgData name="Zhang Yifan" userId="c9b86b9a-8bad-4e1d-80e2-8f55c3c19e2c" providerId="ADAL" clId="{9BEFBB74-C0ED-D640-96C8-5B66059E4614}" dt="2021-09-27T18:50:31.851" v="152"/>
          <ac:inkMkLst>
            <pc:docMk/>
            <pc:sldMk cId="234555709" sldId="281"/>
            <ac:inkMk id="122" creationId="{56360736-C6F2-6B4F-B773-41977F8A5315}"/>
          </ac:inkMkLst>
        </pc:inkChg>
        <pc:inkChg chg="add">
          <ac:chgData name="Zhang Yifan" userId="c9b86b9a-8bad-4e1d-80e2-8f55c3c19e2c" providerId="ADAL" clId="{9BEFBB74-C0ED-D640-96C8-5B66059E4614}" dt="2021-09-27T18:50:33.411" v="154"/>
          <ac:inkMkLst>
            <pc:docMk/>
            <pc:sldMk cId="234555709" sldId="281"/>
            <ac:inkMk id="125" creationId="{36EDBD59-13FB-204F-8139-34AE12C59A0F}"/>
          </ac:inkMkLst>
        </pc:inkChg>
        <pc:inkChg chg="add">
          <ac:chgData name="Zhang Yifan" userId="c9b86b9a-8bad-4e1d-80e2-8f55c3c19e2c" providerId="ADAL" clId="{9BEFBB74-C0ED-D640-96C8-5B66059E4614}" dt="2021-09-27T18:50:33.757" v="155"/>
          <ac:inkMkLst>
            <pc:docMk/>
            <pc:sldMk cId="234555709" sldId="281"/>
            <ac:inkMk id="126" creationId="{B6C15199-7B2D-914F-9B77-DAE89E292F33}"/>
          </ac:inkMkLst>
        </pc:inkChg>
        <pc:inkChg chg="add">
          <ac:chgData name="Zhang Yifan" userId="c9b86b9a-8bad-4e1d-80e2-8f55c3c19e2c" providerId="ADAL" clId="{9BEFBB74-C0ED-D640-96C8-5B66059E4614}" dt="2021-09-27T18:50:34.450" v="156"/>
          <ac:inkMkLst>
            <pc:docMk/>
            <pc:sldMk cId="234555709" sldId="281"/>
            <ac:inkMk id="127" creationId="{B480A4AE-7CF2-7546-81BD-9EE1EBBB0381}"/>
          </ac:inkMkLst>
        </pc:inkChg>
        <pc:inkChg chg="add">
          <ac:chgData name="Zhang Yifan" userId="c9b86b9a-8bad-4e1d-80e2-8f55c3c19e2c" providerId="ADAL" clId="{9BEFBB74-C0ED-D640-96C8-5B66059E4614}" dt="2021-09-27T18:50:35.002" v="157"/>
          <ac:inkMkLst>
            <pc:docMk/>
            <pc:sldMk cId="234555709" sldId="281"/>
            <ac:inkMk id="128" creationId="{2F64568E-E080-AF45-91A6-F567BDECE298}"/>
          </ac:inkMkLst>
        </pc:inkChg>
        <pc:inkChg chg="add">
          <ac:chgData name="Zhang Yifan" userId="c9b86b9a-8bad-4e1d-80e2-8f55c3c19e2c" providerId="ADAL" clId="{9BEFBB74-C0ED-D640-96C8-5B66059E4614}" dt="2021-09-27T18:50:35.139" v="158"/>
          <ac:inkMkLst>
            <pc:docMk/>
            <pc:sldMk cId="234555709" sldId="281"/>
            <ac:inkMk id="129" creationId="{09522114-95A0-6E4A-8C2A-A8D52502D2EC}"/>
          </ac:inkMkLst>
        </pc:inkChg>
        <pc:inkChg chg="add">
          <ac:chgData name="Zhang Yifan" userId="c9b86b9a-8bad-4e1d-80e2-8f55c3c19e2c" providerId="ADAL" clId="{9BEFBB74-C0ED-D640-96C8-5B66059E4614}" dt="2021-09-27T18:50:35.300" v="159"/>
          <ac:inkMkLst>
            <pc:docMk/>
            <pc:sldMk cId="234555709" sldId="281"/>
            <ac:inkMk id="130" creationId="{9452B4A1-7903-8645-B1FC-502763CF30C8}"/>
          </ac:inkMkLst>
        </pc:inkChg>
        <pc:inkChg chg="add">
          <ac:chgData name="Zhang Yifan" userId="c9b86b9a-8bad-4e1d-80e2-8f55c3c19e2c" providerId="ADAL" clId="{9BEFBB74-C0ED-D640-96C8-5B66059E4614}" dt="2021-09-27T18:50:35.459" v="160"/>
          <ac:inkMkLst>
            <pc:docMk/>
            <pc:sldMk cId="234555709" sldId="281"/>
            <ac:inkMk id="131" creationId="{9A224146-D86E-0447-A218-6B2A7D3E3D04}"/>
          </ac:inkMkLst>
        </pc:inkChg>
        <pc:inkChg chg="add">
          <ac:chgData name="Zhang Yifan" userId="c9b86b9a-8bad-4e1d-80e2-8f55c3c19e2c" providerId="ADAL" clId="{9BEFBB74-C0ED-D640-96C8-5B66059E4614}" dt="2021-09-27T18:50:35.648" v="161"/>
          <ac:inkMkLst>
            <pc:docMk/>
            <pc:sldMk cId="234555709" sldId="281"/>
            <ac:inkMk id="132" creationId="{C72000E2-5FDA-3D42-905F-95E718A53175}"/>
          </ac:inkMkLst>
        </pc:inkChg>
        <pc:inkChg chg="add">
          <ac:chgData name="Zhang Yifan" userId="c9b86b9a-8bad-4e1d-80e2-8f55c3c19e2c" providerId="ADAL" clId="{9BEFBB74-C0ED-D640-96C8-5B66059E4614}" dt="2021-09-27T18:50:37.891" v="163"/>
          <ac:inkMkLst>
            <pc:docMk/>
            <pc:sldMk cId="234555709" sldId="281"/>
            <ac:inkMk id="135" creationId="{C160CFC9-F411-5949-BEF3-FD5477184465}"/>
          </ac:inkMkLst>
        </pc:inkChg>
        <pc:inkChg chg="add">
          <ac:chgData name="Zhang Yifan" userId="c9b86b9a-8bad-4e1d-80e2-8f55c3c19e2c" providerId="ADAL" clId="{9BEFBB74-C0ED-D640-96C8-5B66059E4614}" dt="2021-09-27T18:50:38.289" v="164"/>
          <ac:inkMkLst>
            <pc:docMk/>
            <pc:sldMk cId="234555709" sldId="281"/>
            <ac:inkMk id="136" creationId="{10B72CC6-DA13-7C44-88F8-91BC07A14757}"/>
          </ac:inkMkLst>
        </pc:inkChg>
        <pc:inkChg chg="add">
          <ac:chgData name="Zhang Yifan" userId="c9b86b9a-8bad-4e1d-80e2-8f55c3c19e2c" providerId="ADAL" clId="{9BEFBB74-C0ED-D640-96C8-5B66059E4614}" dt="2021-09-27T18:50:38.680" v="165"/>
          <ac:inkMkLst>
            <pc:docMk/>
            <pc:sldMk cId="234555709" sldId="281"/>
            <ac:inkMk id="137" creationId="{5EA5C578-7EBA-A14C-A5FC-502BC06118CD}"/>
          </ac:inkMkLst>
        </pc:inkChg>
        <pc:inkChg chg="add">
          <ac:chgData name="Zhang Yifan" userId="c9b86b9a-8bad-4e1d-80e2-8f55c3c19e2c" providerId="ADAL" clId="{9BEFBB74-C0ED-D640-96C8-5B66059E4614}" dt="2021-09-27T18:50:38.965" v="166"/>
          <ac:inkMkLst>
            <pc:docMk/>
            <pc:sldMk cId="234555709" sldId="281"/>
            <ac:inkMk id="138" creationId="{57EEBA89-FAF3-9F47-9179-1A6AF908D75E}"/>
          </ac:inkMkLst>
        </pc:inkChg>
        <pc:inkChg chg="add">
          <ac:chgData name="Zhang Yifan" userId="c9b86b9a-8bad-4e1d-80e2-8f55c3c19e2c" providerId="ADAL" clId="{9BEFBB74-C0ED-D640-96C8-5B66059E4614}" dt="2021-09-27T18:50:39.513" v="167"/>
          <ac:inkMkLst>
            <pc:docMk/>
            <pc:sldMk cId="234555709" sldId="281"/>
            <ac:inkMk id="139" creationId="{7ADAFEB0-7F50-C14A-8FB6-228F6D33D924}"/>
          </ac:inkMkLst>
        </pc:inkChg>
        <pc:inkChg chg="add">
          <ac:chgData name="Zhang Yifan" userId="c9b86b9a-8bad-4e1d-80e2-8f55c3c19e2c" providerId="ADAL" clId="{9BEFBB74-C0ED-D640-96C8-5B66059E4614}" dt="2021-09-27T18:50:40.061" v="168"/>
          <ac:inkMkLst>
            <pc:docMk/>
            <pc:sldMk cId="234555709" sldId="281"/>
            <ac:inkMk id="140" creationId="{3829E082-750A-CF40-9EF7-1E4D6667C40A}"/>
          </ac:inkMkLst>
        </pc:inkChg>
        <pc:inkChg chg="add">
          <ac:chgData name="Zhang Yifan" userId="c9b86b9a-8bad-4e1d-80e2-8f55c3c19e2c" providerId="ADAL" clId="{9BEFBB74-C0ED-D640-96C8-5B66059E4614}" dt="2021-09-27T18:50:40.522" v="169"/>
          <ac:inkMkLst>
            <pc:docMk/>
            <pc:sldMk cId="234555709" sldId="281"/>
            <ac:inkMk id="141" creationId="{780A3F4E-3FCA-FA4B-B29A-8E6CAE683AD0}"/>
          </ac:inkMkLst>
        </pc:inkChg>
        <pc:inkChg chg="add">
          <ac:chgData name="Zhang Yifan" userId="c9b86b9a-8bad-4e1d-80e2-8f55c3c19e2c" providerId="ADAL" clId="{9BEFBB74-C0ED-D640-96C8-5B66059E4614}" dt="2021-09-27T18:50:40.688" v="170"/>
          <ac:inkMkLst>
            <pc:docMk/>
            <pc:sldMk cId="234555709" sldId="281"/>
            <ac:inkMk id="142" creationId="{04AAD3EA-424D-E547-BC98-52A16A6F775A}"/>
          </ac:inkMkLst>
        </pc:inkChg>
        <pc:inkChg chg="add">
          <ac:chgData name="Zhang Yifan" userId="c9b86b9a-8bad-4e1d-80e2-8f55c3c19e2c" providerId="ADAL" clId="{9BEFBB74-C0ED-D640-96C8-5B66059E4614}" dt="2021-09-27T18:50:40.853" v="171"/>
          <ac:inkMkLst>
            <pc:docMk/>
            <pc:sldMk cId="234555709" sldId="281"/>
            <ac:inkMk id="143" creationId="{90949A0B-8FCE-0E4A-8B7C-4C686754E99A}"/>
          </ac:inkMkLst>
        </pc:inkChg>
        <pc:inkChg chg="add">
          <ac:chgData name="Zhang Yifan" userId="c9b86b9a-8bad-4e1d-80e2-8f55c3c19e2c" providerId="ADAL" clId="{9BEFBB74-C0ED-D640-96C8-5B66059E4614}" dt="2021-09-27T18:50:41.014" v="172"/>
          <ac:inkMkLst>
            <pc:docMk/>
            <pc:sldMk cId="234555709" sldId="281"/>
            <ac:inkMk id="144" creationId="{B54D5D73-5A3B-EF49-934B-8C0ED7AB9CCB}"/>
          </ac:inkMkLst>
        </pc:inkChg>
        <pc:inkChg chg="add">
          <ac:chgData name="Zhang Yifan" userId="c9b86b9a-8bad-4e1d-80e2-8f55c3c19e2c" providerId="ADAL" clId="{9BEFBB74-C0ED-D640-96C8-5B66059E4614}" dt="2021-09-27T18:50:41.204" v="173"/>
          <ac:inkMkLst>
            <pc:docMk/>
            <pc:sldMk cId="234555709" sldId="281"/>
            <ac:inkMk id="145" creationId="{D20C6287-CC7D-B240-9120-A0939E322137}"/>
          </ac:inkMkLst>
        </pc:inkChg>
        <pc:inkChg chg="add">
          <ac:chgData name="Zhang Yifan" userId="c9b86b9a-8bad-4e1d-80e2-8f55c3c19e2c" providerId="ADAL" clId="{9BEFBB74-C0ED-D640-96C8-5B66059E4614}" dt="2021-09-27T18:50:43.523" v="175"/>
          <ac:inkMkLst>
            <pc:docMk/>
            <pc:sldMk cId="234555709" sldId="281"/>
            <ac:inkMk id="147" creationId="{1499B003-004E-1C4B-AFA7-6A2D436E9824}"/>
          </ac:inkMkLst>
        </pc:inkChg>
        <pc:inkChg chg="add">
          <ac:chgData name="Zhang Yifan" userId="c9b86b9a-8bad-4e1d-80e2-8f55c3c19e2c" providerId="ADAL" clId="{9BEFBB74-C0ED-D640-96C8-5B66059E4614}" dt="2021-09-27T18:50:44.072" v="176"/>
          <ac:inkMkLst>
            <pc:docMk/>
            <pc:sldMk cId="234555709" sldId="281"/>
            <ac:inkMk id="148" creationId="{B3A932E1-9689-A74C-87E5-DF0FF684AE22}"/>
          </ac:inkMkLst>
        </pc:inkChg>
        <pc:inkChg chg="add">
          <ac:chgData name="Zhang Yifan" userId="c9b86b9a-8bad-4e1d-80e2-8f55c3c19e2c" providerId="ADAL" clId="{9BEFBB74-C0ED-D640-96C8-5B66059E4614}" dt="2021-09-27T18:50:44.625" v="177"/>
          <ac:inkMkLst>
            <pc:docMk/>
            <pc:sldMk cId="234555709" sldId="281"/>
            <ac:inkMk id="149" creationId="{D2F8D58A-A9A4-DB48-A52B-D977CE6FBBDC}"/>
          </ac:inkMkLst>
        </pc:inkChg>
        <pc:inkChg chg="add">
          <ac:chgData name="Zhang Yifan" userId="c9b86b9a-8bad-4e1d-80e2-8f55c3c19e2c" providerId="ADAL" clId="{9BEFBB74-C0ED-D640-96C8-5B66059E4614}" dt="2021-09-27T18:50:44.952" v="178"/>
          <ac:inkMkLst>
            <pc:docMk/>
            <pc:sldMk cId="234555709" sldId="281"/>
            <ac:inkMk id="150" creationId="{BB3E0990-7767-E845-AF74-3F538E20BB8F}"/>
          </ac:inkMkLst>
        </pc:inkChg>
        <pc:inkChg chg="add">
          <ac:chgData name="Zhang Yifan" userId="c9b86b9a-8bad-4e1d-80e2-8f55c3c19e2c" providerId="ADAL" clId="{9BEFBB74-C0ED-D640-96C8-5B66059E4614}" dt="2021-09-27T18:50:45.551" v="179"/>
          <ac:inkMkLst>
            <pc:docMk/>
            <pc:sldMk cId="234555709" sldId="281"/>
            <ac:inkMk id="151" creationId="{38DC55C6-E618-9745-83B0-D218A640584B}"/>
          </ac:inkMkLst>
        </pc:inkChg>
        <pc:inkChg chg="add">
          <ac:chgData name="Zhang Yifan" userId="c9b86b9a-8bad-4e1d-80e2-8f55c3c19e2c" providerId="ADAL" clId="{9BEFBB74-C0ED-D640-96C8-5B66059E4614}" dt="2021-09-27T18:50:45.884" v="180"/>
          <ac:inkMkLst>
            <pc:docMk/>
            <pc:sldMk cId="234555709" sldId="281"/>
            <ac:inkMk id="152" creationId="{62D4C8DE-3858-8841-A56A-69B372BA22FA}"/>
          </ac:inkMkLst>
        </pc:inkChg>
        <pc:inkChg chg="add">
          <ac:chgData name="Zhang Yifan" userId="c9b86b9a-8bad-4e1d-80e2-8f55c3c19e2c" providerId="ADAL" clId="{9BEFBB74-C0ED-D640-96C8-5B66059E4614}" dt="2021-09-27T18:50:46.293" v="181"/>
          <ac:inkMkLst>
            <pc:docMk/>
            <pc:sldMk cId="234555709" sldId="281"/>
            <ac:inkMk id="153" creationId="{5C578ACE-89C9-8549-B334-5C0EA9A41884}"/>
          </ac:inkMkLst>
        </pc:inkChg>
        <pc:inkChg chg="add">
          <ac:chgData name="Zhang Yifan" userId="c9b86b9a-8bad-4e1d-80e2-8f55c3c19e2c" providerId="ADAL" clId="{9BEFBB74-C0ED-D640-96C8-5B66059E4614}" dt="2021-09-27T18:50:46.559" v="182"/>
          <ac:inkMkLst>
            <pc:docMk/>
            <pc:sldMk cId="234555709" sldId="281"/>
            <ac:inkMk id="154" creationId="{E4483A9B-E834-3044-A3E8-DA60F52820B7}"/>
          </ac:inkMkLst>
        </pc:inkChg>
        <pc:inkChg chg="add">
          <ac:chgData name="Zhang Yifan" userId="c9b86b9a-8bad-4e1d-80e2-8f55c3c19e2c" providerId="ADAL" clId="{9BEFBB74-C0ED-D640-96C8-5B66059E4614}" dt="2021-09-27T18:50:47.125" v="183"/>
          <ac:inkMkLst>
            <pc:docMk/>
            <pc:sldMk cId="234555709" sldId="281"/>
            <ac:inkMk id="155" creationId="{5F4EF7D0-4D1B-0B4C-8520-F2789AFBE8B4}"/>
          </ac:inkMkLst>
        </pc:inkChg>
        <pc:inkChg chg="add">
          <ac:chgData name="Zhang Yifan" userId="c9b86b9a-8bad-4e1d-80e2-8f55c3c19e2c" providerId="ADAL" clId="{9BEFBB74-C0ED-D640-96C8-5B66059E4614}" dt="2021-09-27T18:50:47.746" v="184"/>
          <ac:inkMkLst>
            <pc:docMk/>
            <pc:sldMk cId="234555709" sldId="281"/>
            <ac:inkMk id="156" creationId="{2FD20540-0E3A-C54F-804A-3E58355F8C26}"/>
          </ac:inkMkLst>
        </pc:inkChg>
        <pc:inkChg chg="add">
          <ac:chgData name="Zhang Yifan" userId="c9b86b9a-8bad-4e1d-80e2-8f55c3c19e2c" providerId="ADAL" clId="{9BEFBB74-C0ED-D640-96C8-5B66059E4614}" dt="2021-09-27T18:50:48.385" v="185"/>
          <ac:inkMkLst>
            <pc:docMk/>
            <pc:sldMk cId="234555709" sldId="281"/>
            <ac:inkMk id="157" creationId="{543BA45F-E216-2E44-94FB-C2D110D070A3}"/>
          </ac:inkMkLst>
        </pc:inkChg>
        <pc:inkChg chg="add">
          <ac:chgData name="Zhang Yifan" userId="c9b86b9a-8bad-4e1d-80e2-8f55c3c19e2c" providerId="ADAL" clId="{9BEFBB74-C0ED-D640-96C8-5B66059E4614}" dt="2021-09-27T18:50:48.567" v="186"/>
          <ac:inkMkLst>
            <pc:docMk/>
            <pc:sldMk cId="234555709" sldId="281"/>
            <ac:inkMk id="158" creationId="{766DDA79-CCD0-584F-9A6A-8A7CCDE6D360}"/>
          </ac:inkMkLst>
        </pc:inkChg>
        <pc:inkChg chg="add">
          <ac:chgData name="Zhang Yifan" userId="c9b86b9a-8bad-4e1d-80e2-8f55c3c19e2c" providerId="ADAL" clId="{9BEFBB74-C0ED-D640-96C8-5B66059E4614}" dt="2021-09-27T18:50:48.735" v="187"/>
          <ac:inkMkLst>
            <pc:docMk/>
            <pc:sldMk cId="234555709" sldId="281"/>
            <ac:inkMk id="159" creationId="{79605A99-25A6-3C46-8026-F21A96157FA6}"/>
          </ac:inkMkLst>
        </pc:inkChg>
        <pc:inkChg chg="add">
          <ac:chgData name="Zhang Yifan" userId="c9b86b9a-8bad-4e1d-80e2-8f55c3c19e2c" providerId="ADAL" clId="{9BEFBB74-C0ED-D640-96C8-5B66059E4614}" dt="2021-09-27T18:50:48.860" v="188"/>
          <ac:inkMkLst>
            <pc:docMk/>
            <pc:sldMk cId="234555709" sldId="281"/>
            <ac:inkMk id="160" creationId="{41DDA68C-DD14-0440-B5A1-EE45EA9278C5}"/>
          </ac:inkMkLst>
        </pc:inkChg>
        <pc:inkChg chg="add">
          <ac:chgData name="Zhang Yifan" userId="c9b86b9a-8bad-4e1d-80e2-8f55c3c19e2c" providerId="ADAL" clId="{9BEFBB74-C0ED-D640-96C8-5B66059E4614}" dt="2021-09-27T18:50:49.011" v="189"/>
          <ac:inkMkLst>
            <pc:docMk/>
            <pc:sldMk cId="234555709" sldId="281"/>
            <ac:inkMk id="161" creationId="{2FD973F9-E67D-DA4E-A783-8A69C7A88252}"/>
          </ac:inkMkLst>
        </pc:inkChg>
        <pc:inkChg chg="add topLvl">
          <ac:chgData name="Zhang Yifan" userId="c9b86b9a-8bad-4e1d-80e2-8f55c3c19e2c" providerId="ADAL" clId="{9BEFBB74-C0ED-D640-96C8-5B66059E4614}" dt="2021-09-27T18:51:19.197" v="211"/>
          <ac:inkMkLst>
            <pc:docMk/>
            <pc:sldMk cId="234555709" sldId="281"/>
            <ac:inkMk id="164" creationId="{5E435E96-BCE8-3B4C-8D2D-86E10ACDDE8F}"/>
          </ac:inkMkLst>
        </pc:inkChg>
        <pc:inkChg chg="add topLvl">
          <ac:chgData name="Zhang Yifan" userId="c9b86b9a-8bad-4e1d-80e2-8f55c3c19e2c" providerId="ADAL" clId="{9BEFBB74-C0ED-D640-96C8-5B66059E4614}" dt="2021-09-27T18:51:19.197" v="211"/>
          <ac:inkMkLst>
            <pc:docMk/>
            <pc:sldMk cId="234555709" sldId="281"/>
            <ac:inkMk id="165" creationId="{3DCE152A-07FD-4940-A01A-962B757C8EF0}"/>
          </ac:inkMkLst>
        </pc:inkChg>
        <pc:inkChg chg="add">
          <ac:chgData name="Zhang Yifan" userId="c9b86b9a-8bad-4e1d-80e2-8f55c3c19e2c" providerId="ADAL" clId="{9BEFBB74-C0ED-D640-96C8-5B66059E4614}" dt="2021-09-27T18:51:12.879" v="196"/>
          <ac:inkMkLst>
            <pc:docMk/>
            <pc:sldMk cId="234555709" sldId="281"/>
            <ac:inkMk id="167" creationId="{CA9E450B-485E-4E4A-9527-B376D8D8BF0F}"/>
          </ac:inkMkLst>
        </pc:inkChg>
        <pc:inkChg chg="add">
          <ac:chgData name="Zhang Yifan" userId="c9b86b9a-8bad-4e1d-80e2-8f55c3c19e2c" providerId="ADAL" clId="{9BEFBB74-C0ED-D640-96C8-5B66059E4614}" dt="2021-09-27T18:51:13.236" v="197"/>
          <ac:inkMkLst>
            <pc:docMk/>
            <pc:sldMk cId="234555709" sldId="281"/>
            <ac:inkMk id="168" creationId="{15677583-FA28-7146-916B-D0DB426C7920}"/>
          </ac:inkMkLst>
        </pc:inkChg>
        <pc:inkChg chg="add">
          <ac:chgData name="Zhang Yifan" userId="c9b86b9a-8bad-4e1d-80e2-8f55c3c19e2c" providerId="ADAL" clId="{9BEFBB74-C0ED-D640-96C8-5B66059E4614}" dt="2021-09-27T18:51:13.872" v="198"/>
          <ac:inkMkLst>
            <pc:docMk/>
            <pc:sldMk cId="234555709" sldId="281"/>
            <ac:inkMk id="169" creationId="{9F0D5A18-C27A-DC44-84A2-7C07CB6E41F6}"/>
          </ac:inkMkLst>
        </pc:inkChg>
        <pc:inkChg chg="add">
          <ac:chgData name="Zhang Yifan" userId="c9b86b9a-8bad-4e1d-80e2-8f55c3c19e2c" providerId="ADAL" clId="{9BEFBB74-C0ED-D640-96C8-5B66059E4614}" dt="2021-09-27T18:51:14.177" v="199"/>
          <ac:inkMkLst>
            <pc:docMk/>
            <pc:sldMk cId="234555709" sldId="281"/>
            <ac:inkMk id="170" creationId="{3CA205A4-35AC-4946-9AD2-9C5CDF681C36}"/>
          </ac:inkMkLst>
        </pc:inkChg>
        <pc:inkChg chg="add">
          <ac:chgData name="Zhang Yifan" userId="c9b86b9a-8bad-4e1d-80e2-8f55c3c19e2c" providerId="ADAL" clId="{9BEFBB74-C0ED-D640-96C8-5B66059E4614}" dt="2021-09-27T18:51:14.543" v="200"/>
          <ac:inkMkLst>
            <pc:docMk/>
            <pc:sldMk cId="234555709" sldId="281"/>
            <ac:inkMk id="171" creationId="{260E318F-0123-A648-A1CA-01ABCF354269}"/>
          </ac:inkMkLst>
        </pc:inkChg>
        <pc:inkChg chg="add">
          <ac:chgData name="Zhang Yifan" userId="c9b86b9a-8bad-4e1d-80e2-8f55c3c19e2c" providerId="ADAL" clId="{9BEFBB74-C0ED-D640-96C8-5B66059E4614}" dt="2021-09-27T18:51:14.791" v="201"/>
          <ac:inkMkLst>
            <pc:docMk/>
            <pc:sldMk cId="234555709" sldId="281"/>
            <ac:inkMk id="172" creationId="{86697219-6F00-E44A-AC35-1E795A98EC39}"/>
          </ac:inkMkLst>
        </pc:inkChg>
        <pc:inkChg chg="add">
          <ac:chgData name="Zhang Yifan" userId="c9b86b9a-8bad-4e1d-80e2-8f55c3c19e2c" providerId="ADAL" clId="{9BEFBB74-C0ED-D640-96C8-5B66059E4614}" dt="2021-09-27T18:51:15.280" v="202"/>
          <ac:inkMkLst>
            <pc:docMk/>
            <pc:sldMk cId="234555709" sldId="281"/>
            <ac:inkMk id="173" creationId="{FC4535CB-3CEA-1945-A080-A849AE71540A}"/>
          </ac:inkMkLst>
        </pc:inkChg>
        <pc:inkChg chg="add">
          <ac:chgData name="Zhang Yifan" userId="c9b86b9a-8bad-4e1d-80e2-8f55c3c19e2c" providerId="ADAL" clId="{9BEFBB74-C0ED-D640-96C8-5B66059E4614}" dt="2021-09-27T18:51:16.472" v="203"/>
          <ac:inkMkLst>
            <pc:docMk/>
            <pc:sldMk cId="234555709" sldId="281"/>
            <ac:inkMk id="174" creationId="{3D4A222F-DDEB-C744-BE86-6842A53B83E7}"/>
          </ac:inkMkLst>
        </pc:inkChg>
        <pc:inkChg chg="add">
          <ac:chgData name="Zhang Yifan" userId="c9b86b9a-8bad-4e1d-80e2-8f55c3c19e2c" providerId="ADAL" clId="{9BEFBB74-C0ED-D640-96C8-5B66059E4614}" dt="2021-09-27T18:51:17.172" v="204"/>
          <ac:inkMkLst>
            <pc:docMk/>
            <pc:sldMk cId="234555709" sldId="281"/>
            <ac:inkMk id="175" creationId="{6C0D2CB2-EEEB-9048-AC95-466957E45F93}"/>
          </ac:inkMkLst>
        </pc:inkChg>
        <pc:inkChg chg="add">
          <ac:chgData name="Zhang Yifan" userId="c9b86b9a-8bad-4e1d-80e2-8f55c3c19e2c" providerId="ADAL" clId="{9BEFBB74-C0ED-D640-96C8-5B66059E4614}" dt="2021-09-27T18:51:17.338" v="205"/>
          <ac:inkMkLst>
            <pc:docMk/>
            <pc:sldMk cId="234555709" sldId="281"/>
            <ac:inkMk id="176" creationId="{52A39FA9-C7DE-984F-8453-586539A99EF2}"/>
          </ac:inkMkLst>
        </pc:inkChg>
        <pc:inkChg chg="add">
          <ac:chgData name="Zhang Yifan" userId="c9b86b9a-8bad-4e1d-80e2-8f55c3c19e2c" providerId="ADAL" clId="{9BEFBB74-C0ED-D640-96C8-5B66059E4614}" dt="2021-09-27T18:51:17.514" v="206"/>
          <ac:inkMkLst>
            <pc:docMk/>
            <pc:sldMk cId="234555709" sldId="281"/>
            <ac:inkMk id="177" creationId="{C9349987-4E66-7948-810B-AEB8EFD707C2}"/>
          </ac:inkMkLst>
        </pc:inkChg>
        <pc:inkChg chg="add">
          <ac:chgData name="Zhang Yifan" userId="c9b86b9a-8bad-4e1d-80e2-8f55c3c19e2c" providerId="ADAL" clId="{9BEFBB74-C0ED-D640-96C8-5B66059E4614}" dt="2021-09-27T18:51:17.689" v="207"/>
          <ac:inkMkLst>
            <pc:docMk/>
            <pc:sldMk cId="234555709" sldId="281"/>
            <ac:inkMk id="178" creationId="{A96B2406-6906-324F-A088-824C0E03A45C}"/>
          </ac:inkMkLst>
        </pc:inkChg>
        <pc:inkChg chg="add">
          <ac:chgData name="Zhang Yifan" userId="c9b86b9a-8bad-4e1d-80e2-8f55c3c19e2c" providerId="ADAL" clId="{9BEFBB74-C0ED-D640-96C8-5B66059E4614}" dt="2021-09-27T18:51:17.856" v="208"/>
          <ac:inkMkLst>
            <pc:docMk/>
            <pc:sldMk cId="234555709" sldId="281"/>
            <ac:inkMk id="179" creationId="{09CFAEEC-E57B-E443-8E34-91BF7F39BF63}"/>
          </ac:inkMkLst>
        </pc:inkChg>
        <pc:inkChg chg="add">
          <ac:chgData name="Zhang Yifan" userId="c9b86b9a-8bad-4e1d-80e2-8f55c3c19e2c" providerId="ADAL" clId="{9BEFBB74-C0ED-D640-96C8-5B66059E4614}" dt="2021-09-27T18:51:18.023" v="209"/>
          <ac:inkMkLst>
            <pc:docMk/>
            <pc:sldMk cId="234555709" sldId="281"/>
            <ac:inkMk id="180" creationId="{8ECE5E0D-66EB-F844-99B2-F64C851541DC}"/>
          </ac:inkMkLst>
        </pc:inkChg>
        <pc:inkChg chg="add">
          <ac:chgData name="Zhang Yifan" userId="c9b86b9a-8bad-4e1d-80e2-8f55c3c19e2c" providerId="ADAL" clId="{9BEFBB74-C0ED-D640-96C8-5B66059E4614}" dt="2021-09-27T18:51:18.173" v="210"/>
          <ac:inkMkLst>
            <pc:docMk/>
            <pc:sldMk cId="234555709" sldId="281"/>
            <ac:inkMk id="181" creationId="{17F0DE0A-5844-5D49-92A7-DA51F3B894F9}"/>
          </ac:inkMkLst>
        </pc:inkChg>
        <pc:inkChg chg="add topLvl">
          <ac:chgData name="Zhang Yifan" userId="c9b86b9a-8bad-4e1d-80e2-8f55c3c19e2c" providerId="ADAL" clId="{9BEFBB74-C0ED-D640-96C8-5B66059E4614}" dt="2021-09-27T18:51:31.061" v="215"/>
          <ac:inkMkLst>
            <pc:docMk/>
            <pc:sldMk cId="234555709" sldId="281"/>
            <ac:inkMk id="184" creationId="{C72E0020-FA7F-444C-9D31-2F19C45CB332}"/>
          </ac:inkMkLst>
        </pc:inkChg>
        <pc:inkChg chg="add del topLvl">
          <ac:chgData name="Zhang Yifan" userId="c9b86b9a-8bad-4e1d-80e2-8f55c3c19e2c" providerId="ADAL" clId="{9BEFBB74-C0ED-D640-96C8-5B66059E4614}" dt="2021-09-27T18:51:31.061" v="215"/>
          <ac:inkMkLst>
            <pc:docMk/>
            <pc:sldMk cId="234555709" sldId="281"/>
            <ac:inkMk id="185" creationId="{5BF232D5-1EC9-4043-ACA2-EED14249748F}"/>
          </ac:inkMkLst>
        </pc:inkChg>
        <pc:inkChg chg="add del">
          <ac:chgData name="Zhang Yifan" userId="c9b86b9a-8bad-4e1d-80e2-8f55c3c19e2c" providerId="ADAL" clId="{9BEFBB74-C0ED-D640-96C8-5B66059E4614}" dt="2021-09-27T18:51:34.575" v="217"/>
          <ac:inkMkLst>
            <pc:docMk/>
            <pc:sldMk cId="234555709" sldId="281"/>
            <ac:inkMk id="187" creationId="{CE790A44-B4D4-A549-8DD6-2427472258C5}"/>
          </ac:inkMkLst>
        </pc:inkChg>
        <pc:inkChg chg="add">
          <ac:chgData name="Zhang Yifan" userId="c9b86b9a-8bad-4e1d-80e2-8f55c3c19e2c" providerId="ADAL" clId="{9BEFBB74-C0ED-D640-96C8-5B66059E4614}" dt="2021-09-27T18:51:36.132" v="218"/>
          <ac:inkMkLst>
            <pc:docMk/>
            <pc:sldMk cId="234555709" sldId="281"/>
            <ac:inkMk id="188" creationId="{964DE95B-7B38-1E43-867C-529A12C23125}"/>
          </ac:inkMkLst>
        </pc:inkChg>
        <pc:inkChg chg="add topLvl">
          <ac:chgData name="Zhang Yifan" userId="c9b86b9a-8bad-4e1d-80e2-8f55c3c19e2c" providerId="ADAL" clId="{9BEFBB74-C0ED-D640-96C8-5B66059E4614}" dt="2021-09-27T18:54:06.930" v="399"/>
          <ac:inkMkLst>
            <pc:docMk/>
            <pc:sldMk cId="234555709" sldId="281"/>
            <ac:inkMk id="189" creationId="{EE0C2FA0-8F2F-684A-830B-5B0556DAF66B}"/>
          </ac:inkMkLst>
        </pc:inkChg>
        <pc:inkChg chg="add topLvl">
          <ac:chgData name="Zhang Yifan" userId="c9b86b9a-8bad-4e1d-80e2-8f55c3c19e2c" providerId="ADAL" clId="{9BEFBB74-C0ED-D640-96C8-5B66059E4614}" dt="2021-09-27T18:54:06.930" v="399"/>
          <ac:inkMkLst>
            <pc:docMk/>
            <pc:sldMk cId="234555709" sldId="281"/>
            <ac:inkMk id="190" creationId="{D5FA0734-55B4-134B-9A86-41B4CDC25A12}"/>
          </ac:inkMkLst>
        </pc:inkChg>
        <pc:inkChg chg="add topLvl">
          <ac:chgData name="Zhang Yifan" userId="c9b86b9a-8bad-4e1d-80e2-8f55c3c19e2c" providerId="ADAL" clId="{9BEFBB74-C0ED-D640-96C8-5B66059E4614}" dt="2021-09-27T18:54:06.930" v="399"/>
          <ac:inkMkLst>
            <pc:docMk/>
            <pc:sldMk cId="234555709" sldId="281"/>
            <ac:inkMk id="191" creationId="{CCD9C1BE-0C16-E84A-A879-2C153DF50874}"/>
          </ac:inkMkLst>
        </pc:inkChg>
        <pc:inkChg chg="add topLvl">
          <ac:chgData name="Zhang Yifan" userId="c9b86b9a-8bad-4e1d-80e2-8f55c3c19e2c" providerId="ADAL" clId="{9BEFBB74-C0ED-D640-96C8-5B66059E4614}" dt="2021-09-27T18:54:06.930" v="399"/>
          <ac:inkMkLst>
            <pc:docMk/>
            <pc:sldMk cId="234555709" sldId="281"/>
            <ac:inkMk id="192" creationId="{1A8C7A3F-4779-384D-A9C5-93742B3DA832}"/>
          </ac:inkMkLst>
        </pc:inkChg>
        <pc:inkChg chg="add topLvl">
          <ac:chgData name="Zhang Yifan" userId="c9b86b9a-8bad-4e1d-80e2-8f55c3c19e2c" providerId="ADAL" clId="{9BEFBB74-C0ED-D640-96C8-5B66059E4614}" dt="2021-09-27T18:54:06.930" v="399"/>
          <ac:inkMkLst>
            <pc:docMk/>
            <pc:sldMk cId="234555709" sldId="281"/>
            <ac:inkMk id="193" creationId="{B806978C-671F-1F40-8B52-9BAC01BBF017}"/>
          </ac:inkMkLst>
        </pc:inkChg>
        <pc:inkChg chg="add topLvl">
          <ac:chgData name="Zhang Yifan" userId="c9b86b9a-8bad-4e1d-80e2-8f55c3c19e2c" providerId="ADAL" clId="{9BEFBB74-C0ED-D640-96C8-5B66059E4614}" dt="2021-09-27T18:54:06.930" v="399"/>
          <ac:inkMkLst>
            <pc:docMk/>
            <pc:sldMk cId="234555709" sldId="281"/>
            <ac:inkMk id="194" creationId="{D0A5E163-A503-194C-8502-284076006960}"/>
          </ac:inkMkLst>
        </pc:inkChg>
        <pc:inkChg chg="add topLvl">
          <ac:chgData name="Zhang Yifan" userId="c9b86b9a-8bad-4e1d-80e2-8f55c3c19e2c" providerId="ADAL" clId="{9BEFBB74-C0ED-D640-96C8-5B66059E4614}" dt="2021-09-27T18:54:06.930" v="399"/>
          <ac:inkMkLst>
            <pc:docMk/>
            <pc:sldMk cId="234555709" sldId="281"/>
            <ac:inkMk id="196" creationId="{6898ED00-B1D4-1746-879C-289F16F24414}"/>
          </ac:inkMkLst>
        </pc:inkChg>
        <pc:inkChg chg="add topLvl">
          <ac:chgData name="Zhang Yifan" userId="c9b86b9a-8bad-4e1d-80e2-8f55c3c19e2c" providerId="ADAL" clId="{9BEFBB74-C0ED-D640-96C8-5B66059E4614}" dt="2021-09-27T18:54:06.930" v="399"/>
          <ac:inkMkLst>
            <pc:docMk/>
            <pc:sldMk cId="234555709" sldId="281"/>
            <ac:inkMk id="197" creationId="{F504A977-1376-D544-9323-2FE248DA981C}"/>
          </ac:inkMkLst>
        </pc:inkChg>
        <pc:inkChg chg="add">
          <ac:chgData name="Zhang Yifan" userId="c9b86b9a-8bad-4e1d-80e2-8f55c3c19e2c" providerId="ADAL" clId="{9BEFBB74-C0ED-D640-96C8-5B66059E4614}" dt="2021-09-27T18:51:45.385" v="228"/>
          <ac:inkMkLst>
            <pc:docMk/>
            <pc:sldMk cId="234555709" sldId="281"/>
            <ac:inkMk id="198" creationId="{8E7DE747-8751-6240-977E-B09BB15F5BF0}"/>
          </ac:inkMkLst>
        </pc:inkChg>
        <pc:inkChg chg="add">
          <ac:chgData name="Zhang Yifan" userId="c9b86b9a-8bad-4e1d-80e2-8f55c3c19e2c" providerId="ADAL" clId="{9BEFBB74-C0ED-D640-96C8-5B66059E4614}" dt="2021-09-27T18:51:45.551" v="229"/>
          <ac:inkMkLst>
            <pc:docMk/>
            <pc:sldMk cId="234555709" sldId="281"/>
            <ac:inkMk id="199" creationId="{C67089E9-1BB1-1748-AD99-40CF8339BFBB}"/>
          </ac:inkMkLst>
        </pc:inkChg>
        <pc:inkChg chg="add">
          <ac:chgData name="Zhang Yifan" userId="c9b86b9a-8bad-4e1d-80e2-8f55c3c19e2c" providerId="ADAL" clId="{9BEFBB74-C0ED-D640-96C8-5B66059E4614}" dt="2021-09-27T18:51:45.702" v="230"/>
          <ac:inkMkLst>
            <pc:docMk/>
            <pc:sldMk cId="234555709" sldId="281"/>
            <ac:inkMk id="200" creationId="{8F91A18D-2AB3-8B4D-ACDF-21EC66A3BAAE}"/>
          </ac:inkMkLst>
        </pc:inkChg>
        <pc:inkChg chg="add">
          <ac:chgData name="Zhang Yifan" userId="c9b86b9a-8bad-4e1d-80e2-8f55c3c19e2c" providerId="ADAL" clId="{9BEFBB74-C0ED-D640-96C8-5B66059E4614}" dt="2021-09-27T18:51:45.868" v="231"/>
          <ac:inkMkLst>
            <pc:docMk/>
            <pc:sldMk cId="234555709" sldId="281"/>
            <ac:inkMk id="201" creationId="{6355916A-E24B-2B40-9546-E5C5A2FF0FBD}"/>
          </ac:inkMkLst>
        </pc:inkChg>
        <pc:inkChg chg="add">
          <ac:chgData name="Zhang Yifan" userId="c9b86b9a-8bad-4e1d-80e2-8f55c3c19e2c" providerId="ADAL" clId="{9BEFBB74-C0ED-D640-96C8-5B66059E4614}" dt="2021-09-27T18:51:59.376" v="233"/>
          <ac:inkMkLst>
            <pc:docMk/>
            <pc:sldMk cId="234555709" sldId="281"/>
            <ac:inkMk id="204" creationId="{F992D0B3-2279-2049-8B5C-261F82F6D909}"/>
          </ac:inkMkLst>
        </pc:inkChg>
        <pc:inkChg chg="add">
          <ac:chgData name="Zhang Yifan" userId="c9b86b9a-8bad-4e1d-80e2-8f55c3c19e2c" providerId="ADAL" clId="{9BEFBB74-C0ED-D640-96C8-5B66059E4614}" dt="2021-09-27T18:51:59.775" v="234"/>
          <ac:inkMkLst>
            <pc:docMk/>
            <pc:sldMk cId="234555709" sldId="281"/>
            <ac:inkMk id="205" creationId="{B7877EF7-27DB-414F-93AC-A1E4487DBE22}"/>
          </ac:inkMkLst>
        </pc:inkChg>
        <pc:inkChg chg="add">
          <ac:chgData name="Zhang Yifan" userId="c9b86b9a-8bad-4e1d-80e2-8f55c3c19e2c" providerId="ADAL" clId="{9BEFBB74-C0ED-D640-96C8-5B66059E4614}" dt="2021-09-27T18:52:08.794" v="236"/>
          <ac:inkMkLst>
            <pc:docMk/>
            <pc:sldMk cId="234555709" sldId="281"/>
            <ac:inkMk id="207" creationId="{E88705B7-E7F3-2146-8638-F7E6157F65D9}"/>
          </ac:inkMkLst>
        </pc:inkChg>
        <pc:inkChg chg="add">
          <ac:chgData name="Zhang Yifan" userId="c9b86b9a-8bad-4e1d-80e2-8f55c3c19e2c" providerId="ADAL" clId="{9BEFBB74-C0ED-D640-96C8-5B66059E4614}" dt="2021-09-27T18:52:09.064" v="237"/>
          <ac:inkMkLst>
            <pc:docMk/>
            <pc:sldMk cId="234555709" sldId="281"/>
            <ac:inkMk id="208" creationId="{157B157D-EA37-C847-86A8-51320A79525A}"/>
          </ac:inkMkLst>
        </pc:inkChg>
        <pc:inkChg chg="add">
          <ac:chgData name="Zhang Yifan" userId="c9b86b9a-8bad-4e1d-80e2-8f55c3c19e2c" providerId="ADAL" clId="{9BEFBB74-C0ED-D640-96C8-5B66059E4614}" dt="2021-09-27T18:52:09.486" v="238"/>
          <ac:inkMkLst>
            <pc:docMk/>
            <pc:sldMk cId="234555709" sldId="281"/>
            <ac:inkMk id="209" creationId="{60CEFA1B-B344-F244-8E9C-032DFE924B81}"/>
          </ac:inkMkLst>
        </pc:inkChg>
        <pc:inkChg chg="add">
          <ac:chgData name="Zhang Yifan" userId="c9b86b9a-8bad-4e1d-80e2-8f55c3c19e2c" providerId="ADAL" clId="{9BEFBB74-C0ED-D640-96C8-5B66059E4614}" dt="2021-09-27T18:52:10.438" v="239"/>
          <ac:inkMkLst>
            <pc:docMk/>
            <pc:sldMk cId="234555709" sldId="281"/>
            <ac:inkMk id="210" creationId="{E11D1857-19DA-FF4C-B9C6-7BC8AB812FE5}"/>
          </ac:inkMkLst>
        </pc:inkChg>
        <pc:inkChg chg="add">
          <ac:chgData name="Zhang Yifan" userId="c9b86b9a-8bad-4e1d-80e2-8f55c3c19e2c" providerId="ADAL" clId="{9BEFBB74-C0ED-D640-96C8-5B66059E4614}" dt="2021-09-27T18:52:10.906" v="240"/>
          <ac:inkMkLst>
            <pc:docMk/>
            <pc:sldMk cId="234555709" sldId="281"/>
            <ac:inkMk id="211" creationId="{4C248A4D-50DC-4548-8F6D-AAEA826AFD01}"/>
          </ac:inkMkLst>
        </pc:inkChg>
        <pc:inkChg chg="add">
          <ac:chgData name="Zhang Yifan" userId="c9b86b9a-8bad-4e1d-80e2-8f55c3c19e2c" providerId="ADAL" clId="{9BEFBB74-C0ED-D640-96C8-5B66059E4614}" dt="2021-09-27T18:52:11.119" v="241"/>
          <ac:inkMkLst>
            <pc:docMk/>
            <pc:sldMk cId="234555709" sldId="281"/>
            <ac:inkMk id="212" creationId="{8FEC266C-00EA-1742-8334-824E071EA727}"/>
          </ac:inkMkLst>
        </pc:inkChg>
        <pc:inkChg chg="add">
          <ac:chgData name="Zhang Yifan" userId="c9b86b9a-8bad-4e1d-80e2-8f55c3c19e2c" providerId="ADAL" clId="{9BEFBB74-C0ED-D640-96C8-5B66059E4614}" dt="2021-09-27T18:52:11.295" v="242"/>
          <ac:inkMkLst>
            <pc:docMk/>
            <pc:sldMk cId="234555709" sldId="281"/>
            <ac:inkMk id="213" creationId="{2039FF3C-3308-964B-89A0-7C24AAE53791}"/>
          </ac:inkMkLst>
        </pc:inkChg>
        <pc:inkChg chg="add">
          <ac:chgData name="Zhang Yifan" userId="c9b86b9a-8bad-4e1d-80e2-8f55c3c19e2c" providerId="ADAL" clId="{9BEFBB74-C0ED-D640-96C8-5B66059E4614}" dt="2021-09-27T18:52:11.539" v="243"/>
          <ac:inkMkLst>
            <pc:docMk/>
            <pc:sldMk cId="234555709" sldId="281"/>
            <ac:inkMk id="214" creationId="{4F908F4A-7FF5-B341-BBB3-9FFD97FD2C50}"/>
          </ac:inkMkLst>
        </pc:inkChg>
        <pc:inkChg chg="add">
          <ac:chgData name="Zhang Yifan" userId="c9b86b9a-8bad-4e1d-80e2-8f55c3c19e2c" providerId="ADAL" clId="{9BEFBB74-C0ED-D640-96C8-5B66059E4614}" dt="2021-09-27T18:52:11.809" v="244"/>
          <ac:inkMkLst>
            <pc:docMk/>
            <pc:sldMk cId="234555709" sldId="281"/>
            <ac:inkMk id="215" creationId="{A59FA549-7759-1C46-9770-1307E72D5A6C}"/>
          </ac:inkMkLst>
        </pc:inkChg>
        <pc:inkChg chg="add">
          <ac:chgData name="Zhang Yifan" userId="c9b86b9a-8bad-4e1d-80e2-8f55c3c19e2c" providerId="ADAL" clId="{9BEFBB74-C0ED-D640-96C8-5B66059E4614}" dt="2021-09-27T18:52:17.321" v="246"/>
          <ac:inkMkLst>
            <pc:docMk/>
            <pc:sldMk cId="234555709" sldId="281"/>
            <ac:inkMk id="217" creationId="{670CB115-D90A-7F46-8E19-39F5CFB506EB}"/>
          </ac:inkMkLst>
        </pc:inkChg>
        <pc:inkChg chg="add">
          <ac:chgData name="Zhang Yifan" userId="c9b86b9a-8bad-4e1d-80e2-8f55c3c19e2c" providerId="ADAL" clId="{9BEFBB74-C0ED-D640-96C8-5B66059E4614}" dt="2021-09-27T18:52:17.675" v="247"/>
          <ac:inkMkLst>
            <pc:docMk/>
            <pc:sldMk cId="234555709" sldId="281"/>
            <ac:inkMk id="218" creationId="{CC24777D-1D37-8445-972B-7632A58A1D91}"/>
          </ac:inkMkLst>
        </pc:inkChg>
        <pc:inkChg chg="add">
          <ac:chgData name="Zhang Yifan" userId="c9b86b9a-8bad-4e1d-80e2-8f55c3c19e2c" providerId="ADAL" clId="{9BEFBB74-C0ED-D640-96C8-5B66059E4614}" dt="2021-09-27T18:52:18.225" v="248"/>
          <ac:inkMkLst>
            <pc:docMk/>
            <pc:sldMk cId="234555709" sldId="281"/>
            <ac:inkMk id="219" creationId="{427245FA-CA66-2E4B-B2F1-1E5959323167}"/>
          </ac:inkMkLst>
        </pc:inkChg>
        <pc:inkChg chg="add">
          <ac:chgData name="Zhang Yifan" userId="c9b86b9a-8bad-4e1d-80e2-8f55c3c19e2c" providerId="ADAL" clId="{9BEFBB74-C0ED-D640-96C8-5B66059E4614}" dt="2021-09-27T18:52:18.588" v="249"/>
          <ac:inkMkLst>
            <pc:docMk/>
            <pc:sldMk cId="234555709" sldId="281"/>
            <ac:inkMk id="220" creationId="{4B1CC883-91AD-FF43-9334-15DFC11E7825}"/>
          </ac:inkMkLst>
        </pc:inkChg>
        <pc:inkChg chg="add">
          <ac:chgData name="Zhang Yifan" userId="c9b86b9a-8bad-4e1d-80e2-8f55c3c19e2c" providerId="ADAL" clId="{9BEFBB74-C0ED-D640-96C8-5B66059E4614}" dt="2021-09-27T18:52:18.796" v="250"/>
          <ac:inkMkLst>
            <pc:docMk/>
            <pc:sldMk cId="234555709" sldId="281"/>
            <ac:inkMk id="221" creationId="{B894C9EC-76A3-5742-9A69-1FA364A753BD}"/>
          </ac:inkMkLst>
        </pc:inkChg>
        <pc:inkChg chg="add">
          <ac:chgData name="Zhang Yifan" userId="c9b86b9a-8bad-4e1d-80e2-8f55c3c19e2c" providerId="ADAL" clId="{9BEFBB74-C0ED-D640-96C8-5B66059E4614}" dt="2021-09-27T18:52:19.025" v="251"/>
          <ac:inkMkLst>
            <pc:docMk/>
            <pc:sldMk cId="234555709" sldId="281"/>
            <ac:inkMk id="222" creationId="{1A5BB578-E0EC-474F-971B-6BBB276AB45A}"/>
          </ac:inkMkLst>
        </pc:inkChg>
        <pc:inkChg chg="add">
          <ac:chgData name="Zhang Yifan" userId="c9b86b9a-8bad-4e1d-80e2-8f55c3c19e2c" providerId="ADAL" clId="{9BEFBB74-C0ED-D640-96C8-5B66059E4614}" dt="2021-09-27T18:52:19.440" v="252"/>
          <ac:inkMkLst>
            <pc:docMk/>
            <pc:sldMk cId="234555709" sldId="281"/>
            <ac:inkMk id="223" creationId="{08122DC2-DB9F-8249-9A78-B684CE6A8236}"/>
          </ac:inkMkLst>
        </pc:inkChg>
        <pc:inkChg chg="add">
          <ac:chgData name="Zhang Yifan" userId="c9b86b9a-8bad-4e1d-80e2-8f55c3c19e2c" providerId="ADAL" clId="{9BEFBB74-C0ED-D640-96C8-5B66059E4614}" dt="2021-09-27T18:52:19.742" v="253"/>
          <ac:inkMkLst>
            <pc:docMk/>
            <pc:sldMk cId="234555709" sldId="281"/>
            <ac:inkMk id="224" creationId="{E651FF41-02F0-C14F-BE33-22283DBB1425}"/>
          </ac:inkMkLst>
        </pc:inkChg>
        <pc:inkChg chg="add">
          <ac:chgData name="Zhang Yifan" userId="c9b86b9a-8bad-4e1d-80e2-8f55c3c19e2c" providerId="ADAL" clId="{9BEFBB74-C0ED-D640-96C8-5B66059E4614}" dt="2021-09-27T18:52:20.165" v="254"/>
          <ac:inkMkLst>
            <pc:docMk/>
            <pc:sldMk cId="234555709" sldId="281"/>
            <ac:inkMk id="225" creationId="{137FC6A3-ECD1-884E-B46B-72E6C4DFA999}"/>
          </ac:inkMkLst>
        </pc:inkChg>
        <pc:inkChg chg="add">
          <ac:chgData name="Zhang Yifan" userId="c9b86b9a-8bad-4e1d-80e2-8f55c3c19e2c" providerId="ADAL" clId="{9BEFBB74-C0ED-D640-96C8-5B66059E4614}" dt="2021-09-27T18:52:20.655" v="255"/>
          <ac:inkMkLst>
            <pc:docMk/>
            <pc:sldMk cId="234555709" sldId="281"/>
            <ac:inkMk id="226" creationId="{C4F50695-4E8F-ED47-9E95-51764D717281}"/>
          </ac:inkMkLst>
        </pc:inkChg>
        <pc:inkChg chg="add">
          <ac:chgData name="Zhang Yifan" userId="c9b86b9a-8bad-4e1d-80e2-8f55c3c19e2c" providerId="ADAL" clId="{9BEFBB74-C0ED-D640-96C8-5B66059E4614}" dt="2021-09-27T18:52:21.135" v="256"/>
          <ac:inkMkLst>
            <pc:docMk/>
            <pc:sldMk cId="234555709" sldId="281"/>
            <ac:inkMk id="227" creationId="{F8ADC46C-718A-3149-9156-E0CF5FD8CC15}"/>
          </ac:inkMkLst>
        </pc:inkChg>
        <pc:inkChg chg="add">
          <ac:chgData name="Zhang Yifan" userId="c9b86b9a-8bad-4e1d-80e2-8f55c3c19e2c" providerId="ADAL" clId="{9BEFBB74-C0ED-D640-96C8-5B66059E4614}" dt="2021-09-27T18:52:21.715" v="257"/>
          <ac:inkMkLst>
            <pc:docMk/>
            <pc:sldMk cId="234555709" sldId="281"/>
            <ac:inkMk id="228" creationId="{81413578-C7F5-B443-B0F2-592EE2406ED2}"/>
          </ac:inkMkLst>
        </pc:inkChg>
        <pc:inkChg chg="add">
          <ac:chgData name="Zhang Yifan" userId="c9b86b9a-8bad-4e1d-80e2-8f55c3c19e2c" providerId="ADAL" clId="{9BEFBB74-C0ED-D640-96C8-5B66059E4614}" dt="2021-09-27T18:52:24.418" v="259"/>
          <ac:inkMkLst>
            <pc:docMk/>
            <pc:sldMk cId="234555709" sldId="281"/>
            <ac:inkMk id="230" creationId="{352DB01E-60C3-7E46-BE4F-81388B86F856}"/>
          </ac:inkMkLst>
        </pc:inkChg>
        <pc:inkChg chg="add">
          <ac:chgData name="Zhang Yifan" userId="c9b86b9a-8bad-4e1d-80e2-8f55c3c19e2c" providerId="ADAL" clId="{9BEFBB74-C0ED-D640-96C8-5B66059E4614}" dt="2021-09-27T18:52:24.802" v="260"/>
          <ac:inkMkLst>
            <pc:docMk/>
            <pc:sldMk cId="234555709" sldId="281"/>
            <ac:inkMk id="231" creationId="{1527BF3C-A851-BB4C-BF10-E9B8A56534E4}"/>
          </ac:inkMkLst>
        </pc:inkChg>
        <pc:inkChg chg="add">
          <ac:chgData name="Zhang Yifan" userId="c9b86b9a-8bad-4e1d-80e2-8f55c3c19e2c" providerId="ADAL" clId="{9BEFBB74-C0ED-D640-96C8-5B66059E4614}" dt="2021-09-27T18:52:25.457" v="261"/>
          <ac:inkMkLst>
            <pc:docMk/>
            <pc:sldMk cId="234555709" sldId="281"/>
            <ac:inkMk id="232" creationId="{8B9380A9-F407-0840-BC25-E68D823990B1}"/>
          </ac:inkMkLst>
        </pc:inkChg>
        <pc:inkChg chg="add">
          <ac:chgData name="Zhang Yifan" userId="c9b86b9a-8bad-4e1d-80e2-8f55c3c19e2c" providerId="ADAL" clId="{9BEFBB74-C0ED-D640-96C8-5B66059E4614}" dt="2021-09-27T18:52:25.725" v="262"/>
          <ac:inkMkLst>
            <pc:docMk/>
            <pc:sldMk cId="234555709" sldId="281"/>
            <ac:inkMk id="233" creationId="{5CB32AF7-BB69-5A4A-AEAC-5888CB38001D}"/>
          </ac:inkMkLst>
        </pc:inkChg>
        <pc:inkChg chg="add">
          <ac:chgData name="Zhang Yifan" userId="c9b86b9a-8bad-4e1d-80e2-8f55c3c19e2c" providerId="ADAL" clId="{9BEFBB74-C0ED-D640-96C8-5B66059E4614}" dt="2021-09-27T18:52:26.262" v="263"/>
          <ac:inkMkLst>
            <pc:docMk/>
            <pc:sldMk cId="234555709" sldId="281"/>
            <ac:inkMk id="234" creationId="{A770C6E3-1E2B-384F-AE09-8FFC5F80DB0F}"/>
          </ac:inkMkLst>
        </pc:inkChg>
        <pc:inkChg chg="add">
          <ac:chgData name="Zhang Yifan" userId="c9b86b9a-8bad-4e1d-80e2-8f55c3c19e2c" providerId="ADAL" clId="{9BEFBB74-C0ED-D640-96C8-5B66059E4614}" dt="2021-09-27T18:52:26.858" v="264"/>
          <ac:inkMkLst>
            <pc:docMk/>
            <pc:sldMk cId="234555709" sldId="281"/>
            <ac:inkMk id="235" creationId="{82016F68-DBF3-E74E-A510-0DC88066F963}"/>
          </ac:inkMkLst>
        </pc:inkChg>
        <pc:inkChg chg="add">
          <ac:chgData name="Zhang Yifan" userId="c9b86b9a-8bad-4e1d-80e2-8f55c3c19e2c" providerId="ADAL" clId="{9BEFBB74-C0ED-D640-96C8-5B66059E4614}" dt="2021-09-27T18:52:27.398" v="265"/>
          <ac:inkMkLst>
            <pc:docMk/>
            <pc:sldMk cId="234555709" sldId="281"/>
            <ac:inkMk id="236" creationId="{1F92491D-FE7A-504B-BC86-B5EB1E704D17}"/>
          </ac:inkMkLst>
        </pc:inkChg>
        <pc:inkChg chg="add">
          <ac:chgData name="Zhang Yifan" userId="c9b86b9a-8bad-4e1d-80e2-8f55c3c19e2c" providerId="ADAL" clId="{9BEFBB74-C0ED-D640-96C8-5B66059E4614}" dt="2021-09-27T18:52:27.574" v="266"/>
          <ac:inkMkLst>
            <pc:docMk/>
            <pc:sldMk cId="234555709" sldId="281"/>
            <ac:inkMk id="237" creationId="{1CB0AA95-CE4A-2044-A852-34ACB94A8CFD}"/>
          </ac:inkMkLst>
        </pc:inkChg>
        <pc:inkChg chg="add">
          <ac:chgData name="Zhang Yifan" userId="c9b86b9a-8bad-4e1d-80e2-8f55c3c19e2c" providerId="ADAL" clId="{9BEFBB74-C0ED-D640-96C8-5B66059E4614}" dt="2021-09-27T18:52:27.781" v="267"/>
          <ac:inkMkLst>
            <pc:docMk/>
            <pc:sldMk cId="234555709" sldId="281"/>
            <ac:inkMk id="238" creationId="{B677CBE8-E165-3C4F-A2AC-A5F81C85BCB9}"/>
          </ac:inkMkLst>
        </pc:inkChg>
        <pc:inkChg chg="add">
          <ac:chgData name="Zhang Yifan" userId="c9b86b9a-8bad-4e1d-80e2-8f55c3c19e2c" providerId="ADAL" clId="{9BEFBB74-C0ED-D640-96C8-5B66059E4614}" dt="2021-09-27T18:52:28.023" v="268"/>
          <ac:inkMkLst>
            <pc:docMk/>
            <pc:sldMk cId="234555709" sldId="281"/>
            <ac:inkMk id="239" creationId="{AA333BB9-AD9C-C542-9A5B-2A652C001CDD}"/>
          </ac:inkMkLst>
        </pc:inkChg>
        <pc:inkChg chg="add">
          <ac:chgData name="Zhang Yifan" userId="c9b86b9a-8bad-4e1d-80e2-8f55c3c19e2c" providerId="ADAL" clId="{9BEFBB74-C0ED-D640-96C8-5B66059E4614}" dt="2021-09-27T18:52:28.289" v="269"/>
          <ac:inkMkLst>
            <pc:docMk/>
            <pc:sldMk cId="234555709" sldId="281"/>
            <ac:inkMk id="240" creationId="{A26126C2-2BA1-D04D-9CDD-6D2D0822A74C}"/>
          </ac:inkMkLst>
        </pc:inkChg>
        <pc:inkChg chg="add topLvl">
          <ac:chgData name="Zhang Yifan" userId="c9b86b9a-8bad-4e1d-80e2-8f55c3c19e2c" providerId="ADAL" clId="{9BEFBB74-C0ED-D640-96C8-5B66059E4614}" dt="2021-09-27T18:52:36.156" v="283"/>
          <ac:inkMkLst>
            <pc:docMk/>
            <pc:sldMk cId="234555709" sldId="281"/>
            <ac:inkMk id="242" creationId="{F71FBF81-84BF-E340-9702-E278788774E3}"/>
          </ac:inkMkLst>
        </pc:inkChg>
        <pc:inkChg chg="add topLvl">
          <ac:chgData name="Zhang Yifan" userId="c9b86b9a-8bad-4e1d-80e2-8f55c3c19e2c" providerId="ADAL" clId="{9BEFBB74-C0ED-D640-96C8-5B66059E4614}" dt="2021-09-27T18:52:36.156" v="283"/>
          <ac:inkMkLst>
            <pc:docMk/>
            <pc:sldMk cId="234555709" sldId="281"/>
            <ac:inkMk id="243" creationId="{965027D1-8FB4-634A-A951-8C8624C4EFB3}"/>
          </ac:inkMkLst>
        </pc:inkChg>
        <pc:inkChg chg="add">
          <ac:chgData name="Zhang Yifan" userId="c9b86b9a-8bad-4e1d-80e2-8f55c3c19e2c" providerId="ADAL" clId="{9BEFBB74-C0ED-D640-96C8-5B66059E4614}" dt="2021-09-27T18:52:31.948" v="274"/>
          <ac:inkMkLst>
            <pc:docMk/>
            <pc:sldMk cId="234555709" sldId="281"/>
            <ac:inkMk id="245" creationId="{7326E366-58CA-0248-8A20-7B50FB29A71B}"/>
          </ac:inkMkLst>
        </pc:inkChg>
        <pc:inkChg chg="add">
          <ac:chgData name="Zhang Yifan" userId="c9b86b9a-8bad-4e1d-80e2-8f55c3c19e2c" providerId="ADAL" clId="{9BEFBB74-C0ED-D640-96C8-5B66059E4614}" dt="2021-09-27T18:52:32.306" v="275"/>
          <ac:inkMkLst>
            <pc:docMk/>
            <pc:sldMk cId="234555709" sldId="281"/>
            <ac:inkMk id="246" creationId="{2831B02C-CE51-5E4E-B70D-142CD4CAA251}"/>
          </ac:inkMkLst>
        </pc:inkChg>
        <pc:inkChg chg="add">
          <ac:chgData name="Zhang Yifan" userId="c9b86b9a-8bad-4e1d-80e2-8f55c3c19e2c" providerId="ADAL" clId="{9BEFBB74-C0ED-D640-96C8-5B66059E4614}" dt="2021-09-27T18:52:32.882" v="276"/>
          <ac:inkMkLst>
            <pc:docMk/>
            <pc:sldMk cId="234555709" sldId="281"/>
            <ac:inkMk id="247" creationId="{1388F98A-2D9F-974C-89EC-3A37C842C3B8}"/>
          </ac:inkMkLst>
        </pc:inkChg>
        <pc:inkChg chg="add">
          <ac:chgData name="Zhang Yifan" userId="c9b86b9a-8bad-4e1d-80e2-8f55c3c19e2c" providerId="ADAL" clId="{9BEFBB74-C0ED-D640-96C8-5B66059E4614}" dt="2021-09-27T18:52:33.680" v="277"/>
          <ac:inkMkLst>
            <pc:docMk/>
            <pc:sldMk cId="234555709" sldId="281"/>
            <ac:inkMk id="248" creationId="{699E9D7F-BCE5-8F4C-98F7-AA61A720598E}"/>
          </ac:inkMkLst>
        </pc:inkChg>
        <pc:inkChg chg="add">
          <ac:chgData name="Zhang Yifan" userId="c9b86b9a-8bad-4e1d-80e2-8f55c3c19e2c" providerId="ADAL" clId="{9BEFBB74-C0ED-D640-96C8-5B66059E4614}" dt="2021-09-27T18:52:34.399" v="278"/>
          <ac:inkMkLst>
            <pc:docMk/>
            <pc:sldMk cId="234555709" sldId="281"/>
            <ac:inkMk id="249" creationId="{B8C8526C-D11A-E049-95D3-ED09505EACAA}"/>
          </ac:inkMkLst>
        </pc:inkChg>
        <pc:inkChg chg="add">
          <ac:chgData name="Zhang Yifan" userId="c9b86b9a-8bad-4e1d-80e2-8f55c3c19e2c" providerId="ADAL" clId="{9BEFBB74-C0ED-D640-96C8-5B66059E4614}" dt="2021-09-27T18:52:34.777" v="279"/>
          <ac:inkMkLst>
            <pc:docMk/>
            <pc:sldMk cId="234555709" sldId="281"/>
            <ac:inkMk id="250" creationId="{066E5063-9AA4-184C-8D86-50B7A54C73B3}"/>
          </ac:inkMkLst>
        </pc:inkChg>
        <pc:inkChg chg="add">
          <ac:chgData name="Zhang Yifan" userId="c9b86b9a-8bad-4e1d-80e2-8f55c3c19e2c" providerId="ADAL" clId="{9BEFBB74-C0ED-D640-96C8-5B66059E4614}" dt="2021-09-27T18:52:34.916" v="280"/>
          <ac:inkMkLst>
            <pc:docMk/>
            <pc:sldMk cId="234555709" sldId="281"/>
            <ac:inkMk id="251" creationId="{B49BBB91-C61A-9E47-A205-2CE1D960D91D}"/>
          </ac:inkMkLst>
        </pc:inkChg>
        <pc:inkChg chg="add">
          <ac:chgData name="Zhang Yifan" userId="c9b86b9a-8bad-4e1d-80e2-8f55c3c19e2c" providerId="ADAL" clId="{9BEFBB74-C0ED-D640-96C8-5B66059E4614}" dt="2021-09-27T18:52:35.149" v="281"/>
          <ac:inkMkLst>
            <pc:docMk/>
            <pc:sldMk cId="234555709" sldId="281"/>
            <ac:inkMk id="252" creationId="{5DA218C4-8457-8344-8FB2-38BDDC5E4401}"/>
          </ac:inkMkLst>
        </pc:inkChg>
        <pc:inkChg chg="add">
          <ac:chgData name="Zhang Yifan" userId="c9b86b9a-8bad-4e1d-80e2-8f55c3c19e2c" providerId="ADAL" clId="{9BEFBB74-C0ED-D640-96C8-5B66059E4614}" dt="2021-09-27T18:52:35.407" v="282"/>
          <ac:inkMkLst>
            <pc:docMk/>
            <pc:sldMk cId="234555709" sldId="281"/>
            <ac:inkMk id="253" creationId="{8F21B025-2C8D-2C44-93D5-E0BCAC2AD775}"/>
          </ac:inkMkLst>
        </pc:inkChg>
        <pc:inkChg chg="add topLvl">
          <ac:chgData name="Zhang Yifan" userId="c9b86b9a-8bad-4e1d-80e2-8f55c3c19e2c" providerId="ADAL" clId="{9BEFBB74-C0ED-D640-96C8-5B66059E4614}" dt="2021-09-27T18:52:46.475" v="299"/>
          <ac:inkMkLst>
            <pc:docMk/>
            <pc:sldMk cId="234555709" sldId="281"/>
            <ac:inkMk id="255" creationId="{6FB5D5F5-7811-4D4A-B16F-1AE47AB92BB0}"/>
          </ac:inkMkLst>
        </pc:inkChg>
        <pc:inkChg chg="add topLvl">
          <ac:chgData name="Zhang Yifan" userId="c9b86b9a-8bad-4e1d-80e2-8f55c3c19e2c" providerId="ADAL" clId="{9BEFBB74-C0ED-D640-96C8-5B66059E4614}" dt="2021-09-27T18:52:46.475" v="299"/>
          <ac:inkMkLst>
            <pc:docMk/>
            <pc:sldMk cId="234555709" sldId="281"/>
            <ac:inkMk id="256" creationId="{7F31E9DE-BA55-5241-B30E-3836AB81F760}"/>
          </ac:inkMkLst>
        </pc:inkChg>
        <pc:inkChg chg="add topLvl">
          <ac:chgData name="Zhang Yifan" userId="c9b86b9a-8bad-4e1d-80e2-8f55c3c19e2c" providerId="ADAL" clId="{9BEFBB74-C0ED-D640-96C8-5B66059E4614}" dt="2021-09-27T18:52:46.475" v="299"/>
          <ac:inkMkLst>
            <pc:docMk/>
            <pc:sldMk cId="234555709" sldId="281"/>
            <ac:inkMk id="258" creationId="{E7008047-1EB4-2A41-AB45-2837F58D6E77}"/>
          </ac:inkMkLst>
        </pc:inkChg>
        <pc:inkChg chg="add topLvl">
          <ac:chgData name="Zhang Yifan" userId="c9b86b9a-8bad-4e1d-80e2-8f55c3c19e2c" providerId="ADAL" clId="{9BEFBB74-C0ED-D640-96C8-5B66059E4614}" dt="2021-09-27T18:52:46.475" v="299"/>
          <ac:inkMkLst>
            <pc:docMk/>
            <pc:sldMk cId="234555709" sldId="281"/>
            <ac:inkMk id="259" creationId="{25C82A94-93BA-F649-A19C-A9A749E6C49B}"/>
          </ac:inkMkLst>
        </pc:inkChg>
        <pc:inkChg chg="add topLvl">
          <ac:chgData name="Zhang Yifan" userId="c9b86b9a-8bad-4e1d-80e2-8f55c3c19e2c" providerId="ADAL" clId="{9BEFBB74-C0ED-D640-96C8-5B66059E4614}" dt="2021-09-27T18:52:46.475" v="299"/>
          <ac:inkMkLst>
            <pc:docMk/>
            <pc:sldMk cId="234555709" sldId="281"/>
            <ac:inkMk id="261" creationId="{EEE8522D-85F9-FA4E-9106-05D7DFAD0E8B}"/>
          </ac:inkMkLst>
        </pc:inkChg>
        <pc:inkChg chg="add">
          <ac:chgData name="Zhang Yifan" userId="c9b86b9a-8bad-4e1d-80e2-8f55c3c19e2c" providerId="ADAL" clId="{9BEFBB74-C0ED-D640-96C8-5B66059E4614}" dt="2021-09-27T18:52:43.276" v="292"/>
          <ac:inkMkLst>
            <pc:docMk/>
            <pc:sldMk cId="234555709" sldId="281"/>
            <ac:inkMk id="263" creationId="{A5D2E085-A9FA-E049-BDD4-3FB719CCE8D0}"/>
          </ac:inkMkLst>
        </pc:inkChg>
        <pc:inkChg chg="add">
          <ac:chgData name="Zhang Yifan" userId="c9b86b9a-8bad-4e1d-80e2-8f55c3c19e2c" providerId="ADAL" clId="{9BEFBB74-C0ED-D640-96C8-5B66059E4614}" dt="2021-09-27T18:52:43.459" v="293"/>
          <ac:inkMkLst>
            <pc:docMk/>
            <pc:sldMk cId="234555709" sldId="281"/>
            <ac:inkMk id="264" creationId="{BFBD4030-FE14-B843-922C-DC84F3FE86C0}"/>
          </ac:inkMkLst>
        </pc:inkChg>
        <pc:inkChg chg="add">
          <ac:chgData name="Zhang Yifan" userId="c9b86b9a-8bad-4e1d-80e2-8f55c3c19e2c" providerId="ADAL" clId="{9BEFBB74-C0ED-D640-96C8-5B66059E4614}" dt="2021-09-27T18:52:43.625" v="294"/>
          <ac:inkMkLst>
            <pc:docMk/>
            <pc:sldMk cId="234555709" sldId="281"/>
            <ac:inkMk id="265" creationId="{57B40F43-B5CB-A84D-858B-05CB4AB662D5}"/>
          </ac:inkMkLst>
        </pc:inkChg>
        <pc:inkChg chg="add">
          <ac:chgData name="Zhang Yifan" userId="c9b86b9a-8bad-4e1d-80e2-8f55c3c19e2c" providerId="ADAL" clId="{9BEFBB74-C0ED-D640-96C8-5B66059E4614}" dt="2021-09-27T18:52:44.551" v="295"/>
          <ac:inkMkLst>
            <pc:docMk/>
            <pc:sldMk cId="234555709" sldId="281"/>
            <ac:inkMk id="266" creationId="{D5B0A5FE-93B7-AD48-843F-D96ED011346B}"/>
          </ac:inkMkLst>
        </pc:inkChg>
        <pc:inkChg chg="add">
          <ac:chgData name="Zhang Yifan" userId="c9b86b9a-8bad-4e1d-80e2-8f55c3c19e2c" providerId="ADAL" clId="{9BEFBB74-C0ED-D640-96C8-5B66059E4614}" dt="2021-09-27T18:52:45.134" v="296"/>
          <ac:inkMkLst>
            <pc:docMk/>
            <pc:sldMk cId="234555709" sldId="281"/>
            <ac:inkMk id="267" creationId="{A2047DED-3C1B-E346-97A9-27A49AD73100}"/>
          </ac:inkMkLst>
        </pc:inkChg>
        <pc:inkChg chg="add">
          <ac:chgData name="Zhang Yifan" userId="c9b86b9a-8bad-4e1d-80e2-8f55c3c19e2c" providerId="ADAL" clId="{9BEFBB74-C0ED-D640-96C8-5B66059E4614}" dt="2021-09-27T18:52:45.583" v="297"/>
          <ac:inkMkLst>
            <pc:docMk/>
            <pc:sldMk cId="234555709" sldId="281"/>
            <ac:inkMk id="268" creationId="{4362554F-8B69-214D-BD06-81B90608A124}"/>
          </ac:inkMkLst>
        </pc:inkChg>
        <pc:inkChg chg="add">
          <ac:chgData name="Zhang Yifan" userId="c9b86b9a-8bad-4e1d-80e2-8f55c3c19e2c" providerId="ADAL" clId="{9BEFBB74-C0ED-D640-96C8-5B66059E4614}" dt="2021-09-27T18:52:45.898" v="298"/>
          <ac:inkMkLst>
            <pc:docMk/>
            <pc:sldMk cId="234555709" sldId="281"/>
            <ac:inkMk id="269" creationId="{3B477D94-98C8-944F-9901-2F802DE04E14}"/>
          </ac:inkMkLst>
        </pc:inkChg>
        <pc:inkChg chg="add">
          <ac:chgData name="Zhang Yifan" userId="c9b86b9a-8bad-4e1d-80e2-8f55c3c19e2c" providerId="ADAL" clId="{9BEFBB74-C0ED-D640-96C8-5B66059E4614}" dt="2021-09-27T18:52:54.042" v="300"/>
          <ac:inkMkLst>
            <pc:docMk/>
            <pc:sldMk cId="234555709" sldId="281"/>
            <ac:inkMk id="271" creationId="{29C9E7C4-875C-EE41-A69D-26A9FAF1010C}"/>
          </ac:inkMkLst>
        </pc:inkChg>
        <pc:inkChg chg="add">
          <ac:chgData name="Zhang Yifan" userId="c9b86b9a-8bad-4e1d-80e2-8f55c3c19e2c" providerId="ADAL" clId="{9BEFBB74-C0ED-D640-96C8-5B66059E4614}" dt="2021-09-27T18:52:54.374" v="301"/>
          <ac:inkMkLst>
            <pc:docMk/>
            <pc:sldMk cId="234555709" sldId="281"/>
            <ac:inkMk id="272" creationId="{A843D59B-1D6F-0449-8029-0EBD0FD23BC8}"/>
          </ac:inkMkLst>
        </pc:inkChg>
        <pc:inkChg chg="add topLvl">
          <ac:chgData name="Zhang Yifan" userId="c9b86b9a-8bad-4e1d-80e2-8f55c3c19e2c" providerId="ADAL" clId="{9BEFBB74-C0ED-D640-96C8-5B66059E4614}" dt="2021-09-27T18:54:06.930" v="399"/>
          <ac:inkMkLst>
            <pc:docMk/>
            <pc:sldMk cId="234555709" sldId="281"/>
            <ac:inkMk id="274" creationId="{B3F2FA10-B230-DB48-A9A6-1E800772551B}"/>
          </ac:inkMkLst>
        </pc:inkChg>
        <pc:inkChg chg="add topLvl">
          <ac:chgData name="Zhang Yifan" userId="c9b86b9a-8bad-4e1d-80e2-8f55c3c19e2c" providerId="ADAL" clId="{9BEFBB74-C0ED-D640-96C8-5B66059E4614}" dt="2021-09-27T18:54:06.930" v="399"/>
          <ac:inkMkLst>
            <pc:docMk/>
            <pc:sldMk cId="234555709" sldId="281"/>
            <ac:inkMk id="275" creationId="{18C49E75-F264-9940-B6E4-7C6382C70CDE}"/>
          </ac:inkMkLst>
        </pc:inkChg>
        <pc:inkChg chg="add topLvl">
          <ac:chgData name="Zhang Yifan" userId="c9b86b9a-8bad-4e1d-80e2-8f55c3c19e2c" providerId="ADAL" clId="{9BEFBB74-C0ED-D640-96C8-5B66059E4614}" dt="2021-09-27T18:54:06.930" v="399"/>
          <ac:inkMkLst>
            <pc:docMk/>
            <pc:sldMk cId="234555709" sldId="281"/>
            <ac:inkMk id="276" creationId="{A041F5F5-CE9B-4841-AE21-C1D34B49D04F}"/>
          </ac:inkMkLst>
        </pc:inkChg>
        <pc:inkChg chg="add topLvl">
          <ac:chgData name="Zhang Yifan" userId="c9b86b9a-8bad-4e1d-80e2-8f55c3c19e2c" providerId="ADAL" clId="{9BEFBB74-C0ED-D640-96C8-5B66059E4614}" dt="2021-09-27T18:54:06.930" v="399"/>
          <ac:inkMkLst>
            <pc:docMk/>
            <pc:sldMk cId="234555709" sldId="281"/>
            <ac:inkMk id="277" creationId="{6FF9161A-5C8E-1C40-B7DE-E8680851C8AD}"/>
          </ac:inkMkLst>
        </pc:inkChg>
        <pc:inkChg chg="add topLvl">
          <ac:chgData name="Zhang Yifan" userId="c9b86b9a-8bad-4e1d-80e2-8f55c3c19e2c" providerId="ADAL" clId="{9BEFBB74-C0ED-D640-96C8-5B66059E4614}" dt="2021-09-27T18:54:06.930" v="399"/>
          <ac:inkMkLst>
            <pc:docMk/>
            <pc:sldMk cId="234555709" sldId="281"/>
            <ac:inkMk id="278" creationId="{F277F58D-A271-3644-880A-B6E741A027FA}"/>
          </ac:inkMkLst>
        </pc:inkChg>
        <pc:inkChg chg="add topLvl">
          <ac:chgData name="Zhang Yifan" userId="c9b86b9a-8bad-4e1d-80e2-8f55c3c19e2c" providerId="ADAL" clId="{9BEFBB74-C0ED-D640-96C8-5B66059E4614}" dt="2021-09-27T18:54:06.930" v="399"/>
          <ac:inkMkLst>
            <pc:docMk/>
            <pc:sldMk cId="234555709" sldId="281"/>
            <ac:inkMk id="279" creationId="{D783D6F1-FBA7-7B47-A6B8-78A42D0595A9}"/>
          </ac:inkMkLst>
        </pc:inkChg>
        <pc:inkChg chg="add topLvl">
          <ac:chgData name="Zhang Yifan" userId="c9b86b9a-8bad-4e1d-80e2-8f55c3c19e2c" providerId="ADAL" clId="{9BEFBB74-C0ED-D640-96C8-5B66059E4614}" dt="2021-09-27T18:54:06.930" v="399"/>
          <ac:inkMkLst>
            <pc:docMk/>
            <pc:sldMk cId="234555709" sldId="281"/>
            <ac:inkMk id="280" creationId="{EE1D76DF-5187-3D43-B757-1D33A5F87349}"/>
          </ac:inkMkLst>
        </pc:inkChg>
        <pc:inkChg chg="add topLvl">
          <ac:chgData name="Zhang Yifan" userId="c9b86b9a-8bad-4e1d-80e2-8f55c3c19e2c" providerId="ADAL" clId="{9BEFBB74-C0ED-D640-96C8-5B66059E4614}" dt="2021-09-27T18:54:06.930" v="399"/>
          <ac:inkMkLst>
            <pc:docMk/>
            <pc:sldMk cId="234555709" sldId="281"/>
            <ac:inkMk id="281" creationId="{D4FB2859-2DA8-A646-BEAC-C7105B99AD8B}"/>
          </ac:inkMkLst>
        </pc:inkChg>
        <pc:inkChg chg="add topLvl">
          <ac:chgData name="Zhang Yifan" userId="c9b86b9a-8bad-4e1d-80e2-8f55c3c19e2c" providerId="ADAL" clId="{9BEFBB74-C0ED-D640-96C8-5B66059E4614}" dt="2021-09-27T18:54:06.930" v="399"/>
          <ac:inkMkLst>
            <pc:docMk/>
            <pc:sldMk cId="234555709" sldId="281"/>
            <ac:inkMk id="283" creationId="{5F433812-F99C-CF47-8A84-166A4688D33C}"/>
          </ac:inkMkLst>
        </pc:inkChg>
        <pc:inkChg chg="add topLvl">
          <ac:chgData name="Zhang Yifan" userId="c9b86b9a-8bad-4e1d-80e2-8f55c3c19e2c" providerId="ADAL" clId="{9BEFBB74-C0ED-D640-96C8-5B66059E4614}" dt="2021-09-27T18:54:06.930" v="399"/>
          <ac:inkMkLst>
            <pc:docMk/>
            <pc:sldMk cId="234555709" sldId="281"/>
            <ac:inkMk id="284" creationId="{CC36ECF6-4CF1-5F44-9D7F-781CD82714A8}"/>
          </ac:inkMkLst>
        </pc:inkChg>
        <pc:inkChg chg="add topLvl">
          <ac:chgData name="Zhang Yifan" userId="c9b86b9a-8bad-4e1d-80e2-8f55c3c19e2c" providerId="ADAL" clId="{9BEFBB74-C0ED-D640-96C8-5B66059E4614}" dt="2021-09-27T18:54:06.930" v="399"/>
          <ac:inkMkLst>
            <pc:docMk/>
            <pc:sldMk cId="234555709" sldId="281"/>
            <ac:inkMk id="285" creationId="{B1CAC99A-8E95-4043-B4DB-F6B182ADC5F8}"/>
          </ac:inkMkLst>
        </pc:inkChg>
        <pc:inkChg chg="add topLvl">
          <ac:chgData name="Zhang Yifan" userId="c9b86b9a-8bad-4e1d-80e2-8f55c3c19e2c" providerId="ADAL" clId="{9BEFBB74-C0ED-D640-96C8-5B66059E4614}" dt="2021-09-27T18:54:06.930" v="399"/>
          <ac:inkMkLst>
            <pc:docMk/>
            <pc:sldMk cId="234555709" sldId="281"/>
            <ac:inkMk id="286" creationId="{4BFE64E2-E254-E942-87EB-72302651FE70}"/>
          </ac:inkMkLst>
        </pc:inkChg>
        <pc:inkChg chg="add topLvl">
          <ac:chgData name="Zhang Yifan" userId="c9b86b9a-8bad-4e1d-80e2-8f55c3c19e2c" providerId="ADAL" clId="{9BEFBB74-C0ED-D640-96C8-5B66059E4614}" dt="2021-09-27T18:54:06.930" v="399"/>
          <ac:inkMkLst>
            <pc:docMk/>
            <pc:sldMk cId="234555709" sldId="281"/>
            <ac:inkMk id="287" creationId="{A6C58013-B3DD-B74D-A3B3-7900903633C3}"/>
          </ac:inkMkLst>
        </pc:inkChg>
        <pc:inkChg chg="add topLvl">
          <ac:chgData name="Zhang Yifan" userId="c9b86b9a-8bad-4e1d-80e2-8f55c3c19e2c" providerId="ADAL" clId="{9BEFBB74-C0ED-D640-96C8-5B66059E4614}" dt="2021-09-27T18:54:06.930" v="399"/>
          <ac:inkMkLst>
            <pc:docMk/>
            <pc:sldMk cId="234555709" sldId="281"/>
            <ac:inkMk id="288" creationId="{8122D0F7-D6A3-1143-8EC4-8B5050B33258}"/>
          </ac:inkMkLst>
        </pc:inkChg>
        <pc:inkChg chg="add topLvl">
          <ac:chgData name="Zhang Yifan" userId="c9b86b9a-8bad-4e1d-80e2-8f55c3c19e2c" providerId="ADAL" clId="{9BEFBB74-C0ED-D640-96C8-5B66059E4614}" dt="2021-09-27T18:54:06.930" v="399"/>
          <ac:inkMkLst>
            <pc:docMk/>
            <pc:sldMk cId="234555709" sldId="281"/>
            <ac:inkMk id="289" creationId="{7FC31474-57B0-8947-A00F-2E3ECC94F45C}"/>
          </ac:inkMkLst>
        </pc:inkChg>
        <pc:inkChg chg="add topLvl">
          <ac:chgData name="Zhang Yifan" userId="c9b86b9a-8bad-4e1d-80e2-8f55c3c19e2c" providerId="ADAL" clId="{9BEFBB74-C0ED-D640-96C8-5B66059E4614}" dt="2021-09-27T18:54:06.930" v="399"/>
          <ac:inkMkLst>
            <pc:docMk/>
            <pc:sldMk cId="234555709" sldId="281"/>
            <ac:inkMk id="290" creationId="{BA89C484-C23D-B24F-80B6-C14C273D1A01}"/>
          </ac:inkMkLst>
        </pc:inkChg>
        <pc:inkChg chg="add topLvl">
          <ac:chgData name="Zhang Yifan" userId="c9b86b9a-8bad-4e1d-80e2-8f55c3c19e2c" providerId="ADAL" clId="{9BEFBB74-C0ED-D640-96C8-5B66059E4614}" dt="2021-09-27T18:54:06.930" v="399"/>
          <ac:inkMkLst>
            <pc:docMk/>
            <pc:sldMk cId="234555709" sldId="281"/>
            <ac:inkMk id="292" creationId="{7BB6CD2E-13D2-184E-BF49-2647851AE7F9}"/>
          </ac:inkMkLst>
        </pc:inkChg>
        <pc:inkChg chg="add topLvl">
          <ac:chgData name="Zhang Yifan" userId="c9b86b9a-8bad-4e1d-80e2-8f55c3c19e2c" providerId="ADAL" clId="{9BEFBB74-C0ED-D640-96C8-5B66059E4614}" dt="2021-09-27T18:54:06.930" v="399"/>
          <ac:inkMkLst>
            <pc:docMk/>
            <pc:sldMk cId="234555709" sldId="281"/>
            <ac:inkMk id="293" creationId="{0B246AB1-47CF-7344-AF85-86BED16EEC1B}"/>
          </ac:inkMkLst>
        </pc:inkChg>
        <pc:inkChg chg="add topLvl">
          <ac:chgData name="Zhang Yifan" userId="c9b86b9a-8bad-4e1d-80e2-8f55c3c19e2c" providerId="ADAL" clId="{9BEFBB74-C0ED-D640-96C8-5B66059E4614}" dt="2021-09-27T18:54:06.930" v="399"/>
          <ac:inkMkLst>
            <pc:docMk/>
            <pc:sldMk cId="234555709" sldId="281"/>
            <ac:inkMk id="294" creationId="{6C9D69ED-9EB5-B244-B35C-9F178AE6A15E}"/>
          </ac:inkMkLst>
        </pc:inkChg>
        <pc:inkChg chg="add topLvl">
          <ac:chgData name="Zhang Yifan" userId="c9b86b9a-8bad-4e1d-80e2-8f55c3c19e2c" providerId="ADAL" clId="{9BEFBB74-C0ED-D640-96C8-5B66059E4614}" dt="2021-09-27T18:54:06.930" v="399"/>
          <ac:inkMkLst>
            <pc:docMk/>
            <pc:sldMk cId="234555709" sldId="281"/>
            <ac:inkMk id="295" creationId="{99DC17BA-A91E-D143-A7FE-DC22B293BAF9}"/>
          </ac:inkMkLst>
        </pc:inkChg>
        <pc:inkChg chg="add topLvl">
          <ac:chgData name="Zhang Yifan" userId="c9b86b9a-8bad-4e1d-80e2-8f55c3c19e2c" providerId="ADAL" clId="{9BEFBB74-C0ED-D640-96C8-5B66059E4614}" dt="2021-09-27T18:54:06.930" v="399"/>
          <ac:inkMkLst>
            <pc:docMk/>
            <pc:sldMk cId="234555709" sldId="281"/>
            <ac:inkMk id="296" creationId="{AFF69BAA-8434-ED4A-A663-EE0959BA6740}"/>
          </ac:inkMkLst>
        </pc:inkChg>
        <pc:inkChg chg="add topLvl">
          <ac:chgData name="Zhang Yifan" userId="c9b86b9a-8bad-4e1d-80e2-8f55c3c19e2c" providerId="ADAL" clId="{9BEFBB74-C0ED-D640-96C8-5B66059E4614}" dt="2021-09-27T18:54:06.930" v="399"/>
          <ac:inkMkLst>
            <pc:docMk/>
            <pc:sldMk cId="234555709" sldId="281"/>
            <ac:inkMk id="298" creationId="{B8FA9F06-EE2D-034D-A026-BBAF7DA2EE91}"/>
          </ac:inkMkLst>
        </pc:inkChg>
        <pc:inkChg chg="add topLvl">
          <ac:chgData name="Zhang Yifan" userId="c9b86b9a-8bad-4e1d-80e2-8f55c3c19e2c" providerId="ADAL" clId="{9BEFBB74-C0ED-D640-96C8-5B66059E4614}" dt="2021-09-27T18:54:06.930" v="399"/>
          <ac:inkMkLst>
            <pc:docMk/>
            <pc:sldMk cId="234555709" sldId="281"/>
            <ac:inkMk id="299" creationId="{13CB5FF6-292F-214A-BEE7-3EE619BA3EDE}"/>
          </ac:inkMkLst>
        </pc:inkChg>
        <pc:inkChg chg="add topLvl">
          <ac:chgData name="Zhang Yifan" userId="c9b86b9a-8bad-4e1d-80e2-8f55c3c19e2c" providerId="ADAL" clId="{9BEFBB74-C0ED-D640-96C8-5B66059E4614}" dt="2021-09-27T18:54:06.930" v="399"/>
          <ac:inkMkLst>
            <pc:docMk/>
            <pc:sldMk cId="234555709" sldId="281"/>
            <ac:inkMk id="300" creationId="{34B28D12-333D-1542-92DA-949EE24BBA33}"/>
          </ac:inkMkLst>
        </pc:inkChg>
        <pc:inkChg chg="add topLvl">
          <ac:chgData name="Zhang Yifan" userId="c9b86b9a-8bad-4e1d-80e2-8f55c3c19e2c" providerId="ADAL" clId="{9BEFBB74-C0ED-D640-96C8-5B66059E4614}" dt="2021-09-27T18:54:06.930" v="399"/>
          <ac:inkMkLst>
            <pc:docMk/>
            <pc:sldMk cId="234555709" sldId="281"/>
            <ac:inkMk id="301" creationId="{53C57B18-9181-8C46-AAA0-AF20A066C204}"/>
          </ac:inkMkLst>
        </pc:inkChg>
        <pc:inkChg chg="add topLvl">
          <ac:chgData name="Zhang Yifan" userId="c9b86b9a-8bad-4e1d-80e2-8f55c3c19e2c" providerId="ADAL" clId="{9BEFBB74-C0ED-D640-96C8-5B66059E4614}" dt="2021-09-27T18:54:06.930" v="399"/>
          <ac:inkMkLst>
            <pc:docMk/>
            <pc:sldMk cId="234555709" sldId="281"/>
            <ac:inkMk id="302" creationId="{78923BFD-0C01-964F-BBD7-AD79B0EF042D}"/>
          </ac:inkMkLst>
        </pc:inkChg>
        <pc:inkChg chg="add topLvl">
          <ac:chgData name="Zhang Yifan" userId="c9b86b9a-8bad-4e1d-80e2-8f55c3c19e2c" providerId="ADAL" clId="{9BEFBB74-C0ED-D640-96C8-5B66059E4614}" dt="2021-09-27T18:54:06.930" v="399"/>
          <ac:inkMkLst>
            <pc:docMk/>
            <pc:sldMk cId="234555709" sldId="281"/>
            <ac:inkMk id="303" creationId="{1AF7F808-6CBA-B647-BB91-D84787C48300}"/>
          </ac:inkMkLst>
        </pc:inkChg>
        <pc:inkChg chg="add topLvl">
          <ac:chgData name="Zhang Yifan" userId="c9b86b9a-8bad-4e1d-80e2-8f55c3c19e2c" providerId="ADAL" clId="{9BEFBB74-C0ED-D640-96C8-5B66059E4614}" dt="2021-09-27T18:54:06.930" v="399"/>
          <ac:inkMkLst>
            <pc:docMk/>
            <pc:sldMk cId="234555709" sldId="281"/>
            <ac:inkMk id="304" creationId="{B050C0D3-4EEA-1C40-87E2-2C38D05E9F53}"/>
          </ac:inkMkLst>
        </pc:inkChg>
        <pc:inkChg chg="add topLvl">
          <ac:chgData name="Zhang Yifan" userId="c9b86b9a-8bad-4e1d-80e2-8f55c3c19e2c" providerId="ADAL" clId="{9BEFBB74-C0ED-D640-96C8-5B66059E4614}" dt="2021-09-27T18:54:06.930" v="399"/>
          <ac:inkMkLst>
            <pc:docMk/>
            <pc:sldMk cId="234555709" sldId="281"/>
            <ac:inkMk id="305" creationId="{40E75078-8BCE-EC4E-8C7E-3F2DDCA760D9}"/>
          </ac:inkMkLst>
        </pc:inkChg>
        <pc:inkChg chg="add del topLvl">
          <ac:chgData name="Zhang Yifan" userId="c9b86b9a-8bad-4e1d-80e2-8f55c3c19e2c" providerId="ADAL" clId="{9BEFBB74-C0ED-D640-96C8-5B66059E4614}" dt="2021-09-27T18:53:27.697" v="342"/>
          <ac:inkMkLst>
            <pc:docMk/>
            <pc:sldMk cId="234555709" sldId="281"/>
            <ac:inkMk id="307" creationId="{E60EA9BC-F78E-1F43-9E33-6BC58F2E32C4}"/>
          </ac:inkMkLst>
        </pc:inkChg>
        <pc:inkChg chg="add del topLvl">
          <ac:chgData name="Zhang Yifan" userId="c9b86b9a-8bad-4e1d-80e2-8f55c3c19e2c" providerId="ADAL" clId="{9BEFBB74-C0ED-D640-96C8-5B66059E4614}" dt="2021-09-27T18:53:26.889" v="341"/>
          <ac:inkMkLst>
            <pc:docMk/>
            <pc:sldMk cId="234555709" sldId="281"/>
            <ac:inkMk id="308" creationId="{BF0801FC-0D5D-224F-B89A-E2AA9A1FA73F}"/>
          </ac:inkMkLst>
        </pc:inkChg>
        <pc:inkChg chg="add del topLvl">
          <ac:chgData name="Zhang Yifan" userId="c9b86b9a-8bad-4e1d-80e2-8f55c3c19e2c" providerId="ADAL" clId="{9BEFBB74-C0ED-D640-96C8-5B66059E4614}" dt="2021-09-27T18:53:26.663" v="340"/>
          <ac:inkMkLst>
            <pc:docMk/>
            <pc:sldMk cId="234555709" sldId="281"/>
            <ac:inkMk id="309" creationId="{51A23790-3A7B-D14A-B4B1-FD101327BE47}"/>
          </ac:inkMkLst>
        </pc:inkChg>
        <pc:inkChg chg="add topLvl">
          <ac:chgData name="Zhang Yifan" userId="c9b86b9a-8bad-4e1d-80e2-8f55c3c19e2c" providerId="ADAL" clId="{9BEFBB74-C0ED-D640-96C8-5B66059E4614}" dt="2021-09-27T18:54:06.930" v="399"/>
          <ac:inkMkLst>
            <pc:docMk/>
            <pc:sldMk cId="234555709" sldId="281"/>
            <ac:inkMk id="311" creationId="{B5872A94-8BAA-534C-962A-A7CB33A3B296}"/>
          </ac:inkMkLst>
        </pc:inkChg>
        <pc:inkChg chg="add topLvl">
          <ac:chgData name="Zhang Yifan" userId="c9b86b9a-8bad-4e1d-80e2-8f55c3c19e2c" providerId="ADAL" clId="{9BEFBB74-C0ED-D640-96C8-5B66059E4614}" dt="2021-09-27T18:54:06.930" v="399"/>
          <ac:inkMkLst>
            <pc:docMk/>
            <pc:sldMk cId="234555709" sldId="281"/>
            <ac:inkMk id="312" creationId="{28AA7259-CFC0-DD4E-A340-0582F5166FAD}"/>
          </ac:inkMkLst>
        </pc:inkChg>
        <pc:inkChg chg="add topLvl">
          <ac:chgData name="Zhang Yifan" userId="c9b86b9a-8bad-4e1d-80e2-8f55c3c19e2c" providerId="ADAL" clId="{9BEFBB74-C0ED-D640-96C8-5B66059E4614}" dt="2021-09-27T18:54:06.930" v="399"/>
          <ac:inkMkLst>
            <pc:docMk/>
            <pc:sldMk cId="234555709" sldId="281"/>
            <ac:inkMk id="313" creationId="{432CC634-A4A0-244B-B0FB-94B98621E64B}"/>
          </ac:inkMkLst>
        </pc:inkChg>
        <pc:inkChg chg="add topLvl">
          <ac:chgData name="Zhang Yifan" userId="c9b86b9a-8bad-4e1d-80e2-8f55c3c19e2c" providerId="ADAL" clId="{9BEFBB74-C0ED-D640-96C8-5B66059E4614}" dt="2021-09-27T18:54:06.930" v="399"/>
          <ac:inkMkLst>
            <pc:docMk/>
            <pc:sldMk cId="234555709" sldId="281"/>
            <ac:inkMk id="314" creationId="{4B8D103D-97AF-2A45-8E95-CC1702E5B49D}"/>
          </ac:inkMkLst>
        </pc:inkChg>
        <pc:inkChg chg="add topLvl">
          <ac:chgData name="Zhang Yifan" userId="c9b86b9a-8bad-4e1d-80e2-8f55c3c19e2c" providerId="ADAL" clId="{9BEFBB74-C0ED-D640-96C8-5B66059E4614}" dt="2021-09-27T18:54:06.930" v="399"/>
          <ac:inkMkLst>
            <pc:docMk/>
            <pc:sldMk cId="234555709" sldId="281"/>
            <ac:inkMk id="315" creationId="{DE48AA0E-B05C-684D-BB9B-06B886372411}"/>
          </ac:inkMkLst>
        </pc:inkChg>
        <pc:inkChg chg="add topLvl">
          <ac:chgData name="Zhang Yifan" userId="c9b86b9a-8bad-4e1d-80e2-8f55c3c19e2c" providerId="ADAL" clId="{9BEFBB74-C0ED-D640-96C8-5B66059E4614}" dt="2021-09-27T18:54:06.930" v="399"/>
          <ac:inkMkLst>
            <pc:docMk/>
            <pc:sldMk cId="234555709" sldId="281"/>
            <ac:inkMk id="316" creationId="{7354E115-F241-F242-9F32-73C1FB7DA232}"/>
          </ac:inkMkLst>
        </pc:inkChg>
        <pc:inkChg chg="add topLvl">
          <ac:chgData name="Zhang Yifan" userId="c9b86b9a-8bad-4e1d-80e2-8f55c3c19e2c" providerId="ADAL" clId="{9BEFBB74-C0ED-D640-96C8-5B66059E4614}" dt="2021-09-27T18:54:06.930" v="399"/>
          <ac:inkMkLst>
            <pc:docMk/>
            <pc:sldMk cId="234555709" sldId="281"/>
            <ac:inkMk id="317" creationId="{99833F8F-400B-B745-888E-CB0E8A018910}"/>
          </ac:inkMkLst>
        </pc:inkChg>
        <pc:inkChg chg="add topLvl">
          <ac:chgData name="Zhang Yifan" userId="c9b86b9a-8bad-4e1d-80e2-8f55c3c19e2c" providerId="ADAL" clId="{9BEFBB74-C0ED-D640-96C8-5B66059E4614}" dt="2021-09-27T18:54:06.930" v="399"/>
          <ac:inkMkLst>
            <pc:docMk/>
            <pc:sldMk cId="234555709" sldId="281"/>
            <ac:inkMk id="318" creationId="{AD33D3F5-BDA6-3E41-B7B7-1A956C32CCE0}"/>
          </ac:inkMkLst>
        </pc:inkChg>
        <pc:inkChg chg="add topLvl">
          <ac:chgData name="Zhang Yifan" userId="c9b86b9a-8bad-4e1d-80e2-8f55c3c19e2c" providerId="ADAL" clId="{9BEFBB74-C0ED-D640-96C8-5B66059E4614}" dt="2021-09-27T18:54:06.930" v="399"/>
          <ac:inkMkLst>
            <pc:docMk/>
            <pc:sldMk cId="234555709" sldId="281"/>
            <ac:inkMk id="319" creationId="{BC74E735-8ADD-564A-B68B-F94DDC4DE31A}"/>
          </ac:inkMkLst>
        </pc:inkChg>
        <pc:inkChg chg="add topLvl">
          <ac:chgData name="Zhang Yifan" userId="c9b86b9a-8bad-4e1d-80e2-8f55c3c19e2c" providerId="ADAL" clId="{9BEFBB74-C0ED-D640-96C8-5B66059E4614}" dt="2021-09-27T18:54:06.930" v="399"/>
          <ac:inkMkLst>
            <pc:docMk/>
            <pc:sldMk cId="234555709" sldId="281"/>
            <ac:inkMk id="320" creationId="{94CA7370-87C7-014C-9C2D-C77BF63E2895}"/>
          </ac:inkMkLst>
        </pc:inkChg>
        <pc:inkChg chg="add topLvl">
          <ac:chgData name="Zhang Yifan" userId="c9b86b9a-8bad-4e1d-80e2-8f55c3c19e2c" providerId="ADAL" clId="{9BEFBB74-C0ED-D640-96C8-5B66059E4614}" dt="2021-09-27T18:54:06.930" v="399"/>
          <ac:inkMkLst>
            <pc:docMk/>
            <pc:sldMk cId="234555709" sldId="281"/>
            <ac:inkMk id="321" creationId="{B28CE4A4-0E23-A549-AEAE-A3AB3180E2A4}"/>
          </ac:inkMkLst>
        </pc:inkChg>
        <pc:inkChg chg="add topLvl">
          <ac:chgData name="Zhang Yifan" userId="c9b86b9a-8bad-4e1d-80e2-8f55c3c19e2c" providerId="ADAL" clId="{9BEFBB74-C0ED-D640-96C8-5B66059E4614}" dt="2021-09-27T18:54:06.930" v="399"/>
          <ac:inkMkLst>
            <pc:docMk/>
            <pc:sldMk cId="234555709" sldId="281"/>
            <ac:inkMk id="322" creationId="{AF89BCDE-1AE2-524A-AD17-07BC66F1F0CD}"/>
          </ac:inkMkLst>
        </pc:inkChg>
        <pc:inkChg chg="add topLvl">
          <ac:chgData name="Zhang Yifan" userId="c9b86b9a-8bad-4e1d-80e2-8f55c3c19e2c" providerId="ADAL" clId="{9BEFBB74-C0ED-D640-96C8-5B66059E4614}" dt="2021-09-27T18:54:06.930" v="399"/>
          <ac:inkMkLst>
            <pc:docMk/>
            <pc:sldMk cId="234555709" sldId="281"/>
            <ac:inkMk id="323" creationId="{5D109C57-C718-5348-9781-D4CEA16D0BC2}"/>
          </ac:inkMkLst>
        </pc:inkChg>
        <pc:inkChg chg="add topLvl">
          <ac:chgData name="Zhang Yifan" userId="c9b86b9a-8bad-4e1d-80e2-8f55c3c19e2c" providerId="ADAL" clId="{9BEFBB74-C0ED-D640-96C8-5B66059E4614}" dt="2021-09-27T18:54:06.930" v="399"/>
          <ac:inkMkLst>
            <pc:docMk/>
            <pc:sldMk cId="234555709" sldId="281"/>
            <ac:inkMk id="324" creationId="{11A04012-4B29-1C4F-A8E2-11841CB33A05}"/>
          </ac:inkMkLst>
        </pc:inkChg>
        <pc:inkChg chg="add topLvl">
          <ac:chgData name="Zhang Yifan" userId="c9b86b9a-8bad-4e1d-80e2-8f55c3c19e2c" providerId="ADAL" clId="{9BEFBB74-C0ED-D640-96C8-5B66059E4614}" dt="2021-09-27T18:54:06.930" v="399"/>
          <ac:inkMkLst>
            <pc:docMk/>
            <pc:sldMk cId="234555709" sldId="281"/>
            <ac:inkMk id="325" creationId="{F880BAAE-CEC6-9E4A-8C52-84788B803F6F}"/>
          </ac:inkMkLst>
        </pc:inkChg>
        <pc:inkChg chg="add topLvl">
          <ac:chgData name="Zhang Yifan" userId="c9b86b9a-8bad-4e1d-80e2-8f55c3c19e2c" providerId="ADAL" clId="{9BEFBB74-C0ED-D640-96C8-5B66059E4614}" dt="2021-09-27T18:54:06.930" v="399"/>
          <ac:inkMkLst>
            <pc:docMk/>
            <pc:sldMk cId="234555709" sldId="281"/>
            <ac:inkMk id="326" creationId="{DF1B6EAE-193C-A244-B622-87C463212EDC}"/>
          </ac:inkMkLst>
        </pc:inkChg>
        <pc:inkChg chg="add topLvl">
          <ac:chgData name="Zhang Yifan" userId="c9b86b9a-8bad-4e1d-80e2-8f55c3c19e2c" providerId="ADAL" clId="{9BEFBB74-C0ED-D640-96C8-5B66059E4614}" dt="2021-09-27T18:54:06.930" v="399"/>
          <ac:inkMkLst>
            <pc:docMk/>
            <pc:sldMk cId="234555709" sldId="281"/>
            <ac:inkMk id="327" creationId="{A5212CEB-3506-FB4A-B361-54CF2CA2B6D0}"/>
          </ac:inkMkLst>
        </pc:inkChg>
        <pc:inkChg chg="add topLvl">
          <ac:chgData name="Zhang Yifan" userId="c9b86b9a-8bad-4e1d-80e2-8f55c3c19e2c" providerId="ADAL" clId="{9BEFBB74-C0ED-D640-96C8-5B66059E4614}" dt="2021-09-27T18:54:06.930" v="399"/>
          <ac:inkMkLst>
            <pc:docMk/>
            <pc:sldMk cId="234555709" sldId="281"/>
            <ac:inkMk id="328" creationId="{6A128955-F3C8-294B-A04C-F454E8E075A3}"/>
          </ac:inkMkLst>
        </pc:inkChg>
        <pc:inkChg chg="add topLvl">
          <ac:chgData name="Zhang Yifan" userId="c9b86b9a-8bad-4e1d-80e2-8f55c3c19e2c" providerId="ADAL" clId="{9BEFBB74-C0ED-D640-96C8-5B66059E4614}" dt="2021-09-27T18:54:06.930" v="399"/>
          <ac:inkMkLst>
            <pc:docMk/>
            <pc:sldMk cId="234555709" sldId="281"/>
            <ac:inkMk id="329" creationId="{8EE75545-357B-1841-B6E1-933F5702E4C2}"/>
          </ac:inkMkLst>
        </pc:inkChg>
        <pc:inkChg chg="add topLvl">
          <ac:chgData name="Zhang Yifan" userId="c9b86b9a-8bad-4e1d-80e2-8f55c3c19e2c" providerId="ADAL" clId="{9BEFBB74-C0ED-D640-96C8-5B66059E4614}" dt="2021-09-27T18:54:06.930" v="399"/>
          <ac:inkMkLst>
            <pc:docMk/>
            <pc:sldMk cId="234555709" sldId="281"/>
            <ac:inkMk id="330" creationId="{7907BF5F-B616-F347-BD73-59F5EAC6EE21}"/>
          </ac:inkMkLst>
        </pc:inkChg>
        <pc:inkChg chg="add topLvl">
          <ac:chgData name="Zhang Yifan" userId="c9b86b9a-8bad-4e1d-80e2-8f55c3c19e2c" providerId="ADAL" clId="{9BEFBB74-C0ED-D640-96C8-5B66059E4614}" dt="2021-09-27T18:54:06.930" v="399"/>
          <ac:inkMkLst>
            <pc:docMk/>
            <pc:sldMk cId="234555709" sldId="281"/>
            <ac:inkMk id="332" creationId="{27439DE9-4BFA-9248-819B-6A290677AA51}"/>
          </ac:inkMkLst>
        </pc:inkChg>
        <pc:inkChg chg="add topLvl">
          <ac:chgData name="Zhang Yifan" userId="c9b86b9a-8bad-4e1d-80e2-8f55c3c19e2c" providerId="ADAL" clId="{9BEFBB74-C0ED-D640-96C8-5B66059E4614}" dt="2021-09-27T18:54:06.930" v="399"/>
          <ac:inkMkLst>
            <pc:docMk/>
            <pc:sldMk cId="234555709" sldId="281"/>
            <ac:inkMk id="333" creationId="{062874D4-B7BE-4F40-A876-D8C90A4B8471}"/>
          </ac:inkMkLst>
        </pc:inkChg>
        <pc:inkChg chg="add topLvl">
          <ac:chgData name="Zhang Yifan" userId="c9b86b9a-8bad-4e1d-80e2-8f55c3c19e2c" providerId="ADAL" clId="{9BEFBB74-C0ED-D640-96C8-5B66059E4614}" dt="2021-09-27T18:54:06.930" v="399"/>
          <ac:inkMkLst>
            <pc:docMk/>
            <pc:sldMk cId="234555709" sldId="281"/>
            <ac:inkMk id="334" creationId="{7D26EDBC-4FA5-AF45-A889-ECF465D8101D}"/>
          </ac:inkMkLst>
        </pc:inkChg>
        <pc:inkChg chg="add topLvl">
          <ac:chgData name="Zhang Yifan" userId="c9b86b9a-8bad-4e1d-80e2-8f55c3c19e2c" providerId="ADAL" clId="{9BEFBB74-C0ED-D640-96C8-5B66059E4614}" dt="2021-09-27T18:54:06.930" v="399"/>
          <ac:inkMkLst>
            <pc:docMk/>
            <pc:sldMk cId="234555709" sldId="281"/>
            <ac:inkMk id="335" creationId="{D4118AE5-A98C-E144-9A7F-B91ED757D9E4}"/>
          </ac:inkMkLst>
        </pc:inkChg>
        <pc:inkChg chg="add topLvl">
          <ac:chgData name="Zhang Yifan" userId="c9b86b9a-8bad-4e1d-80e2-8f55c3c19e2c" providerId="ADAL" clId="{9BEFBB74-C0ED-D640-96C8-5B66059E4614}" dt="2021-09-27T18:54:06.930" v="399"/>
          <ac:inkMkLst>
            <pc:docMk/>
            <pc:sldMk cId="234555709" sldId="281"/>
            <ac:inkMk id="336" creationId="{FAC5CC32-20D3-1441-8C66-2BACCA3AE365}"/>
          </ac:inkMkLst>
        </pc:inkChg>
        <pc:inkChg chg="add topLvl">
          <ac:chgData name="Zhang Yifan" userId="c9b86b9a-8bad-4e1d-80e2-8f55c3c19e2c" providerId="ADAL" clId="{9BEFBB74-C0ED-D640-96C8-5B66059E4614}" dt="2021-09-27T18:54:06.930" v="399"/>
          <ac:inkMkLst>
            <pc:docMk/>
            <pc:sldMk cId="234555709" sldId="281"/>
            <ac:inkMk id="337" creationId="{7ECF8B72-458C-F14A-ADD0-41F5D0986C28}"/>
          </ac:inkMkLst>
        </pc:inkChg>
        <pc:inkChg chg="add topLvl">
          <ac:chgData name="Zhang Yifan" userId="c9b86b9a-8bad-4e1d-80e2-8f55c3c19e2c" providerId="ADAL" clId="{9BEFBB74-C0ED-D640-96C8-5B66059E4614}" dt="2021-09-27T18:54:06.930" v="399"/>
          <ac:inkMkLst>
            <pc:docMk/>
            <pc:sldMk cId="234555709" sldId="281"/>
            <ac:inkMk id="338" creationId="{0AE5547F-FD10-E749-AD77-31584B85C5B5}"/>
          </ac:inkMkLst>
        </pc:inkChg>
        <pc:inkChg chg="add topLvl">
          <ac:chgData name="Zhang Yifan" userId="c9b86b9a-8bad-4e1d-80e2-8f55c3c19e2c" providerId="ADAL" clId="{9BEFBB74-C0ED-D640-96C8-5B66059E4614}" dt="2021-09-27T18:54:06.930" v="399"/>
          <ac:inkMkLst>
            <pc:docMk/>
            <pc:sldMk cId="234555709" sldId="281"/>
            <ac:inkMk id="340" creationId="{B4AFC192-F103-3543-AED5-0B35D49C164A}"/>
          </ac:inkMkLst>
        </pc:inkChg>
        <pc:inkChg chg="add topLvl">
          <ac:chgData name="Zhang Yifan" userId="c9b86b9a-8bad-4e1d-80e2-8f55c3c19e2c" providerId="ADAL" clId="{9BEFBB74-C0ED-D640-96C8-5B66059E4614}" dt="2021-09-27T18:54:06.930" v="399"/>
          <ac:inkMkLst>
            <pc:docMk/>
            <pc:sldMk cId="234555709" sldId="281"/>
            <ac:inkMk id="341" creationId="{28D12FF4-AB8F-804E-A494-955A6417422F}"/>
          </ac:inkMkLst>
        </pc:inkChg>
        <pc:inkChg chg="add topLvl">
          <ac:chgData name="Zhang Yifan" userId="c9b86b9a-8bad-4e1d-80e2-8f55c3c19e2c" providerId="ADAL" clId="{9BEFBB74-C0ED-D640-96C8-5B66059E4614}" dt="2021-09-27T18:54:06.930" v="399"/>
          <ac:inkMkLst>
            <pc:docMk/>
            <pc:sldMk cId="234555709" sldId="281"/>
            <ac:inkMk id="343" creationId="{74CD9A6D-AC9E-0848-ACC6-B3B85E04762F}"/>
          </ac:inkMkLst>
        </pc:inkChg>
        <pc:inkChg chg="add topLvl">
          <ac:chgData name="Zhang Yifan" userId="c9b86b9a-8bad-4e1d-80e2-8f55c3c19e2c" providerId="ADAL" clId="{9BEFBB74-C0ED-D640-96C8-5B66059E4614}" dt="2021-09-27T18:54:06.930" v="399"/>
          <ac:inkMkLst>
            <pc:docMk/>
            <pc:sldMk cId="234555709" sldId="281"/>
            <ac:inkMk id="345" creationId="{98EC4517-FEF0-864E-A8E1-A97C81E7EBB6}"/>
          </ac:inkMkLst>
        </pc:inkChg>
        <pc:inkChg chg="add topLvl">
          <ac:chgData name="Zhang Yifan" userId="c9b86b9a-8bad-4e1d-80e2-8f55c3c19e2c" providerId="ADAL" clId="{9BEFBB74-C0ED-D640-96C8-5B66059E4614}" dt="2021-09-27T18:54:06.930" v="399"/>
          <ac:inkMkLst>
            <pc:docMk/>
            <pc:sldMk cId="234555709" sldId="281"/>
            <ac:inkMk id="346" creationId="{EAB4F431-1381-F14D-9008-02B263872AD4}"/>
          </ac:inkMkLst>
        </pc:inkChg>
        <pc:inkChg chg="add topLvl">
          <ac:chgData name="Zhang Yifan" userId="c9b86b9a-8bad-4e1d-80e2-8f55c3c19e2c" providerId="ADAL" clId="{9BEFBB74-C0ED-D640-96C8-5B66059E4614}" dt="2021-09-27T18:54:06.930" v="399"/>
          <ac:inkMkLst>
            <pc:docMk/>
            <pc:sldMk cId="234555709" sldId="281"/>
            <ac:inkMk id="348" creationId="{FA82BD29-C217-DD44-835A-B314F75FCE33}"/>
          </ac:inkMkLst>
        </pc:inkChg>
        <pc:inkChg chg="add del topLvl">
          <ac:chgData name="Zhang Yifan" userId="c9b86b9a-8bad-4e1d-80e2-8f55c3c19e2c" providerId="ADAL" clId="{9BEFBB74-C0ED-D640-96C8-5B66059E4614}" dt="2021-09-27T18:53:55.185" v="383"/>
          <ac:inkMkLst>
            <pc:docMk/>
            <pc:sldMk cId="234555709" sldId="281"/>
            <ac:inkMk id="349" creationId="{669C705E-121A-5246-8AD1-96E688095A32}"/>
          </ac:inkMkLst>
        </pc:inkChg>
        <pc:inkChg chg="add topLvl">
          <ac:chgData name="Zhang Yifan" userId="c9b86b9a-8bad-4e1d-80e2-8f55c3c19e2c" providerId="ADAL" clId="{9BEFBB74-C0ED-D640-96C8-5B66059E4614}" dt="2021-09-27T18:54:06.930" v="399"/>
          <ac:inkMkLst>
            <pc:docMk/>
            <pc:sldMk cId="234555709" sldId="281"/>
            <ac:inkMk id="351" creationId="{E748EF3F-A902-2E4E-A373-0F20C2D15BDF}"/>
          </ac:inkMkLst>
        </pc:inkChg>
        <pc:inkChg chg="add topLvl">
          <ac:chgData name="Zhang Yifan" userId="c9b86b9a-8bad-4e1d-80e2-8f55c3c19e2c" providerId="ADAL" clId="{9BEFBB74-C0ED-D640-96C8-5B66059E4614}" dt="2021-09-27T18:54:06.930" v="399"/>
          <ac:inkMkLst>
            <pc:docMk/>
            <pc:sldMk cId="234555709" sldId="281"/>
            <ac:inkMk id="352" creationId="{9F98E1E7-7C04-0A47-BF7A-E51E28B06B83}"/>
          </ac:inkMkLst>
        </pc:inkChg>
        <pc:inkChg chg="add topLvl">
          <ac:chgData name="Zhang Yifan" userId="c9b86b9a-8bad-4e1d-80e2-8f55c3c19e2c" providerId="ADAL" clId="{9BEFBB74-C0ED-D640-96C8-5B66059E4614}" dt="2021-09-27T18:54:06.930" v="399"/>
          <ac:inkMkLst>
            <pc:docMk/>
            <pc:sldMk cId="234555709" sldId="281"/>
            <ac:inkMk id="353" creationId="{40DB83B3-CC7B-694E-ABC4-0B16A698704E}"/>
          </ac:inkMkLst>
        </pc:inkChg>
        <pc:inkChg chg="add topLvl">
          <ac:chgData name="Zhang Yifan" userId="c9b86b9a-8bad-4e1d-80e2-8f55c3c19e2c" providerId="ADAL" clId="{9BEFBB74-C0ED-D640-96C8-5B66059E4614}" dt="2021-09-27T18:54:06.930" v="399"/>
          <ac:inkMkLst>
            <pc:docMk/>
            <pc:sldMk cId="234555709" sldId="281"/>
            <ac:inkMk id="354" creationId="{160808AD-E6DC-EB4B-A6D0-EFB1765DAF0D}"/>
          </ac:inkMkLst>
        </pc:inkChg>
        <pc:inkChg chg="add topLvl">
          <ac:chgData name="Zhang Yifan" userId="c9b86b9a-8bad-4e1d-80e2-8f55c3c19e2c" providerId="ADAL" clId="{9BEFBB74-C0ED-D640-96C8-5B66059E4614}" dt="2021-09-27T18:54:06.930" v="399"/>
          <ac:inkMkLst>
            <pc:docMk/>
            <pc:sldMk cId="234555709" sldId="281"/>
            <ac:inkMk id="355" creationId="{A81BAD03-AAFD-384D-9A03-4AC993EB70D9}"/>
          </ac:inkMkLst>
        </pc:inkChg>
        <pc:inkChg chg="add topLvl">
          <ac:chgData name="Zhang Yifan" userId="c9b86b9a-8bad-4e1d-80e2-8f55c3c19e2c" providerId="ADAL" clId="{9BEFBB74-C0ED-D640-96C8-5B66059E4614}" dt="2021-09-27T18:54:06.930" v="399"/>
          <ac:inkMkLst>
            <pc:docMk/>
            <pc:sldMk cId="234555709" sldId="281"/>
            <ac:inkMk id="357" creationId="{44EBBC69-2C36-FA43-8ECC-130EE4DAFABE}"/>
          </ac:inkMkLst>
        </pc:inkChg>
        <pc:inkChg chg="add topLvl">
          <ac:chgData name="Zhang Yifan" userId="c9b86b9a-8bad-4e1d-80e2-8f55c3c19e2c" providerId="ADAL" clId="{9BEFBB74-C0ED-D640-96C8-5B66059E4614}" dt="2021-09-27T18:54:06.930" v="399"/>
          <ac:inkMkLst>
            <pc:docMk/>
            <pc:sldMk cId="234555709" sldId="281"/>
            <ac:inkMk id="358" creationId="{3269E34C-150A-BD48-92C6-27B121CC4245}"/>
          </ac:inkMkLst>
        </pc:inkChg>
        <pc:inkChg chg="add topLvl">
          <ac:chgData name="Zhang Yifan" userId="c9b86b9a-8bad-4e1d-80e2-8f55c3c19e2c" providerId="ADAL" clId="{9BEFBB74-C0ED-D640-96C8-5B66059E4614}" dt="2021-09-27T18:54:06.930" v="399"/>
          <ac:inkMkLst>
            <pc:docMk/>
            <pc:sldMk cId="234555709" sldId="281"/>
            <ac:inkMk id="359" creationId="{422A65F7-1C17-7443-BE93-8D834AB335C4}"/>
          </ac:inkMkLst>
        </pc:inkChg>
        <pc:inkChg chg="add topLvl">
          <ac:chgData name="Zhang Yifan" userId="c9b86b9a-8bad-4e1d-80e2-8f55c3c19e2c" providerId="ADAL" clId="{9BEFBB74-C0ED-D640-96C8-5B66059E4614}" dt="2021-09-27T18:54:06.930" v="399"/>
          <ac:inkMkLst>
            <pc:docMk/>
            <pc:sldMk cId="234555709" sldId="281"/>
            <ac:inkMk id="360" creationId="{2E4EC939-9F08-0440-9635-2DD17F4F1002}"/>
          </ac:inkMkLst>
        </pc:inkChg>
        <pc:inkChg chg="add">
          <ac:chgData name="Zhang Yifan" userId="c9b86b9a-8bad-4e1d-80e2-8f55c3c19e2c" providerId="ADAL" clId="{9BEFBB74-C0ED-D640-96C8-5B66059E4614}" dt="2021-09-27T18:54:04.494" v="395"/>
          <ac:inkMkLst>
            <pc:docMk/>
            <pc:sldMk cId="234555709" sldId="281"/>
            <ac:inkMk id="362" creationId="{D3CF994B-0061-EE4E-9110-175F5190A615}"/>
          </ac:inkMkLst>
        </pc:inkChg>
        <pc:inkChg chg="add">
          <ac:chgData name="Zhang Yifan" userId="c9b86b9a-8bad-4e1d-80e2-8f55c3c19e2c" providerId="ADAL" clId="{9BEFBB74-C0ED-D640-96C8-5B66059E4614}" dt="2021-09-27T18:54:05.216" v="396"/>
          <ac:inkMkLst>
            <pc:docMk/>
            <pc:sldMk cId="234555709" sldId="281"/>
            <ac:inkMk id="363" creationId="{9FF206E1-9B5D-B141-9F14-35AC6EC32F9A}"/>
          </ac:inkMkLst>
        </pc:inkChg>
        <pc:inkChg chg="add">
          <ac:chgData name="Zhang Yifan" userId="c9b86b9a-8bad-4e1d-80e2-8f55c3c19e2c" providerId="ADAL" clId="{9BEFBB74-C0ED-D640-96C8-5B66059E4614}" dt="2021-09-27T18:54:05.613" v="397"/>
          <ac:inkMkLst>
            <pc:docMk/>
            <pc:sldMk cId="234555709" sldId="281"/>
            <ac:inkMk id="364" creationId="{3A746FDB-F4C9-8B44-AA95-8D1701C2F9AF}"/>
          </ac:inkMkLst>
        </pc:inkChg>
        <pc:inkChg chg="add">
          <ac:chgData name="Zhang Yifan" userId="c9b86b9a-8bad-4e1d-80e2-8f55c3c19e2c" providerId="ADAL" clId="{9BEFBB74-C0ED-D640-96C8-5B66059E4614}" dt="2021-09-27T18:54:05.990" v="398"/>
          <ac:inkMkLst>
            <pc:docMk/>
            <pc:sldMk cId="234555709" sldId="281"/>
            <ac:inkMk id="365" creationId="{15CD71AD-A8BC-6140-8E52-3B8CAF44B2C9}"/>
          </ac:inkMkLst>
        </pc:inkChg>
        <pc:inkChg chg="add topLvl">
          <ac:chgData name="Zhang Yifan" userId="c9b86b9a-8bad-4e1d-80e2-8f55c3c19e2c" providerId="ADAL" clId="{9BEFBB74-C0ED-D640-96C8-5B66059E4614}" dt="2021-09-27T18:54:20.631" v="413"/>
          <ac:inkMkLst>
            <pc:docMk/>
            <pc:sldMk cId="234555709" sldId="281"/>
            <ac:inkMk id="367" creationId="{EF684830-C247-094F-9F06-DEC7FE015A64}"/>
          </ac:inkMkLst>
        </pc:inkChg>
        <pc:inkChg chg="add topLvl">
          <ac:chgData name="Zhang Yifan" userId="c9b86b9a-8bad-4e1d-80e2-8f55c3c19e2c" providerId="ADAL" clId="{9BEFBB74-C0ED-D640-96C8-5B66059E4614}" dt="2021-09-27T18:54:20.631" v="413"/>
          <ac:inkMkLst>
            <pc:docMk/>
            <pc:sldMk cId="234555709" sldId="281"/>
            <ac:inkMk id="368" creationId="{F788D20D-636D-5445-9AF0-285875C2F559}"/>
          </ac:inkMkLst>
        </pc:inkChg>
        <pc:inkChg chg="add topLvl">
          <ac:chgData name="Zhang Yifan" userId="c9b86b9a-8bad-4e1d-80e2-8f55c3c19e2c" providerId="ADAL" clId="{9BEFBB74-C0ED-D640-96C8-5B66059E4614}" dt="2021-09-27T18:54:20.631" v="413"/>
          <ac:inkMkLst>
            <pc:docMk/>
            <pc:sldMk cId="234555709" sldId="281"/>
            <ac:inkMk id="369" creationId="{EE99CC45-9096-4048-A5AA-AE2904D7FC80}"/>
          </ac:inkMkLst>
        </pc:inkChg>
        <pc:inkChg chg="add topLvl">
          <ac:chgData name="Zhang Yifan" userId="c9b86b9a-8bad-4e1d-80e2-8f55c3c19e2c" providerId="ADAL" clId="{9BEFBB74-C0ED-D640-96C8-5B66059E4614}" dt="2021-09-27T18:54:20.631" v="413"/>
          <ac:inkMkLst>
            <pc:docMk/>
            <pc:sldMk cId="234555709" sldId="281"/>
            <ac:inkMk id="370" creationId="{EABAB8D0-6093-024D-A3AC-066CA76C9413}"/>
          </ac:inkMkLst>
        </pc:inkChg>
        <pc:inkChg chg="add topLvl">
          <ac:chgData name="Zhang Yifan" userId="c9b86b9a-8bad-4e1d-80e2-8f55c3c19e2c" providerId="ADAL" clId="{9BEFBB74-C0ED-D640-96C8-5B66059E4614}" dt="2021-09-27T18:54:20.631" v="413"/>
          <ac:inkMkLst>
            <pc:docMk/>
            <pc:sldMk cId="234555709" sldId="281"/>
            <ac:inkMk id="372" creationId="{8F7BC1A7-5417-DA4C-9EBB-3F09332A27ED}"/>
          </ac:inkMkLst>
        </pc:inkChg>
        <pc:inkChg chg="add topLvl">
          <ac:chgData name="Zhang Yifan" userId="c9b86b9a-8bad-4e1d-80e2-8f55c3c19e2c" providerId="ADAL" clId="{9BEFBB74-C0ED-D640-96C8-5B66059E4614}" dt="2021-09-27T18:54:20.631" v="413"/>
          <ac:inkMkLst>
            <pc:docMk/>
            <pc:sldMk cId="234555709" sldId="281"/>
            <ac:inkMk id="373" creationId="{C41E8337-70C3-A141-A130-CA46C6E37ECA}"/>
          </ac:inkMkLst>
        </pc:inkChg>
        <pc:inkChg chg="add topLvl">
          <ac:chgData name="Zhang Yifan" userId="c9b86b9a-8bad-4e1d-80e2-8f55c3c19e2c" providerId="ADAL" clId="{9BEFBB74-C0ED-D640-96C8-5B66059E4614}" dt="2021-09-27T18:54:20.631" v="413"/>
          <ac:inkMkLst>
            <pc:docMk/>
            <pc:sldMk cId="234555709" sldId="281"/>
            <ac:inkMk id="374" creationId="{A14BBA65-A944-7D49-A52A-63AF4FF2CC1A}"/>
          </ac:inkMkLst>
        </pc:inkChg>
        <pc:inkChg chg="add topLvl">
          <ac:chgData name="Zhang Yifan" userId="c9b86b9a-8bad-4e1d-80e2-8f55c3c19e2c" providerId="ADAL" clId="{9BEFBB74-C0ED-D640-96C8-5B66059E4614}" dt="2021-09-27T18:54:20.631" v="413"/>
          <ac:inkMkLst>
            <pc:docMk/>
            <pc:sldMk cId="234555709" sldId="281"/>
            <ac:inkMk id="375" creationId="{F0EC1BD9-D87E-E144-9EA6-B6806FEC48FF}"/>
          </ac:inkMkLst>
        </pc:inkChg>
        <pc:inkChg chg="add del">
          <ac:chgData name="Zhang Yifan" userId="c9b86b9a-8bad-4e1d-80e2-8f55c3c19e2c" providerId="ADAL" clId="{9BEFBB74-C0ED-D640-96C8-5B66059E4614}" dt="2021-09-27T18:54:25.036" v="414"/>
          <ac:inkMkLst>
            <pc:docMk/>
            <pc:sldMk cId="234555709" sldId="281"/>
            <ac:inkMk id="377" creationId="{18646110-4285-AB45-9DE4-10D09A441E4C}"/>
          </ac:inkMkLst>
        </pc:inkChg>
        <pc:inkChg chg="add">
          <ac:chgData name="Zhang Yifan" userId="c9b86b9a-8bad-4e1d-80e2-8f55c3c19e2c" providerId="ADAL" clId="{9BEFBB74-C0ED-D640-96C8-5B66059E4614}" dt="2021-09-27T18:54:19.239" v="411"/>
          <ac:inkMkLst>
            <pc:docMk/>
            <pc:sldMk cId="234555709" sldId="281"/>
            <ac:inkMk id="378" creationId="{A5ABD14A-A61B-E24C-AD65-DE3A8C6F1AC4}"/>
          </ac:inkMkLst>
        </pc:inkChg>
        <pc:inkChg chg="add del">
          <ac:chgData name="Zhang Yifan" userId="c9b86b9a-8bad-4e1d-80e2-8f55c3c19e2c" providerId="ADAL" clId="{9BEFBB74-C0ED-D640-96C8-5B66059E4614}" dt="2021-09-27T18:54:25.039" v="415"/>
          <ac:inkMkLst>
            <pc:docMk/>
            <pc:sldMk cId="234555709" sldId="281"/>
            <ac:inkMk id="379" creationId="{784DF10B-141A-B343-88CC-31F243107093}"/>
          </ac:inkMkLst>
        </pc:inkChg>
        <pc:inkChg chg="add topLvl">
          <ac:chgData name="Zhang Yifan" userId="c9b86b9a-8bad-4e1d-80e2-8f55c3c19e2c" providerId="ADAL" clId="{9BEFBB74-C0ED-D640-96C8-5B66059E4614}" dt="2021-09-27T18:55:16.352" v="438"/>
          <ac:inkMkLst>
            <pc:docMk/>
            <pc:sldMk cId="234555709" sldId="281"/>
            <ac:inkMk id="381" creationId="{C758EAF3-816F-F145-B2E9-309E31358CAB}"/>
          </ac:inkMkLst>
        </pc:inkChg>
        <pc:inkChg chg="add topLvl">
          <ac:chgData name="Zhang Yifan" userId="c9b86b9a-8bad-4e1d-80e2-8f55c3c19e2c" providerId="ADAL" clId="{9BEFBB74-C0ED-D640-96C8-5B66059E4614}" dt="2021-09-27T18:55:16.352" v="438"/>
          <ac:inkMkLst>
            <pc:docMk/>
            <pc:sldMk cId="234555709" sldId="281"/>
            <ac:inkMk id="382" creationId="{73B86900-E45D-604E-8B80-08D0BED7EA24}"/>
          </ac:inkMkLst>
        </pc:inkChg>
        <pc:inkChg chg="add topLvl">
          <ac:chgData name="Zhang Yifan" userId="c9b86b9a-8bad-4e1d-80e2-8f55c3c19e2c" providerId="ADAL" clId="{9BEFBB74-C0ED-D640-96C8-5B66059E4614}" dt="2021-09-27T18:55:16.352" v="438"/>
          <ac:inkMkLst>
            <pc:docMk/>
            <pc:sldMk cId="234555709" sldId="281"/>
            <ac:inkMk id="383" creationId="{C9B60228-ACD3-CA47-B9F2-7FEDD9FF96B7}"/>
          </ac:inkMkLst>
        </pc:inkChg>
        <pc:inkChg chg="add topLvl">
          <ac:chgData name="Zhang Yifan" userId="c9b86b9a-8bad-4e1d-80e2-8f55c3c19e2c" providerId="ADAL" clId="{9BEFBB74-C0ED-D640-96C8-5B66059E4614}" dt="2021-09-27T18:55:16.352" v="438"/>
          <ac:inkMkLst>
            <pc:docMk/>
            <pc:sldMk cId="234555709" sldId="281"/>
            <ac:inkMk id="384" creationId="{835978BD-2D25-694F-A95A-B79F0915429E}"/>
          </ac:inkMkLst>
        </pc:inkChg>
        <pc:inkChg chg="add topLvl">
          <ac:chgData name="Zhang Yifan" userId="c9b86b9a-8bad-4e1d-80e2-8f55c3c19e2c" providerId="ADAL" clId="{9BEFBB74-C0ED-D640-96C8-5B66059E4614}" dt="2021-09-27T18:55:16.352" v="438"/>
          <ac:inkMkLst>
            <pc:docMk/>
            <pc:sldMk cId="234555709" sldId="281"/>
            <ac:inkMk id="385" creationId="{3E4393B4-B4FA-454D-B097-E86544A8BC88}"/>
          </ac:inkMkLst>
        </pc:inkChg>
        <pc:inkChg chg="add topLvl">
          <ac:chgData name="Zhang Yifan" userId="c9b86b9a-8bad-4e1d-80e2-8f55c3c19e2c" providerId="ADAL" clId="{9BEFBB74-C0ED-D640-96C8-5B66059E4614}" dt="2021-09-27T18:55:16.352" v="438"/>
          <ac:inkMkLst>
            <pc:docMk/>
            <pc:sldMk cId="234555709" sldId="281"/>
            <ac:inkMk id="386" creationId="{0E7EEB49-D339-DC40-BC40-34598CC933A6}"/>
          </ac:inkMkLst>
        </pc:inkChg>
        <pc:inkChg chg="add topLvl">
          <ac:chgData name="Zhang Yifan" userId="c9b86b9a-8bad-4e1d-80e2-8f55c3c19e2c" providerId="ADAL" clId="{9BEFBB74-C0ED-D640-96C8-5B66059E4614}" dt="2021-09-27T18:55:16.352" v="438"/>
          <ac:inkMkLst>
            <pc:docMk/>
            <pc:sldMk cId="234555709" sldId="281"/>
            <ac:inkMk id="387" creationId="{D50B9EC4-E85E-D64F-B771-9FC5CFFE0F5E}"/>
          </ac:inkMkLst>
        </pc:inkChg>
        <pc:inkChg chg="add topLvl">
          <ac:chgData name="Zhang Yifan" userId="c9b86b9a-8bad-4e1d-80e2-8f55c3c19e2c" providerId="ADAL" clId="{9BEFBB74-C0ED-D640-96C8-5B66059E4614}" dt="2021-09-27T18:55:16.352" v="438"/>
          <ac:inkMkLst>
            <pc:docMk/>
            <pc:sldMk cId="234555709" sldId="281"/>
            <ac:inkMk id="388" creationId="{F0CF42E1-1F7E-314D-BEA8-2F3BF5D4E95E}"/>
          </ac:inkMkLst>
        </pc:inkChg>
        <pc:inkChg chg="add topLvl">
          <ac:chgData name="Zhang Yifan" userId="c9b86b9a-8bad-4e1d-80e2-8f55c3c19e2c" providerId="ADAL" clId="{9BEFBB74-C0ED-D640-96C8-5B66059E4614}" dt="2021-09-27T18:55:16.352" v="438"/>
          <ac:inkMkLst>
            <pc:docMk/>
            <pc:sldMk cId="234555709" sldId="281"/>
            <ac:inkMk id="389" creationId="{BCDC1DC1-9440-C647-9440-7BE3E23C2AB9}"/>
          </ac:inkMkLst>
        </pc:inkChg>
        <pc:inkChg chg="add topLvl">
          <ac:chgData name="Zhang Yifan" userId="c9b86b9a-8bad-4e1d-80e2-8f55c3c19e2c" providerId="ADAL" clId="{9BEFBB74-C0ED-D640-96C8-5B66059E4614}" dt="2021-09-27T18:55:16.352" v="438"/>
          <ac:inkMkLst>
            <pc:docMk/>
            <pc:sldMk cId="234555709" sldId="281"/>
            <ac:inkMk id="390" creationId="{9BF27969-44D3-6E46-ABCA-6BA0D4823A09}"/>
          </ac:inkMkLst>
        </pc:inkChg>
        <pc:inkChg chg="add topLvl">
          <ac:chgData name="Zhang Yifan" userId="c9b86b9a-8bad-4e1d-80e2-8f55c3c19e2c" providerId="ADAL" clId="{9BEFBB74-C0ED-D640-96C8-5B66059E4614}" dt="2021-09-27T18:55:16.352" v="438"/>
          <ac:inkMkLst>
            <pc:docMk/>
            <pc:sldMk cId="234555709" sldId="281"/>
            <ac:inkMk id="391" creationId="{E081FD1C-4DFF-B843-87C4-1DF7905715AC}"/>
          </ac:inkMkLst>
        </pc:inkChg>
        <pc:inkChg chg="add topLvl">
          <ac:chgData name="Zhang Yifan" userId="c9b86b9a-8bad-4e1d-80e2-8f55c3c19e2c" providerId="ADAL" clId="{9BEFBB74-C0ED-D640-96C8-5B66059E4614}" dt="2021-09-27T18:55:16.352" v="438"/>
          <ac:inkMkLst>
            <pc:docMk/>
            <pc:sldMk cId="234555709" sldId="281"/>
            <ac:inkMk id="392" creationId="{F049463C-53D3-594B-BD40-F0395DB7644D}"/>
          </ac:inkMkLst>
        </pc:inkChg>
        <pc:inkChg chg="add topLvl">
          <ac:chgData name="Zhang Yifan" userId="c9b86b9a-8bad-4e1d-80e2-8f55c3c19e2c" providerId="ADAL" clId="{9BEFBB74-C0ED-D640-96C8-5B66059E4614}" dt="2021-09-27T18:55:16.352" v="438"/>
          <ac:inkMkLst>
            <pc:docMk/>
            <pc:sldMk cId="234555709" sldId="281"/>
            <ac:inkMk id="393" creationId="{62FF7CCA-B914-1242-9868-EBA6A474736C}"/>
          </ac:inkMkLst>
        </pc:inkChg>
        <pc:inkChg chg="add topLvl">
          <ac:chgData name="Zhang Yifan" userId="c9b86b9a-8bad-4e1d-80e2-8f55c3c19e2c" providerId="ADAL" clId="{9BEFBB74-C0ED-D640-96C8-5B66059E4614}" dt="2021-09-27T18:55:16.352" v="438"/>
          <ac:inkMkLst>
            <pc:docMk/>
            <pc:sldMk cId="234555709" sldId="281"/>
            <ac:inkMk id="394" creationId="{CFBF6B3C-5BCD-5C45-937F-9983F23856A8}"/>
          </ac:inkMkLst>
        </pc:inkChg>
        <pc:inkChg chg="add topLvl">
          <ac:chgData name="Zhang Yifan" userId="c9b86b9a-8bad-4e1d-80e2-8f55c3c19e2c" providerId="ADAL" clId="{9BEFBB74-C0ED-D640-96C8-5B66059E4614}" dt="2021-09-27T18:55:16.352" v="438"/>
          <ac:inkMkLst>
            <pc:docMk/>
            <pc:sldMk cId="234555709" sldId="281"/>
            <ac:inkMk id="395" creationId="{C3C65213-05E6-CC41-B25B-7F9467316249}"/>
          </ac:inkMkLst>
        </pc:inkChg>
        <pc:inkChg chg="add topLvl">
          <ac:chgData name="Zhang Yifan" userId="c9b86b9a-8bad-4e1d-80e2-8f55c3c19e2c" providerId="ADAL" clId="{9BEFBB74-C0ED-D640-96C8-5B66059E4614}" dt="2021-09-27T18:55:16.352" v="438"/>
          <ac:inkMkLst>
            <pc:docMk/>
            <pc:sldMk cId="234555709" sldId="281"/>
            <ac:inkMk id="396" creationId="{F37E0CDC-1D84-AE48-8121-FA5D90EA87A3}"/>
          </ac:inkMkLst>
        </pc:inkChg>
        <pc:inkChg chg="add topLvl">
          <ac:chgData name="Zhang Yifan" userId="c9b86b9a-8bad-4e1d-80e2-8f55c3c19e2c" providerId="ADAL" clId="{9BEFBB74-C0ED-D640-96C8-5B66059E4614}" dt="2021-09-27T18:55:16.352" v="438"/>
          <ac:inkMkLst>
            <pc:docMk/>
            <pc:sldMk cId="234555709" sldId="281"/>
            <ac:inkMk id="398" creationId="{3F61271E-5F3B-9A4C-AB5A-268B1DEDA254}"/>
          </ac:inkMkLst>
        </pc:inkChg>
        <pc:inkChg chg="add topLvl">
          <ac:chgData name="Zhang Yifan" userId="c9b86b9a-8bad-4e1d-80e2-8f55c3c19e2c" providerId="ADAL" clId="{9BEFBB74-C0ED-D640-96C8-5B66059E4614}" dt="2021-09-27T18:55:16.352" v="438"/>
          <ac:inkMkLst>
            <pc:docMk/>
            <pc:sldMk cId="234555709" sldId="281"/>
            <ac:inkMk id="399" creationId="{EACDAE81-EA63-4847-A09E-026C27EA865D}"/>
          </ac:inkMkLst>
        </pc:inkChg>
        <pc:inkChg chg="add topLvl">
          <ac:chgData name="Zhang Yifan" userId="c9b86b9a-8bad-4e1d-80e2-8f55c3c19e2c" providerId="ADAL" clId="{9BEFBB74-C0ED-D640-96C8-5B66059E4614}" dt="2021-09-27T18:55:16.352" v="438"/>
          <ac:inkMkLst>
            <pc:docMk/>
            <pc:sldMk cId="234555709" sldId="281"/>
            <ac:inkMk id="400" creationId="{8B639E57-2CA8-4E4C-8954-5789AD399C4B}"/>
          </ac:inkMkLst>
        </pc:inkChg>
        <pc:inkChg chg="add del topLvl">
          <ac:chgData name="Zhang Yifan" userId="c9b86b9a-8bad-4e1d-80e2-8f55c3c19e2c" providerId="ADAL" clId="{9BEFBB74-C0ED-D640-96C8-5B66059E4614}" dt="2021-09-27T18:55:16.352" v="438"/>
          <ac:inkMkLst>
            <pc:docMk/>
            <pc:sldMk cId="234555709" sldId="281"/>
            <ac:inkMk id="401" creationId="{D090571D-B193-1346-906A-A65ED3CE6AE5}"/>
          </ac:inkMkLst>
        </pc:inkChg>
        <pc:inkChg chg="add">
          <ac:chgData name="Zhang Yifan" userId="c9b86b9a-8bad-4e1d-80e2-8f55c3c19e2c" providerId="ADAL" clId="{9BEFBB74-C0ED-D640-96C8-5B66059E4614}" dt="2021-09-27T18:55:17.529" v="439"/>
          <ac:inkMkLst>
            <pc:docMk/>
            <pc:sldMk cId="234555709" sldId="281"/>
            <ac:inkMk id="403" creationId="{F2A5AD7C-250B-734D-9972-E08A4A167458}"/>
          </ac:inkMkLst>
        </pc:inkChg>
        <pc:inkChg chg="add">
          <ac:chgData name="Zhang Yifan" userId="c9b86b9a-8bad-4e1d-80e2-8f55c3c19e2c" providerId="ADAL" clId="{9BEFBB74-C0ED-D640-96C8-5B66059E4614}" dt="2021-09-27T18:55:17.730" v="440"/>
          <ac:inkMkLst>
            <pc:docMk/>
            <pc:sldMk cId="234555709" sldId="281"/>
            <ac:inkMk id="404" creationId="{9CC7D9C2-DF36-CE45-B17C-DBC19D89595D}"/>
          </ac:inkMkLst>
        </pc:inkChg>
        <pc:inkChg chg="add">
          <ac:chgData name="Zhang Yifan" userId="c9b86b9a-8bad-4e1d-80e2-8f55c3c19e2c" providerId="ADAL" clId="{9BEFBB74-C0ED-D640-96C8-5B66059E4614}" dt="2021-09-27T18:55:17.914" v="441"/>
          <ac:inkMkLst>
            <pc:docMk/>
            <pc:sldMk cId="234555709" sldId="281"/>
            <ac:inkMk id="405" creationId="{062801F6-DC29-2749-B84B-98DCB1AB7494}"/>
          </ac:inkMkLst>
        </pc:inkChg>
        <pc:inkChg chg="add">
          <ac:chgData name="Zhang Yifan" userId="c9b86b9a-8bad-4e1d-80e2-8f55c3c19e2c" providerId="ADAL" clId="{9BEFBB74-C0ED-D640-96C8-5B66059E4614}" dt="2021-09-27T18:55:18.777" v="442"/>
          <ac:inkMkLst>
            <pc:docMk/>
            <pc:sldMk cId="234555709" sldId="281"/>
            <ac:inkMk id="406" creationId="{E6C235F1-96C6-1748-9E60-A3E680EA981D}"/>
          </ac:inkMkLst>
        </pc:inkChg>
        <pc:inkChg chg="add">
          <ac:chgData name="Zhang Yifan" userId="c9b86b9a-8bad-4e1d-80e2-8f55c3c19e2c" providerId="ADAL" clId="{9BEFBB74-C0ED-D640-96C8-5B66059E4614}" dt="2021-09-27T18:55:19.269" v="443"/>
          <ac:inkMkLst>
            <pc:docMk/>
            <pc:sldMk cId="234555709" sldId="281"/>
            <ac:inkMk id="407" creationId="{5A6FE9FF-534B-8A46-A746-A96304D3DF23}"/>
          </ac:inkMkLst>
        </pc:inkChg>
        <pc:inkChg chg="add">
          <ac:chgData name="Zhang Yifan" userId="c9b86b9a-8bad-4e1d-80e2-8f55c3c19e2c" providerId="ADAL" clId="{9BEFBB74-C0ED-D640-96C8-5B66059E4614}" dt="2021-09-27T18:55:19.496" v="444"/>
          <ac:inkMkLst>
            <pc:docMk/>
            <pc:sldMk cId="234555709" sldId="281"/>
            <ac:inkMk id="408" creationId="{C2D1F495-7A8D-F54B-B684-17EE57208D4B}"/>
          </ac:inkMkLst>
        </pc:inkChg>
        <pc:inkChg chg="add">
          <ac:chgData name="Zhang Yifan" userId="c9b86b9a-8bad-4e1d-80e2-8f55c3c19e2c" providerId="ADAL" clId="{9BEFBB74-C0ED-D640-96C8-5B66059E4614}" dt="2021-09-27T18:55:20.146" v="445"/>
          <ac:inkMkLst>
            <pc:docMk/>
            <pc:sldMk cId="234555709" sldId="281"/>
            <ac:inkMk id="409" creationId="{C037CF15-875F-5849-907B-BA4D72B1A8BA}"/>
          </ac:inkMkLst>
        </pc:inkChg>
        <pc:inkChg chg="add">
          <ac:chgData name="Zhang Yifan" userId="c9b86b9a-8bad-4e1d-80e2-8f55c3c19e2c" providerId="ADAL" clId="{9BEFBB74-C0ED-D640-96C8-5B66059E4614}" dt="2021-09-27T18:55:20.415" v="446"/>
          <ac:inkMkLst>
            <pc:docMk/>
            <pc:sldMk cId="234555709" sldId="281"/>
            <ac:inkMk id="410" creationId="{C3021B61-CAA0-E648-8BB9-0A9DE58FBD3A}"/>
          </ac:inkMkLst>
        </pc:inkChg>
        <pc:inkChg chg="add topLvl">
          <ac:chgData name="Zhang Yifan" userId="c9b86b9a-8bad-4e1d-80e2-8f55c3c19e2c" providerId="ADAL" clId="{9BEFBB74-C0ED-D640-96C8-5B66059E4614}" dt="2021-09-27T18:55:25.423" v="454"/>
          <ac:inkMkLst>
            <pc:docMk/>
            <pc:sldMk cId="234555709" sldId="281"/>
            <ac:inkMk id="412" creationId="{1631D154-DBE8-0243-9F8C-A0F507792C12}"/>
          </ac:inkMkLst>
        </pc:inkChg>
        <pc:inkChg chg="add topLvl">
          <ac:chgData name="Zhang Yifan" userId="c9b86b9a-8bad-4e1d-80e2-8f55c3c19e2c" providerId="ADAL" clId="{9BEFBB74-C0ED-D640-96C8-5B66059E4614}" dt="2021-09-27T18:55:25.423" v="454"/>
          <ac:inkMkLst>
            <pc:docMk/>
            <pc:sldMk cId="234555709" sldId="281"/>
            <ac:inkMk id="413" creationId="{FE9BC40B-2CE7-6A48-84C0-0B132F018A29}"/>
          </ac:inkMkLst>
        </pc:inkChg>
        <pc:inkChg chg="add topLvl">
          <ac:chgData name="Zhang Yifan" userId="c9b86b9a-8bad-4e1d-80e2-8f55c3c19e2c" providerId="ADAL" clId="{9BEFBB74-C0ED-D640-96C8-5B66059E4614}" dt="2021-09-27T18:55:25.423" v="454"/>
          <ac:inkMkLst>
            <pc:docMk/>
            <pc:sldMk cId="234555709" sldId="281"/>
            <ac:inkMk id="414" creationId="{BFF10E54-D9FD-2249-805A-E67E50ADAC7A}"/>
          </ac:inkMkLst>
        </pc:inkChg>
        <pc:inkChg chg="add topLvl">
          <ac:chgData name="Zhang Yifan" userId="c9b86b9a-8bad-4e1d-80e2-8f55c3c19e2c" providerId="ADAL" clId="{9BEFBB74-C0ED-D640-96C8-5B66059E4614}" dt="2021-09-27T18:55:25.423" v="454"/>
          <ac:inkMkLst>
            <pc:docMk/>
            <pc:sldMk cId="234555709" sldId="281"/>
            <ac:inkMk id="415" creationId="{C0B6BA4D-97BE-0842-B529-B277F8D259E4}"/>
          </ac:inkMkLst>
        </pc:inkChg>
        <pc:inkChg chg="add del topLvl">
          <ac:chgData name="Zhang Yifan" userId="c9b86b9a-8bad-4e1d-80e2-8f55c3c19e2c" providerId="ADAL" clId="{9BEFBB74-C0ED-D640-96C8-5B66059E4614}" dt="2021-09-27T18:55:25.423" v="454"/>
          <ac:inkMkLst>
            <pc:docMk/>
            <pc:sldMk cId="234555709" sldId="281"/>
            <ac:inkMk id="416" creationId="{5E5745E6-BF41-754E-B706-413D29FCFC68}"/>
          </ac:inkMkLst>
        </pc:inkChg>
        <pc:inkChg chg="add topLvl">
          <ac:chgData name="Zhang Yifan" userId="c9b86b9a-8bad-4e1d-80e2-8f55c3c19e2c" providerId="ADAL" clId="{9BEFBB74-C0ED-D640-96C8-5B66059E4614}" dt="2021-09-27T18:55:45.802" v="485"/>
          <ac:inkMkLst>
            <pc:docMk/>
            <pc:sldMk cId="234555709" sldId="281"/>
            <ac:inkMk id="418" creationId="{8779D903-6F35-B943-B4E7-5A982E3B5A6F}"/>
          </ac:inkMkLst>
        </pc:inkChg>
        <pc:inkChg chg="add topLvl">
          <ac:chgData name="Zhang Yifan" userId="c9b86b9a-8bad-4e1d-80e2-8f55c3c19e2c" providerId="ADAL" clId="{9BEFBB74-C0ED-D640-96C8-5B66059E4614}" dt="2021-09-27T18:55:45.802" v="485"/>
          <ac:inkMkLst>
            <pc:docMk/>
            <pc:sldMk cId="234555709" sldId="281"/>
            <ac:inkMk id="419" creationId="{726B64E5-3B87-E342-8BAB-5C99B98A11F0}"/>
          </ac:inkMkLst>
        </pc:inkChg>
        <pc:inkChg chg="add topLvl">
          <ac:chgData name="Zhang Yifan" userId="c9b86b9a-8bad-4e1d-80e2-8f55c3c19e2c" providerId="ADAL" clId="{9BEFBB74-C0ED-D640-96C8-5B66059E4614}" dt="2021-09-27T18:55:45.802" v="485"/>
          <ac:inkMkLst>
            <pc:docMk/>
            <pc:sldMk cId="234555709" sldId="281"/>
            <ac:inkMk id="420" creationId="{079F99C5-EEFA-4441-881B-327EB360F6AC}"/>
          </ac:inkMkLst>
        </pc:inkChg>
        <pc:inkChg chg="add topLvl">
          <ac:chgData name="Zhang Yifan" userId="c9b86b9a-8bad-4e1d-80e2-8f55c3c19e2c" providerId="ADAL" clId="{9BEFBB74-C0ED-D640-96C8-5B66059E4614}" dt="2021-09-27T18:55:45.802" v="485"/>
          <ac:inkMkLst>
            <pc:docMk/>
            <pc:sldMk cId="234555709" sldId="281"/>
            <ac:inkMk id="421" creationId="{06A8E4FD-C878-F54A-BC09-BD4CDFC22BD5}"/>
          </ac:inkMkLst>
        </pc:inkChg>
        <pc:inkChg chg="add topLvl">
          <ac:chgData name="Zhang Yifan" userId="c9b86b9a-8bad-4e1d-80e2-8f55c3c19e2c" providerId="ADAL" clId="{9BEFBB74-C0ED-D640-96C8-5B66059E4614}" dt="2021-09-27T18:55:45.802" v="485"/>
          <ac:inkMkLst>
            <pc:docMk/>
            <pc:sldMk cId="234555709" sldId="281"/>
            <ac:inkMk id="422" creationId="{85E5EA4B-B7C3-9A4E-857B-315C2420CA5D}"/>
          </ac:inkMkLst>
        </pc:inkChg>
        <pc:inkChg chg="add topLvl">
          <ac:chgData name="Zhang Yifan" userId="c9b86b9a-8bad-4e1d-80e2-8f55c3c19e2c" providerId="ADAL" clId="{9BEFBB74-C0ED-D640-96C8-5B66059E4614}" dt="2021-09-27T18:55:45.802" v="485"/>
          <ac:inkMkLst>
            <pc:docMk/>
            <pc:sldMk cId="234555709" sldId="281"/>
            <ac:inkMk id="423" creationId="{8C6422E8-C305-F546-B69A-F73CE8930C3A}"/>
          </ac:inkMkLst>
        </pc:inkChg>
        <pc:inkChg chg="add topLvl">
          <ac:chgData name="Zhang Yifan" userId="c9b86b9a-8bad-4e1d-80e2-8f55c3c19e2c" providerId="ADAL" clId="{9BEFBB74-C0ED-D640-96C8-5B66059E4614}" dt="2021-09-27T18:55:45.802" v="485"/>
          <ac:inkMkLst>
            <pc:docMk/>
            <pc:sldMk cId="234555709" sldId="281"/>
            <ac:inkMk id="424" creationId="{26DBEA04-F93E-8C49-B329-C48DF17E304B}"/>
          </ac:inkMkLst>
        </pc:inkChg>
        <pc:inkChg chg="add topLvl">
          <ac:chgData name="Zhang Yifan" userId="c9b86b9a-8bad-4e1d-80e2-8f55c3c19e2c" providerId="ADAL" clId="{9BEFBB74-C0ED-D640-96C8-5B66059E4614}" dt="2021-09-27T18:55:41.529" v="481"/>
          <ac:inkMkLst>
            <pc:docMk/>
            <pc:sldMk cId="234555709" sldId="281"/>
            <ac:inkMk id="426" creationId="{01BC1EF7-FEE7-4144-BC01-68DB3812C1DF}"/>
          </ac:inkMkLst>
        </pc:inkChg>
        <pc:inkChg chg="add topLvl">
          <ac:chgData name="Zhang Yifan" userId="c9b86b9a-8bad-4e1d-80e2-8f55c3c19e2c" providerId="ADAL" clId="{9BEFBB74-C0ED-D640-96C8-5B66059E4614}" dt="2021-09-27T18:55:41.529" v="481"/>
          <ac:inkMkLst>
            <pc:docMk/>
            <pc:sldMk cId="234555709" sldId="281"/>
            <ac:inkMk id="427" creationId="{FB88AB2A-1606-B443-A632-4E66C2716669}"/>
          </ac:inkMkLst>
        </pc:inkChg>
        <pc:inkChg chg="add topLvl">
          <ac:chgData name="Zhang Yifan" userId="c9b86b9a-8bad-4e1d-80e2-8f55c3c19e2c" providerId="ADAL" clId="{9BEFBB74-C0ED-D640-96C8-5B66059E4614}" dt="2021-09-27T18:55:41.529" v="481"/>
          <ac:inkMkLst>
            <pc:docMk/>
            <pc:sldMk cId="234555709" sldId="281"/>
            <ac:inkMk id="428" creationId="{3048B3AA-662E-504B-970A-C4176C365E77}"/>
          </ac:inkMkLst>
        </pc:inkChg>
        <pc:inkChg chg="add topLvl">
          <ac:chgData name="Zhang Yifan" userId="c9b86b9a-8bad-4e1d-80e2-8f55c3c19e2c" providerId="ADAL" clId="{9BEFBB74-C0ED-D640-96C8-5B66059E4614}" dt="2021-09-27T18:55:41.529" v="481"/>
          <ac:inkMkLst>
            <pc:docMk/>
            <pc:sldMk cId="234555709" sldId="281"/>
            <ac:inkMk id="429" creationId="{C9E33C6B-DA8A-9F42-8441-25225CD7DE97}"/>
          </ac:inkMkLst>
        </pc:inkChg>
        <pc:inkChg chg="add topLvl">
          <ac:chgData name="Zhang Yifan" userId="c9b86b9a-8bad-4e1d-80e2-8f55c3c19e2c" providerId="ADAL" clId="{9BEFBB74-C0ED-D640-96C8-5B66059E4614}" dt="2021-09-27T18:55:41.529" v="481"/>
          <ac:inkMkLst>
            <pc:docMk/>
            <pc:sldMk cId="234555709" sldId="281"/>
            <ac:inkMk id="430" creationId="{0CAE4606-F716-3248-90C6-9B3E7AD673E6}"/>
          </ac:inkMkLst>
        </pc:inkChg>
        <pc:inkChg chg="add topLvl">
          <ac:chgData name="Zhang Yifan" userId="c9b86b9a-8bad-4e1d-80e2-8f55c3c19e2c" providerId="ADAL" clId="{9BEFBB74-C0ED-D640-96C8-5B66059E4614}" dt="2021-09-27T18:55:41.529" v="481"/>
          <ac:inkMkLst>
            <pc:docMk/>
            <pc:sldMk cId="234555709" sldId="281"/>
            <ac:inkMk id="431" creationId="{10E5DBB5-EEE2-D84E-84FA-7F49FC1CBAD3}"/>
          </ac:inkMkLst>
        </pc:inkChg>
        <pc:inkChg chg="add topLvl">
          <ac:chgData name="Zhang Yifan" userId="c9b86b9a-8bad-4e1d-80e2-8f55c3c19e2c" providerId="ADAL" clId="{9BEFBB74-C0ED-D640-96C8-5B66059E4614}" dt="2021-09-27T18:55:41.529" v="481"/>
          <ac:inkMkLst>
            <pc:docMk/>
            <pc:sldMk cId="234555709" sldId="281"/>
            <ac:inkMk id="432" creationId="{134A1A73-1C51-BE4B-8229-AF2D68BCB736}"/>
          </ac:inkMkLst>
        </pc:inkChg>
        <pc:inkChg chg="add topLvl">
          <ac:chgData name="Zhang Yifan" userId="c9b86b9a-8bad-4e1d-80e2-8f55c3c19e2c" providerId="ADAL" clId="{9BEFBB74-C0ED-D640-96C8-5B66059E4614}" dt="2021-09-27T18:55:41.529" v="481"/>
          <ac:inkMkLst>
            <pc:docMk/>
            <pc:sldMk cId="234555709" sldId="281"/>
            <ac:inkMk id="433" creationId="{2980A826-A4DB-6944-860F-4C368A7FCA46}"/>
          </ac:inkMkLst>
        </pc:inkChg>
        <pc:inkChg chg="add topLvl">
          <ac:chgData name="Zhang Yifan" userId="c9b86b9a-8bad-4e1d-80e2-8f55c3c19e2c" providerId="ADAL" clId="{9BEFBB74-C0ED-D640-96C8-5B66059E4614}" dt="2021-09-27T18:55:41.529" v="481"/>
          <ac:inkMkLst>
            <pc:docMk/>
            <pc:sldMk cId="234555709" sldId="281"/>
            <ac:inkMk id="434" creationId="{EE8606D5-43D0-9F40-BFA8-DC05E5C79AC8}"/>
          </ac:inkMkLst>
        </pc:inkChg>
        <pc:inkChg chg="add topLvl">
          <ac:chgData name="Zhang Yifan" userId="c9b86b9a-8bad-4e1d-80e2-8f55c3c19e2c" providerId="ADAL" clId="{9BEFBB74-C0ED-D640-96C8-5B66059E4614}" dt="2021-09-27T18:55:41.529" v="481"/>
          <ac:inkMkLst>
            <pc:docMk/>
            <pc:sldMk cId="234555709" sldId="281"/>
            <ac:inkMk id="435" creationId="{43F6854B-5A21-C14C-ACB4-9C49B66FF6B3}"/>
          </ac:inkMkLst>
        </pc:inkChg>
        <pc:inkChg chg="add topLvl">
          <ac:chgData name="Zhang Yifan" userId="c9b86b9a-8bad-4e1d-80e2-8f55c3c19e2c" providerId="ADAL" clId="{9BEFBB74-C0ED-D640-96C8-5B66059E4614}" dt="2021-09-27T18:55:41.529" v="481"/>
          <ac:inkMkLst>
            <pc:docMk/>
            <pc:sldMk cId="234555709" sldId="281"/>
            <ac:inkMk id="436" creationId="{6EA9274C-F1AD-B843-B9B7-963736A14C5B}"/>
          </ac:inkMkLst>
        </pc:inkChg>
        <pc:inkChg chg="add topLvl">
          <ac:chgData name="Zhang Yifan" userId="c9b86b9a-8bad-4e1d-80e2-8f55c3c19e2c" providerId="ADAL" clId="{9BEFBB74-C0ED-D640-96C8-5B66059E4614}" dt="2021-09-27T18:55:41.529" v="481"/>
          <ac:inkMkLst>
            <pc:docMk/>
            <pc:sldMk cId="234555709" sldId="281"/>
            <ac:inkMk id="437" creationId="{2C9D14E4-4F15-3443-8957-9389DEA21AB2}"/>
          </ac:inkMkLst>
        </pc:inkChg>
        <pc:inkChg chg="add topLvl">
          <ac:chgData name="Zhang Yifan" userId="c9b86b9a-8bad-4e1d-80e2-8f55c3c19e2c" providerId="ADAL" clId="{9BEFBB74-C0ED-D640-96C8-5B66059E4614}" dt="2021-09-27T18:55:41.529" v="481"/>
          <ac:inkMkLst>
            <pc:docMk/>
            <pc:sldMk cId="234555709" sldId="281"/>
            <ac:inkMk id="438" creationId="{EF5FADDC-B1F2-E647-A856-4C9405DB1351}"/>
          </ac:inkMkLst>
        </pc:inkChg>
        <pc:inkChg chg="add del topLvl">
          <ac:chgData name="Zhang Yifan" userId="c9b86b9a-8bad-4e1d-80e2-8f55c3c19e2c" providerId="ADAL" clId="{9BEFBB74-C0ED-D640-96C8-5B66059E4614}" dt="2021-09-27T18:55:37.881" v="478"/>
          <ac:inkMkLst>
            <pc:docMk/>
            <pc:sldMk cId="234555709" sldId="281"/>
            <ac:inkMk id="439" creationId="{43707DC1-FFBA-2B4E-8623-37E7AC3C15A1}"/>
          </ac:inkMkLst>
        </pc:inkChg>
        <pc:inkChg chg="add del topLvl">
          <ac:chgData name="Zhang Yifan" userId="c9b86b9a-8bad-4e1d-80e2-8f55c3c19e2c" providerId="ADAL" clId="{9BEFBB74-C0ED-D640-96C8-5B66059E4614}" dt="2021-09-27T18:55:41.529" v="481"/>
          <ac:inkMkLst>
            <pc:docMk/>
            <pc:sldMk cId="234555709" sldId="281"/>
            <ac:inkMk id="441" creationId="{741283FF-33BE-724E-B748-DE73C425D927}"/>
          </ac:inkMkLst>
        </pc:inkChg>
        <pc:inkChg chg="add">
          <ac:chgData name="Zhang Yifan" userId="c9b86b9a-8bad-4e1d-80e2-8f55c3c19e2c" providerId="ADAL" clId="{9BEFBB74-C0ED-D640-96C8-5B66059E4614}" dt="2021-09-27T18:55:44.010" v="482"/>
          <ac:inkMkLst>
            <pc:docMk/>
            <pc:sldMk cId="234555709" sldId="281"/>
            <ac:inkMk id="443" creationId="{481EB6FF-5A80-2B46-BB2A-A4E03EC66607}"/>
          </ac:inkMkLst>
        </pc:inkChg>
        <pc:inkChg chg="add">
          <ac:chgData name="Zhang Yifan" userId="c9b86b9a-8bad-4e1d-80e2-8f55c3c19e2c" providerId="ADAL" clId="{9BEFBB74-C0ED-D640-96C8-5B66059E4614}" dt="2021-09-27T18:55:44.536" v="483"/>
          <ac:inkMkLst>
            <pc:docMk/>
            <pc:sldMk cId="234555709" sldId="281"/>
            <ac:inkMk id="444" creationId="{211D87E0-68BF-E149-BA8F-52601699F6AB}"/>
          </ac:inkMkLst>
        </pc:inkChg>
        <pc:inkChg chg="add">
          <ac:chgData name="Zhang Yifan" userId="c9b86b9a-8bad-4e1d-80e2-8f55c3c19e2c" providerId="ADAL" clId="{9BEFBB74-C0ED-D640-96C8-5B66059E4614}" dt="2021-09-27T18:55:44.761" v="484"/>
          <ac:inkMkLst>
            <pc:docMk/>
            <pc:sldMk cId="234555709" sldId="281"/>
            <ac:inkMk id="445" creationId="{418C1B88-A283-9344-A855-C447003E209C}"/>
          </ac:inkMkLst>
        </pc:inkChg>
        <pc:inkChg chg="add topLvl">
          <ac:chgData name="Zhang Yifan" userId="c9b86b9a-8bad-4e1d-80e2-8f55c3c19e2c" providerId="ADAL" clId="{9BEFBB74-C0ED-D640-96C8-5B66059E4614}" dt="2021-09-27T18:56:24.215" v="529"/>
          <ac:inkMkLst>
            <pc:docMk/>
            <pc:sldMk cId="234555709" sldId="281"/>
            <ac:inkMk id="447" creationId="{0BA68E5F-5ED8-C04C-8A36-0174B19D52F5}"/>
          </ac:inkMkLst>
        </pc:inkChg>
        <pc:inkChg chg="add topLvl">
          <ac:chgData name="Zhang Yifan" userId="c9b86b9a-8bad-4e1d-80e2-8f55c3c19e2c" providerId="ADAL" clId="{9BEFBB74-C0ED-D640-96C8-5B66059E4614}" dt="2021-09-27T18:56:24.215" v="529"/>
          <ac:inkMkLst>
            <pc:docMk/>
            <pc:sldMk cId="234555709" sldId="281"/>
            <ac:inkMk id="448" creationId="{9446D790-2C2D-F245-AC55-BFCA63048212}"/>
          </ac:inkMkLst>
        </pc:inkChg>
        <pc:inkChg chg="add topLvl">
          <ac:chgData name="Zhang Yifan" userId="c9b86b9a-8bad-4e1d-80e2-8f55c3c19e2c" providerId="ADAL" clId="{9BEFBB74-C0ED-D640-96C8-5B66059E4614}" dt="2021-09-27T18:56:24.215" v="529"/>
          <ac:inkMkLst>
            <pc:docMk/>
            <pc:sldMk cId="234555709" sldId="281"/>
            <ac:inkMk id="449" creationId="{CBD7D01F-C90C-DB47-AAF2-EA2DB3A5AB82}"/>
          </ac:inkMkLst>
        </pc:inkChg>
        <pc:inkChg chg="add topLvl">
          <ac:chgData name="Zhang Yifan" userId="c9b86b9a-8bad-4e1d-80e2-8f55c3c19e2c" providerId="ADAL" clId="{9BEFBB74-C0ED-D640-96C8-5B66059E4614}" dt="2021-09-27T18:56:24.215" v="529"/>
          <ac:inkMkLst>
            <pc:docMk/>
            <pc:sldMk cId="234555709" sldId="281"/>
            <ac:inkMk id="450" creationId="{DE555226-5FB8-3A47-ACFB-6DCE67CFB51A}"/>
          </ac:inkMkLst>
        </pc:inkChg>
        <pc:inkChg chg="add topLvl">
          <ac:chgData name="Zhang Yifan" userId="c9b86b9a-8bad-4e1d-80e2-8f55c3c19e2c" providerId="ADAL" clId="{9BEFBB74-C0ED-D640-96C8-5B66059E4614}" dt="2021-09-27T18:56:24.215" v="529"/>
          <ac:inkMkLst>
            <pc:docMk/>
            <pc:sldMk cId="234555709" sldId="281"/>
            <ac:inkMk id="451" creationId="{3370D6E8-EEB1-6A4C-868E-093DB94AEB75}"/>
          </ac:inkMkLst>
        </pc:inkChg>
        <pc:inkChg chg="add topLvl">
          <ac:chgData name="Zhang Yifan" userId="c9b86b9a-8bad-4e1d-80e2-8f55c3c19e2c" providerId="ADAL" clId="{9BEFBB74-C0ED-D640-96C8-5B66059E4614}" dt="2021-09-27T18:56:24.215" v="529"/>
          <ac:inkMkLst>
            <pc:docMk/>
            <pc:sldMk cId="234555709" sldId="281"/>
            <ac:inkMk id="452" creationId="{22B1D322-D442-A340-90C4-576ADA9CB475}"/>
          </ac:inkMkLst>
        </pc:inkChg>
        <pc:inkChg chg="add topLvl">
          <ac:chgData name="Zhang Yifan" userId="c9b86b9a-8bad-4e1d-80e2-8f55c3c19e2c" providerId="ADAL" clId="{9BEFBB74-C0ED-D640-96C8-5B66059E4614}" dt="2021-09-27T18:56:24.215" v="529"/>
          <ac:inkMkLst>
            <pc:docMk/>
            <pc:sldMk cId="234555709" sldId="281"/>
            <ac:inkMk id="453" creationId="{53E32831-B91C-0A40-ABF7-AA7FD68DB7A1}"/>
          </ac:inkMkLst>
        </pc:inkChg>
        <pc:inkChg chg="add topLvl">
          <ac:chgData name="Zhang Yifan" userId="c9b86b9a-8bad-4e1d-80e2-8f55c3c19e2c" providerId="ADAL" clId="{9BEFBB74-C0ED-D640-96C8-5B66059E4614}" dt="2021-09-27T18:56:24.215" v="529"/>
          <ac:inkMkLst>
            <pc:docMk/>
            <pc:sldMk cId="234555709" sldId="281"/>
            <ac:inkMk id="454" creationId="{738DCE5D-8C85-D249-AFC8-B956D852A1BD}"/>
          </ac:inkMkLst>
        </pc:inkChg>
        <pc:inkChg chg="add topLvl">
          <ac:chgData name="Zhang Yifan" userId="c9b86b9a-8bad-4e1d-80e2-8f55c3c19e2c" providerId="ADAL" clId="{9BEFBB74-C0ED-D640-96C8-5B66059E4614}" dt="2021-09-27T18:56:24.215" v="529"/>
          <ac:inkMkLst>
            <pc:docMk/>
            <pc:sldMk cId="234555709" sldId="281"/>
            <ac:inkMk id="455" creationId="{AD70F957-549B-F449-AC31-6F1D35EC85F6}"/>
          </ac:inkMkLst>
        </pc:inkChg>
        <pc:inkChg chg="add topLvl">
          <ac:chgData name="Zhang Yifan" userId="c9b86b9a-8bad-4e1d-80e2-8f55c3c19e2c" providerId="ADAL" clId="{9BEFBB74-C0ED-D640-96C8-5B66059E4614}" dt="2021-09-27T18:56:24.215" v="529"/>
          <ac:inkMkLst>
            <pc:docMk/>
            <pc:sldMk cId="234555709" sldId="281"/>
            <ac:inkMk id="456" creationId="{90C2EAFA-0294-0E44-990A-4921EF0DB85D}"/>
          </ac:inkMkLst>
        </pc:inkChg>
        <pc:inkChg chg="add topLvl">
          <ac:chgData name="Zhang Yifan" userId="c9b86b9a-8bad-4e1d-80e2-8f55c3c19e2c" providerId="ADAL" clId="{9BEFBB74-C0ED-D640-96C8-5B66059E4614}" dt="2021-09-27T18:56:24.215" v="529"/>
          <ac:inkMkLst>
            <pc:docMk/>
            <pc:sldMk cId="234555709" sldId="281"/>
            <ac:inkMk id="457" creationId="{323901A6-A961-5848-8922-801A1F5D608B}"/>
          </ac:inkMkLst>
        </pc:inkChg>
        <pc:inkChg chg="add topLvl">
          <ac:chgData name="Zhang Yifan" userId="c9b86b9a-8bad-4e1d-80e2-8f55c3c19e2c" providerId="ADAL" clId="{9BEFBB74-C0ED-D640-96C8-5B66059E4614}" dt="2021-09-27T18:56:24.215" v="529"/>
          <ac:inkMkLst>
            <pc:docMk/>
            <pc:sldMk cId="234555709" sldId="281"/>
            <ac:inkMk id="458" creationId="{32BFDCE8-A370-A44A-A149-691E909B6E95}"/>
          </ac:inkMkLst>
        </pc:inkChg>
        <pc:inkChg chg="add topLvl">
          <ac:chgData name="Zhang Yifan" userId="c9b86b9a-8bad-4e1d-80e2-8f55c3c19e2c" providerId="ADAL" clId="{9BEFBB74-C0ED-D640-96C8-5B66059E4614}" dt="2021-09-27T18:56:24.215" v="529"/>
          <ac:inkMkLst>
            <pc:docMk/>
            <pc:sldMk cId="234555709" sldId="281"/>
            <ac:inkMk id="459" creationId="{6EABE85E-271A-194A-9ED7-2F6CF728B25F}"/>
          </ac:inkMkLst>
        </pc:inkChg>
        <pc:inkChg chg="add topLvl">
          <ac:chgData name="Zhang Yifan" userId="c9b86b9a-8bad-4e1d-80e2-8f55c3c19e2c" providerId="ADAL" clId="{9BEFBB74-C0ED-D640-96C8-5B66059E4614}" dt="2021-09-27T18:56:24.215" v="529"/>
          <ac:inkMkLst>
            <pc:docMk/>
            <pc:sldMk cId="234555709" sldId="281"/>
            <ac:inkMk id="460" creationId="{33C5778C-18B8-3748-99A6-2F11B17B2A97}"/>
          </ac:inkMkLst>
        </pc:inkChg>
        <pc:inkChg chg="add topLvl">
          <ac:chgData name="Zhang Yifan" userId="c9b86b9a-8bad-4e1d-80e2-8f55c3c19e2c" providerId="ADAL" clId="{9BEFBB74-C0ED-D640-96C8-5B66059E4614}" dt="2021-09-27T18:56:24.215" v="529"/>
          <ac:inkMkLst>
            <pc:docMk/>
            <pc:sldMk cId="234555709" sldId="281"/>
            <ac:inkMk id="461" creationId="{4E013CDA-96DE-4A44-A97C-2A37CA9D32CD}"/>
          </ac:inkMkLst>
        </pc:inkChg>
        <pc:inkChg chg="add topLvl">
          <ac:chgData name="Zhang Yifan" userId="c9b86b9a-8bad-4e1d-80e2-8f55c3c19e2c" providerId="ADAL" clId="{9BEFBB74-C0ED-D640-96C8-5B66059E4614}" dt="2021-09-27T18:56:24.215" v="529"/>
          <ac:inkMkLst>
            <pc:docMk/>
            <pc:sldMk cId="234555709" sldId="281"/>
            <ac:inkMk id="462" creationId="{2C53D604-1DD1-8A44-BBBD-FB7C2E13CAB2}"/>
          </ac:inkMkLst>
        </pc:inkChg>
        <pc:inkChg chg="add topLvl">
          <ac:chgData name="Zhang Yifan" userId="c9b86b9a-8bad-4e1d-80e2-8f55c3c19e2c" providerId="ADAL" clId="{9BEFBB74-C0ED-D640-96C8-5B66059E4614}" dt="2021-09-27T18:56:24.215" v="529"/>
          <ac:inkMkLst>
            <pc:docMk/>
            <pc:sldMk cId="234555709" sldId="281"/>
            <ac:inkMk id="463" creationId="{67D9B505-8168-084B-B6EE-EF95632BBE13}"/>
          </ac:inkMkLst>
        </pc:inkChg>
        <pc:inkChg chg="add topLvl">
          <ac:chgData name="Zhang Yifan" userId="c9b86b9a-8bad-4e1d-80e2-8f55c3c19e2c" providerId="ADAL" clId="{9BEFBB74-C0ED-D640-96C8-5B66059E4614}" dt="2021-09-27T18:56:24.215" v="529"/>
          <ac:inkMkLst>
            <pc:docMk/>
            <pc:sldMk cId="234555709" sldId="281"/>
            <ac:inkMk id="464" creationId="{DFBC3A70-72EF-4A4B-B4F6-EC2582E36A25}"/>
          </ac:inkMkLst>
        </pc:inkChg>
        <pc:inkChg chg="add topLvl">
          <ac:chgData name="Zhang Yifan" userId="c9b86b9a-8bad-4e1d-80e2-8f55c3c19e2c" providerId="ADAL" clId="{9BEFBB74-C0ED-D640-96C8-5B66059E4614}" dt="2021-09-27T18:56:24.215" v="529"/>
          <ac:inkMkLst>
            <pc:docMk/>
            <pc:sldMk cId="234555709" sldId="281"/>
            <ac:inkMk id="466" creationId="{1DE23E53-551A-2348-8FDC-5F95A9B559B8}"/>
          </ac:inkMkLst>
        </pc:inkChg>
        <pc:inkChg chg="add topLvl">
          <ac:chgData name="Zhang Yifan" userId="c9b86b9a-8bad-4e1d-80e2-8f55c3c19e2c" providerId="ADAL" clId="{9BEFBB74-C0ED-D640-96C8-5B66059E4614}" dt="2021-09-27T18:56:24.215" v="529"/>
          <ac:inkMkLst>
            <pc:docMk/>
            <pc:sldMk cId="234555709" sldId="281"/>
            <ac:inkMk id="467" creationId="{4B65FA77-5166-394B-9E9B-4DBEB0A6989B}"/>
          </ac:inkMkLst>
        </pc:inkChg>
        <pc:inkChg chg="add topLvl">
          <ac:chgData name="Zhang Yifan" userId="c9b86b9a-8bad-4e1d-80e2-8f55c3c19e2c" providerId="ADAL" clId="{9BEFBB74-C0ED-D640-96C8-5B66059E4614}" dt="2021-09-27T18:56:24.215" v="529"/>
          <ac:inkMkLst>
            <pc:docMk/>
            <pc:sldMk cId="234555709" sldId="281"/>
            <ac:inkMk id="468" creationId="{EC27C3A1-A290-CE4B-92D1-79F7689AA3B6}"/>
          </ac:inkMkLst>
        </pc:inkChg>
        <pc:inkChg chg="add del topLvl">
          <ac:chgData name="Zhang Yifan" userId="c9b86b9a-8bad-4e1d-80e2-8f55c3c19e2c" providerId="ADAL" clId="{9BEFBB74-C0ED-D640-96C8-5B66059E4614}" dt="2021-09-27T18:56:13.720" v="510"/>
          <ac:inkMkLst>
            <pc:docMk/>
            <pc:sldMk cId="234555709" sldId="281"/>
            <ac:inkMk id="469" creationId="{EFD204ED-882E-CA48-AA8E-3DB1FFABCF54}"/>
          </ac:inkMkLst>
        </pc:inkChg>
        <pc:inkChg chg="add topLvl">
          <ac:chgData name="Zhang Yifan" userId="c9b86b9a-8bad-4e1d-80e2-8f55c3c19e2c" providerId="ADAL" clId="{9BEFBB74-C0ED-D640-96C8-5B66059E4614}" dt="2021-09-27T18:56:24.215" v="529"/>
          <ac:inkMkLst>
            <pc:docMk/>
            <pc:sldMk cId="234555709" sldId="281"/>
            <ac:inkMk id="471" creationId="{24002B03-E11C-7747-B79E-FCA79CD45EC0}"/>
          </ac:inkMkLst>
        </pc:inkChg>
        <pc:inkChg chg="add topLvl">
          <ac:chgData name="Zhang Yifan" userId="c9b86b9a-8bad-4e1d-80e2-8f55c3c19e2c" providerId="ADAL" clId="{9BEFBB74-C0ED-D640-96C8-5B66059E4614}" dt="2021-09-27T18:56:24.215" v="529"/>
          <ac:inkMkLst>
            <pc:docMk/>
            <pc:sldMk cId="234555709" sldId="281"/>
            <ac:inkMk id="472" creationId="{37ACFE75-E9CC-1248-91B7-51873507190C}"/>
          </ac:inkMkLst>
        </pc:inkChg>
        <pc:inkChg chg="add topLvl">
          <ac:chgData name="Zhang Yifan" userId="c9b86b9a-8bad-4e1d-80e2-8f55c3c19e2c" providerId="ADAL" clId="{9BEFBB74-C0ED-D640-96C8-5B66059E4614}" dt="2021-09-27T18:56:24.215" v="529"/>
          <ac:inkMkLst>
            <pc:docMk/>
            <pc:sldMk cId="234555709" sldId="281"/>
            <ac:inkMk id="473" creationId="{862501E1-7EBC-244D-9AE1-FE162B264C18}"/>
          </ac:inkMkLst>
        </pc:inkChg>
        <pc:inkChg chg="add topLvl">
          <ac:chgData name="Zhang Yifan" userId="c9b86b9a-8bad-4e1d-80e2-8f55c3c19e2c" providerId="ADAL" clId="{9BEFBB74-C0ED-D640-96C8-5B66059E4614}" dt="2021-09-27T18:56:24.215" v="529"/>
          <ac:inkMkLst>
            <pc:docMk/>
            <pc:sldMk cId="234555709" sldId="281"/>
            <ac:inkMk id="474" creationId="{70264D89-1D0C-3C44-ADFD-EA0C13EC21D3}"/>
          </ac:inkMkLst>
        </pc:inkChg>
        <pc:inkChg chg="add topLvl">
          <ac:chgData name="Zhang Yifan" userId="c9b86b9a-8bad-4e1d-80e2-8f55c3c19e2c" providerId="ADAL" clId="{9BEFBB74-C0ED-D640-96C8-5B66059E4614}" dt="2021-09-27T18:56:24.215" v="529"/>
          <ac:inkMkLst>
            <pc:docMk/>
            <pc:sldMk cId="234555709" sldId="281"/>
            <ac:inkMk id="475" creationId="{84FF540F-3BC4-0940-A3A7-58C6FFF3ED23}"/>
          </ac:inkMkLst>
        </pc:inkChg>
        <pc:inkChg chg="add topLvl">
          <ac:chgData name="Zhang Yifan" userId="c9b86b9a-8bad-4e1d-80e2-8f55c3c19e2c" providerId="ADAL" clId="{9BEFBB74-C0ED-D640-96C8-5B66059E4614}" dt="2021-09-27T18:56:24.215" v="529"/>
          <ac:inkMkLst>
            <pc:docMk/>
            <pc:sldMk cId="234555709" sldId="281"/>
            <ac:inkMk id="476" creationId="{93D4AD24-4D73-DF43-B5AD-B8BC8AB8408E}"/>
          </ac:inkMkLst>
        </pc:inkChg>
        <pc:inkChg chg="add topLvl">
          <ac:chgData name="Zhang Yifan" userId="c9b86b9a-8bad-4e1d-80e2-8f55c3c19e2c" providerId="ADAL" clId="{9BEFBB74-C0ED-D640-96C8-5B66059E4614}" dt="2021-09-27T18:56:24.215" v="529"/>
          <ac:inkMkLst>
            <pc:docMk/>
            <pc:sldMk cId="234555709" sldId="281"/>
            <ac:inkMk id="477" creationId="{7A0F2C6C-B9BB-6E49-B16A-28C5B24E8EF4}"/>
          </ac:inkMkLst>
        </pc:inkChg>
        <pc:inkChg chg="add topLvl">
          <ac:chgData name="Zhang Yifan" userId="c9b86b9a-8bad-4e1d-80e2-8f55c3c19e2c" providerId="ADAL" clId="{9BEFBB74-C0ED-D640-96C8-5B66059E4614}" dt="2021-09-27T18:56:24.215" v="529"/>
          <ac:inkMkLst>
            <pc:docMk/>
            <pc:sldMk cId="234555709" sldId="281"/>
            <ac:inkMk id="478" creationId="{24479091-04CD-DF4C-98FD-90C76D584B3C}"/>
          </ac:inkMkLst>
        </pc:inkChg>
        <pc:inkChg chg="add topLvl">
          <ac:chgData name="Zhang Yifan" userId="c9b86b9a-8bad-4e1d-80e2-8f55c3c19e2c" providerId="ADAL" clId="{9BEFBB74-C0ED-D640-96C8-5B66059E4614}" dt="2021-09-27T18:56:24.215" v="529"/>
          <ac:inkMkLst>
            <pc:docMk/>
            <pc:sldMk cId="234555709" sldId="281"/>
            <ac:inkMk id="479" creationId="{D53FDCBB-171E-9442-A4F8-DF2EE164F729}"/>
          </ac:inkMkLst>
        </pc:inkChg>
        <pc:inkChg chg="add topLvl">
          <ac:chgData name="Zhang Yifan" userId="c9b86b9a-8bad-4e1d-80e2-8f55c3c19e2c" providerId="ADAL" clId="{9BEFBB74-C0ED-D640-96C8-5B66059E4614}" dt="2021-09-27T18:56:24.215" v="529"/>
          <ac:inkMkLst>
            <pc:docMk/>
            <pc:sldMk cId="234555709" sldId="281"/>
            <ac:inkMk id="480" creationId="{8DB0A04E-95E4-0B40-ABD1-0F30AC2BBBD6}"/>
          </ac:inkMkLst>
        </pc:inkChg>
        <pc:inkChg chg="add topLvl">
          <ac:chgData name="Zhang Yifan" userId="c9b86b9a-8bad-4e1d-80e2-8f55c3c19e2c" providerId="ADAL" clId="{9BEFBB74-C0ED-D640-96C8-5B66059E4614}" dt="2021-09-27T18:56:24.215" v="529"/>
          <ac:inkMkLst>
            <pc:docMk/>
            <pc:sldMk cId="234555709" sldId="281"/>
            <ac:inkMk id="481" creationId="{775A290A-1F57-114F-BE10-41E0C8A85E28}"/>
          </ac:inkMkLst>
        </pc:inkChg>
        <pc:inkChg chg="add">
          <ac:chgData name="Zhang Yifan" userId="c9b86b9a-8bad-4e1d-80e2-8f55c3c19e2c" providerId="ADAL" clId="{9BEFBB74-C0ED-D640-96C8-5B66059E4614}" dt="2021-09-27T18:56:21.094" v="523"/>
          <ac:inkMkLst>
            <pc:docMk/>
            <pc:sldMk cId="234555709" sldId="281"/>
            <ac:inkMk id="483" creationId="{E2E8AE83-7F21-2144-90A4-5946D6BE8FB9}"/>
          </ac:inkMkLst>
        </pc:inkChg>
        <pc:inkChg chg="add">
          <ac:chgData name="Zhang Yifan" userId="c9b86b9a-8bad-4e1d-80e2-8f55c3c19e2c" providerId="ADAL" clId="{9BEFBB74-C0ED-D640-96C8-5B66059E4614}" dt="2021-09-27T18:56:21.360" v="524"/>
          <ac:inkMkLst>
            <pc:docMk/>
            <pc:sldMk cId="234555709" sldId="281"/>
            <ac:inkMk id="484" creationId="{324B57EC-B303-9549-8B5B-87C24A9E5081}"/>
          </ac:inkMkLst>
        </pc:inkChg>
        <pc:inkChg chg="add">
          <ac:chgData name="Zhang Yifan" userId="c9b86b9a-8bad-4e1d-80e2-8f55c3c19e2c" providerId="ADAL" clId="{9BEFBB74-C0ED-D640-96C8-5B66059E4614}" dt="2021-09-27T18:56:21.589" v="525"/>
          <ac:inkMkLst>
            <pc:docMk/>
            <pc:sldMk cId="234555709" sldId="281"/>
            <ac:inkMk id="485" creationId="{C20018AC-E31E-7B47-A592-3B07EBA7A8A3}"/>
          </ac:inkMkLst>
        </pc:inkChg>
        <pc:inkChg chg="add">
          <ac:chgData name="Zhang Yifan" userId="c9b86b9a-8bad-4e1d-80e2-8f55c3c19e2c" providerId="ADAL" clId="{9BEFBB74-C0ED-D640-96C8-5B66059E4614}" dt="2021-09-27T18:56:22.146" v="526"/>
          <ac:inkMkLst>
            <pc:docMk/>
            <pc:sldMk cId="234555709" sldId="281"/>
            <ac:inkMk id="486" creationId="{DA43743A-F8A0-594F-B13C-DD2184BEC66F}"/>
          </ac:inkMkLst>
        </pc:inkChg>
        <pc:inkChg chg="add">
          <ac:chgData name="Zhang Yifan" userId="c9b86b9a-8bad-4e1d-80e2-8f55c3c19e2c" providerId="ADAL" clId="{9BEFBB74-C0ED-D640-96C8-5B66059E4614}" dt="2021-09-27T18:56:23.010" v="527"/>
          <ac:inkMkLst>
            <pc:docMk/>
            <pc:sldMk cId="234555709" sldId="281"/>
            <ac:inkMk id="487" creationId="{D834F731-35CF-6746-9284-02825E7EFBB9}"/>
          </ac:inkMkLst>
        </pc:inkChg>
        <pc:inkChg chg="add">
          <ac:chgData name="Zhang Yifan" userId="c9b86b9a-8bad-4e1d-80e2-8f55c3c19e2c" providerId="ADAL" clId="{9BEFBB74-C0ED-D640-96C8-5B66059E4614}" dt="2021-09-27T18:56:23.412" v="528"/>
          <ac:inkMkLst>
            <pc:docMk/>
            <pc:sldMk cId="234555709" sldId="281"/>
            <ac:inkMk id="488" creationId="{3BEF7BAC-0F24-C548-AEB3-8E4A543B908B}"/>
          </ac:inkMkLst>
        </pc:inkChg>
        <pc:inkChg chg="add">
          <ac:chgData name="Zhang Yifan" userId="c9b86b9a-8bad-4e1d-80e2-8f55c3c19e2c" providerId="ADAL" clId="{9BEFBB74-C0ED-D640-96C8-5B66059E4614}" dt="2021-09-27T18:56:24.554" v="530"/>
          <ac:inkMkLst>
            <pc:docMk/>
            <pc:sldMk cId="234555709" sldId="281"/>
            <ac:inkMk id="490" creationId="{5FE25E94-BA8F-1B44-AAB8-41BF4D34A613}"/>
          </ac:inkMkLst>
        </pc:inkChg>
        <pc:inkChg chg="add">
          <ac:chgData name="Zhang Yifan" userId="c9b86b9a-8bad-4e1d-80e2-8f55c3c19e2c" providerId="ADAL" clId="{9BEFBB74-C0ED-D640-96C8-5B66059E4614}" dt="2021-09-27T18:56:24.791" v="531"/>
          <ac:inkMkLst>
            <pc:docMk/>
            <pc:sldMk cId="234555709" sldId="281"/>
            <ac:inkMk id="491" creationId="{05DA8332-220A-BD49-B0A7-EFABF94B2F71}"/>
          </ac:inkMkLst>
        </pc:inkChg>
        <pc:inkChg chg="add">
          <ac:chgData name="Zhang Yifan" userId="c9b86b9a-8bad-4e1d-80e2-8f55c3c19e2c" providerId="ADAL" clId="{9BEFBB74-C0ED-D640-96C8-5B66059E4614}" dt="2021-09-27T18:56:25.019" v="532"/>
          <ac:inkMkLst>
            <pc:docMk/>
            <pc:sldMk cId="234555709" sldId="281"/>
            <ac:inkMk id="492" creationId="{2571A278-1777-B64F-A073-75C104996BD7}"/>
          </ac:inkMkLst>
        </pc:inkChg>
        <pc:inkChg chg="add">
          <ac:chgData name="Zhang Yifan" userId="c9b86b9a-8bad-4e1d-80e2-8f55c3c19e2c" providerId="ADAL" clId="{9BEFBB74-C0ED-D640-96C8-5B66059E4614}" dt="2021-09-27T18:56:25.914" v="533"/>
          <ac:inkMkLst>
            <pc:docMk/>
            <pc:sldMk cId="234555709" sldId="281"/>
            <ac:inkMk id="493" creationId="{09FA40A1-6737-4B4C-8085-C252A5B6EDB2}"/>
          </ac:inkMkLst>
        </pc:inkChg>
        <pc:inkChg chg="add">
          <ac:chgData name="Zhang Yifan" userId="c9b86b9a-8bad-4e1d-80e2-8f55c3c19e2c" providerId="ADAL" clId="{9BEFBB74-C0ED-D640-96C8-5B66059E4614}" dt="2021-09-27T18:56:26.380" v="534"/>
          <ac:inkMkLst>
            <pc:docMk/>
            <pc:sldMk cId="234555709" sldId="281"/>
            <ac:inkMk id="494" creationId="{32881A31-07BD-B247-9E10-21FF95DA0060}"/>
          </ac:inkMkLst>
        </pc:inkChg>
        <pc:inkChg chg="add">
          <ac:chgData name="Zhang Yifan" userId="c9b86b9a-8bad-4e1d-80e2-8f55c3c19e2c" providerId="ADAL" clId="{9BEFBB74-C0ED-D640-96C8-5B66059E4614}" dt="2021-09-27T18:56:26.637" v="535"/>
          <ac:inkMkLst>
            <pc:docMk/>
            <pc:sldMk cId="234555709" sldId="281"/>
            <ac:inkMk id="495" creationId="{51C3A4AA-FC57-F049-AABD-7AC6924ACA88}"/>
          </ac:inkMkLst>
        </pc:inkChg>
        <pc:inkChg chg="add">
          <ac:chgData name="Zhang Yifan" userId="c9b86b9a-8bad-4e1d-80e2-8f55c3c19e2c" providerId="ADAL" clId="{9BEFBB74-C0ED-D640-96C8-5B66059E4614}" dt="2021-09-27T18:56:26.997" v="536"/>
          <ac:inkMkLst>
            <pc:docMk/>
            <pc:sldMk cId="234555709" sldId="281"/>
            <ac:inkMk id="496" creationId="{448F7BE1-720E-544D-8643-9CB6F3450912}"/>
          </ac:inkMkLst>
        </pc:inkChg>
        <pc:inkChg chg="add">
          <ac:chgData name="Zhang Yifan" userId="c9b86b9a-8bad-4e1d-80e2-8f55c3c19e2c" providerId="ADAL" clId="{9BEFBB74-C0ED-D640-96C8-5B66059E4614}" dt="2021-09-27T18:56:27.239" v="537"/>
          <ac:inkMkLst>
            <pc:docMk/>
            <pc:sldMk cId="234555709" sldId="281"/>
            <ac:inkMk id="497" creationId="{8B2D6E8A-0648-794C-9A19-03E5F8B5541F}"/>
          </ac:inkMkLst>
        </pc:inkChg>
      </pc:sldChg>
      <pc:sldChg chg="addSp delSp add">
        <pc:chgData name="Zhang Yifan" userId="c9b86b9a-8bad-4e1d-80e2-8f55c3c19e2c" providerId="ADAL" clId="{9BEFBB74-C0ED-D640-96C8-5B66059E4614}" dt="2021-09-27T19:03:40.021" v="748"/>
        <pc:sldMkLst>
          <pc:docMk/>
          <pc:sldMk cId="122072807" sldId="282"/>
        </pc:sldMkLst>
        <pc:grpChg chg="add del">
          <ac:chgData name="Zhang Yifan" userId="c9b86b9a-8bad-4e1d-80e2-8f55c3c19e2c" providerId="ADAL" clId="{9BEFBB74-C0ED-D640-96C8-5B66059E4614}" dt="2021-09-27T19:01:33.942" v="684"/>
          <ac:grpSpMkLst>
            <pc:docMk/>
            <pc:sldMk cId="122072807" sldId="282"/>
            <ac:grpSpMk id="4" creationId="{EF34106D-63FC-C842-AE01-0A47604027F8}"/>
          </ac:grpSpMkLst>
        </pc:grpChg>
        <pc:grpChg chg="add">
          <ac:chgData name="Zhang Yifan" userId="c9b86b9a-8bad-4e1d-80e2-8f55c3c19e2c" providerId="ADAL" clId="{9BEFBB74-C0ED-D640-96C8-5B66059E4614}" dt="2021-09-27T19:01:33.942" v="684"/>
          <ac:grpSpMkLst>
            <pc:docMk/>
            <pc:sldMk cId="122072807" sldId="282"/>
            <ac:grpSpMk id="31" creationId="{51303869-0829-D043-B425-38CFE9178DE0}"/>
          </ac:grpSpMkLst>
        </pc:grpChg>
        <pc:grpChg chg="add del">
          <ac:chgData name="Zhang Yifan" userId="c9b86b9a-8bad-4e1d-80e2-8f55c3c19e2c" providerId="ADAL" clId="{9BEFBB74-C0ED-D640-96C8-5B66059E4614}" dt="2021-09-27T19:01:52.184" v="689"/>
          <ac:grpSpMkLst>
            <pc:docMk/>
            <pc:sldMk cId="122072807" sldId="282"/>
            <ac:grpSpMk id="62" creationId="{79346DDE-3C1E-B649-8B3F-484FF1D3F616}"/>
          </ac:grpSpMkLst>
        </pc:grpChg>
        <pc:grpChg chg="add">
          <ac:chgData name="Zhang Yifan" userId="c9b86b9a-8bad-4e1d-80e2-8f55c3c19e2c" providerId="ADAL" clId="{9BEFBB74-C0ED-D640-96C8-5B66059E4614}" dt="2021-09-27T19:01:52.184" v="689"/>
          <ac:grpSpMkLst>
            <pc:docMk/>
            <pc:sldMk cId="122072807" sldId="282"/>
            <ac:grpSpMk id="66" creationId="{C1341F4B-0ECD-EB44-83FB-3477F9230EE0}"/>
          </ac:grpSpMkLst>
        </pc:grpChg>
        <pc:grpChg chg="add">
          <ac:chgData name="Zhang Yifan" userId="c9b86b9a-8bad-4e1d-80e2-8f55c3c19e2c" providerId="ADAL" clId="{9BEFBB74-C0ED-D640-96C8-5B66059E4614}" dt="2021-09-27T19:02:00.952" v="697"/>
          <ac:grpSpMkLst>
            <pc:docMk/>
            <pc:sldMk cId="122072807" sldId="282"/>
            <ac:grpSpMk id="81" creationId="{842FB361-D36C-F244-BB5F-DBFA7BA6BEDC}"/>
          </ac:grpSpMkLst>
        </pc:grpChg>
        <pc:grpChg chg="add del">
          <ac:chgData name="Zhang Yifan" userId="c9b86b9a-8bad-4e1d-80e2-8f55c3c19e2c" providerId="ADAL" clId="{9BEFBB74-C0ED-D640-96C8-5B66059E4614}" dt="2021-09-27T19:02:19.182" v="705"/>
          <ac:grpSpMkLst>
            <pc:docMk/>
            <pc:sldMk cId="122072807" sldId="282"/>
            <ac:grpSpMk id="85" creationId="{A5A5FEEE-4CF2-AB48-93C3-D51C2561B212}"/>
          </ac:grpSpMkLst>
        </pc:grpChg>
        <pc:grpChg chg="add del">
          <ac:chgData name="Zhang Yifan" userId="c9b86b9a-8bad-4e1d-80e2-8f55c3c19e2c" providerId="ADAL" clId="{9BEFBB74-C0ED-D640-96C8-5B66059E4614}" dt="2021-09-27T19:02:18.342" v="704"/>
          <ac:grpSpMkLst>
            <pc:docMk/>
            <pc:sldMk cId="122072807" sldId="282"/>
            <ac:grpSpMk id="87" creationId="{F2D4DB7A-C899-9F4D-86BC-0A791EFCD0DD}"/>
          </ac:grpSpMkLst>
        </pc:grpChg>
        <pc:grpChg chg="add del">
          <ac:chgData name="Zhang Yifan" userId="c9b86b9a-8bad-4e1d-80e2-8f55c3c19e2c" providerId="ADAL" clId="{9BEFBB74-C0ED-D640-96C8-5B66059E4614}" dt="2021-09-27T19:02:23.710" v="709"/>
          <ac:grpSpMkLst>
            <pc:docMk/>
            <pc:sldMk cId="122072807" sldId="282"/>
            <ac:grpSpMk id="90" creationId="{FE993C31-D221-E441-A05E-91D1CD13EA66}"/>
          </ac:grpSpMkLst>
        </pc:grpChg>
        <pc:grpChg chg="add">
          <ac:chgData name="Zhang Yifan" userId="c9b86b9a-8bad-4e1d-80e2-8f55c3c19e2c" providerId="ADAL" clId="{9BEFBB74-C0ED-D640-96C8-5B66059E4614}" dt="2021-09-27T19:02:27.240" v="713"/>
          <ac:grpSpMkLst>
            <pc:docMk/>
            <pc:sldMk cId="122072807" sldId="282"/>
            <ac:grpSpMk id="93" creationId="{C4FC238A-E835-4947-9E90-A0E9D7293C7D}"/>
          </ac:grpSpMkLst>
        </pc:grpChg>
        <pc:grpChg chg="add del">
          <ac:chgData name="Zhang Yifan" userId="c9b86b9a-8bad-4e1d-80e2-8f55c3c19e2c" providerId="ADAL" clId="{9BEFBB74-C0ED-D640-96C8-5B66059E4614}" dt="2021-09-27T19:03:07.533" v="717"/>
          <ac:grpSpMkLst>
            <pc:docMk/>
            <pc:sldMk cId="122072807" sldId="282"/>
            <ac:grpSpMk id="108" creationId="{C5BEDBFF-54D3-5244-9617-5D4220359855}"/>
          </ac:grpSpMkLst>
        </pc:grpChg>
        <pc:grpChg chg="add">
          <ac:chgData name="Zhang Yifan" userId="c9b86b9a-8bad-4e1d-80e2-8f55c3c19e2c" providerId="ADAL" clId="{9BEFBB74-C0ED-D640-96C8-5B66059E4614}" dt="2021-09-27T19:03:15.313" v="729"/>
          <ac:grpSpMkLst>
            <pc:docMk/>
            <pc:sldMk cId="122072807" sldId="282"/>
            <ac:grpSpMk id="120" creationId="{3EFAA2BC-F002-3D41-81DB-348FDFFA0A41}"/>
          </ac:grpSpMkLst>
        </pc:grpChg>
        <pc:grpChg chg="add">
          <ac:chgData name="Zhang Yifan" userId="c9b86b9a-8bad-4e1d-80e2-8f55c3c19e2c" providerId="ADAL" clId="{9BEFBB74-C0ED-D640-96C8-5B66059E4614}" dt="2021-09-27T19:03:35.781" v="739"/>
          <ac:grpSpMkLst>
            <pc:docMk/>
            <pc:sldMk cId="122072807" sldId="282"/>
            <ac:grpSpMk id="130" creationId="{3F93802F-BF29-7840-BFB8-F00D0D4F5BCB}"/>
          </ac:grpSpMkLst>
        </pc:grpChg>
        <pc:grpChg chg="add">
          <ac:chgData name="Zhang Yifan" userId="c9b86b9a-8bad-4e1d-80e2-8f55c3c19e2c" providerId="ADAL" clId="{9BEFBB74-C0ED-D640-96C8-5B66059E4614}" dt="2021-09-27T19:03:40.021" v="748"/>
          <ac:grpSpMkLst>
            <pc:docMk/>
            <pc:sldMk cId="122072807" sldId="282"/>
            <ac:grpSpMk id="139" creationId="{92C25817-554F-5F46-9C42-7B30893A335B}"/>
          </ac:grpSpMkLst>
        </pc:grpChg>
        <pc:inkChg chg="add topLvl">
          <ac:chgData name="Zhang Yifan" userId="c9b86b9a-8bad-4e1d-80e2-8f55c3c19e2c" providerId="ADAL" clId="{9BEFBB74-C0ED-D640-96C8-5B66059E4614}" dt="2021-09-27T19:01:33.942" v="684"/>
          <ac:inkMkLst>
            <pc:docMk/>
            <pc:sldMk cId="122072807" sldId="282"/>
            <ac:inkMk id="2" creationId="{47F52E68-7B22-C240-B5FC-04654390BB87}"/>
          </ac:inkMkLst>
        </pc:inkChg>
        <pc:inkChg chg="add topLvl">
          <ac:chgData name="Zhang Yifan" userId="c9b86b9a-8bad-4e1d-80e2-8f55c3c19e2c" providerId="ADAL" clId="{9BEFBB74-C0ED-D640-96C8-5B66059E4614}" dt="2021-09-27T19:01:33.942" v="684"/>
          <ac:inkMkLst>
            <pc:docMk/>
            <pc:sldMk cId="122072807" sldId="282"/>
            <ac:inkMk id="3" creationId="{0F1039BF-6FF3-7F43-AD99-4912CE92DD94}"/>
          </ac:inkMkLst>
        </pc:inkChg>
        <pc:inkChg chg="add">
          <ac:chgData name="Zhang Yifan" userId="c9b86b9a-8bad-4e1d-80e2-8f55c3c19e2c" providerId="ADAL" clId="{9BEFBB74-C0ED-D640-96C8-5B66059E4614}" dt="2021-09-27T19:01:28.653" v="675"/>
          <ac:inkMkLst>
            <pc:docMk/>
            <pc:sldMk cId="122072807" sldId="282"/>
            <ac:inkMk id="5" creationId="{EF02566A-127B-1E46-96B9-13C673E09415}"/>
          </ac:inkMkLst>
        </pc:inkChg>
        <pc:inkChg chg="add">
          <ac:chgData name="Zhang Yifan" userId="c9b86b9a-8bad-4e1d-80e2-8f55c3c19e2c" providerId="ADAL" clId="{9BEFBB74-C0ED-D640-96C8-5B66059E4614}" dt="2021-09-27T19:01:29.429" v="676"/>
          <ac:inkMkLst>
            <pc:docMk/>
            <pc:sldMk cId="122072807" sldId="282"/>
            <ac:inkMk id="6" creationId="{2FC8B87A-CB08-A941-95E1-671324A4F538}"/>
          </ac:inkMkLst>
        </pc:inkChg>
        <pc:inkChg chg="add">
          <ac:chgData name="Zhang Yifan" userId="c9b86b9a-8bad-4e1d-80e2-8f55c3c19e2c" providerId="ADAL" clId="{9BEFBB74-C0ED-D640-96C8-5B66059E4614}" dt="2021-09-27T19:01:30.092" v="677"/>
          <ac:inkMkLst>
            <pc:docMk/>
            <pc:sldMk cId="122072807" sldId="282"/>
            <ac:inkMk id="7" creationId="{5FDAB9F2-FC50-EA42-B868-A1D0D238666F}"/>
          </ac:inkMkLst>
        </pc:inkChg>
        <pc:inkChg chg="add">
          <ac:chgData name="Zhang Yifan" userId="c9b86b9a-8bad-4e1d-80e2-8f55c3c19e2c" providerId="ADAL" clId="{9BEFBB74-C0ED-D640-96C8-5B66059E4614}" dt="2021-09-27T19:01:30.530" v="678"/>
          <ac:inkMkLst>
            <pc:docMk/>
            <pc:sldMk cId="122072807" sldId="282"/>
            <ac:inkMk id="8" creationId="{54EBE209-EA7A-2249-9578-9F145A9352CA}"/>
          </ac:inkMkLst>
        </pc:inkChg>
        <pc:inkChg chg="add">
          <ac:chgData name="Zhang Yifan" userId="c9b86b9a-8bad-4e1d-80e2-8f55c3c19e2c" providerId="ADAL" clId="{9BEFBB74-C0ED-D640-96C8-5B66059E4614}" dt="2021-09-27T19:01:31.446" v="679"/>
          <ac:inkMkLst>
            <pc:docMk/>
            <pc:sldMk cId="122072807" sldId="282"/>
            <ac:inkMk id="9" creationId="{C96C4293-7A98-F047-BB6A-BBF88F942982}"/>
          </ac:inkMkLst>
        </pc:inkChg>
        <pc:inkChg chg="add">
          <ac:chgData name="Zhang Yifan" userId="c9b86b9a-8bad-4e1d-80e2-8f55c3c19e2c" providerId="ADAL" clId="{9BEFBB74-C0ED-D640-96C8-5B66059E4614}" dt="2021-09-27T19:01:31.671" v="680"/>
          <ac:inkMkLst>
            <pc:docMk/>
            <pc:sldMk cId="122072807" sldId="282"/>
            <ac:inkMk id="22" creationId="{0B792D34-B739-8249-94EF-FEEEB31EBFD4}"/>
          </ac:inkMkLst>
        </pc:inkChg>
        <pc:inkChg chg="add">
          <ac:chgData name="Zhang Yifan" userId="c9b86b9a-8bad-4e1d-80e2-8f55c3c19e2c" providerId="ADAL" clId="{9BEFBB74-C0ED-D640-96C8-5B66059E4614}" dt="2021-09-27T19:01:31.925" v="681"/>
          <ac:inkMkLst>
            <pc:docMk/>
            <pc:sldMk cId="122072807" sldId="282"/>
            <ac:inkMk id="23" creationId="{987ED122-732C-1D41-9E41-3C79E8F1731F}"/>
          </ac:inkMkLst>
        </pc:inkChg>
        <pc:inkChg chg="add">
          <ac:chgData name="Zhang Yifan" userId="c9b86b9a-8bad-4e1d-80e2-8f55c3c19e2c" providerId="ADAL" clId="{9BEFBB74-C0ED-D640-96C8-5B66059E4614}" dt="2021-09-27T19:01:32.586" v="682"/>
          <ac:inkMkLst>
            <pc:docMk/>
            <pc:sldMk cId="122072807" sldId="282"/>
            <ac:inkMk id="24" creationId="{7F1AD751-3418-6F40-9B90-CA1B2811AB00}"/>
          </ac:inkMkLst>
        </pc:inkChg>
        <pc:inkChg chg="add">
          <ac:chgData name="Zhang Yifan" userId="c9b86b9a-8bad-4e1d-80e2-8f55c3c19e2c" providerId="ADAL" clId="{9BEFBB74-C0ED-D640-96C8-5B66059E4614}" dt="2021-09-27T19:01:32.895" v="683"/>
          <ac:inkMkLst>
            <pc:docMk/>
            <pc:sldMk cId="122072807" sldId="282"/>
            <ac:inkMk id="25" creationId="{09C2ED7F-6251-1040-9739-A3E580E15757}"/>
          </ac:inkMkLst>
        </pc:inkChg>
        <pc:inkChg chg="add topLvl">
          <ac:chgData name="Zhang Yifan" userId="c9b86b9a-8bad-4e1d-80e2-8f55c3c19e2c" providerId="ADAL" clId="{9BEFBB74-C0ED-D640-96C8-5B66059E4614}" dt="2021-09-27T19:01:52.184" v="689"/>
          <ac:inkMkLst>
            <pc:docMk/>
            <pc:sldMk cId="122072807" sldId="282"/>
            <ac:inkMk id="46" creationId="{50EB12EE-AE48-C544-9708-23440B50F25A}"/>
          </ac:inkMkLst>
        </pc:inkChg>
        <pc:inkChg chg="add topLvl">
          <ac:chgData name="Zhang Yifan" userId="c9b86b9a-8bad-4e1d-80e2-8f55c3c19e2c" providerId="ADAL" clId="{9BEFBB74-C0ED-D640-96C8-5B66059E4614}" dt="2021-09-27T19:01:52.184" v="689"/>
          <ac:inkMkLst>
            <pc:docMk/>
            <pc:sldMk cId="122072807" sldId="282"/>
            <ac:inkMk id="49" creationId="{00F6D85D-2008-8940-B244-FBEA47093219}"/>
          </ac:inkMkLst>
        </pc:inkChg>
        <pc:inkChg chg="add">
          <ac:chgData name="Zhang Yifan" userId="c9b86b9a-8bad-4e1d-80e2-8f55c3c19e2c" providerId="ADAL" clId="{9BEFBB74-C0ED-D640-96C8-5B66059E4614}" dt="2021-09-27T19:01:51.635" v="688"/>
          <ac:inkMkLst>
            <pc:docMk/>
            <pc:sldMk cId="122072807" sldId="282"/>
            <ac:inkMk id="64" creationId="{922009E5-61AC-424F-A512-22F1316A9D8D}"/>
          </ac:inkMkLst>
        </pc:inkChg>
        <pc:inkChg chg="add">
          <ac:chgData name="Zhang Yifan" userId="c9b86b9a-8bad-4e1d-80e2-8f55c3c19e2c" providerId="ADAL" clId="{9BEFBB74-C0ED-D640-96C8-5B66059E4614}" dt="2021-09-27T19:01:58.146" v="690"/>
          <ac:inkMkLst>
            <pc:docMk/>
            <pc:sldMk cId="122072807" sldId="282"/>
            <ac:inkMk id="68" creationId="{7A80A7A1-918E-3744-9245-DDC89D69AEF8}"/>
          </ac:inkMkLst>
        </pc:inkChg>
        <pc:inkChg chg="add">
          <ac:chgData name="Zhang Yifan" userId="c9b86b9a-8bad-4e1d-80e2-8f55c3c19e2c" providerId="ADAL" clId="{9BEFBB74-C0ED-D640-96C8-5B66059E4614}" dt="2021-09-27T19:01:59.329" v="691"/>
          <ac:inkMkLst>
            <pc:docMk/>
            <pc:sldMk cId="122072807" sldId="282"/>
            <ac:inkMk id="69" creationId="{886DC342-EDCB-A246-8D3B-213E10124878}"/>
          </ac:inkMkLst>
        </pc:inkChg>
        <pc:inkChg chg="add">
          <ac:chgData name="Zhang Yifan" userId="c9b86b9a-8bad-4e1d-80e2-8f55c3c19e2c" providerId="ADAL" clId="{9BEFBB74-C0ED-D640-96C8-5B66059E4614}" dt="2021-09-27T19:01:59.499" v="692"/>
          <ac:inkMkLst>
            <pc:docMk/>
            <pc:sldMk cId="122072807" sldId="282"/>
            <ac:inkMk id="70" creationId="{C315AF0D-DEC8-0842-8173-156184E0AEB6}"/>
          </ac:inkMkLst>
        </pc:inkChg>
        <pc:inkChg chg="add">
          <ac:chgData name="Zhang Yifan" userId="c9b86b9a-8bad-4e1d-80e2-8f55c3c19e2c" providerId="ADAL" clId="{9BEFBB74-C0ED-D640-96C8-5B66059E4614}" dt="2021-09-27T19:01:59.668" v="693"/>
          <ac:inkMkLst>
            <pc:docMk/>
            <pc:sldMk cId="122072807" sldId="282"/>
            <ac:inkMk id="71" creationId="{04FDBCC5-5512-FC47-A1FA-A467738722B4}"/>
          </ac:inkMkLst>
        </pc:inkChg>
        <pc:inkChg chg="add">
          <ac:chgData name="Zhang Yifan" userId="c9b86b9a-8bad-4e1d-80e2-8f55c3c19e2c" providerId="ADAL" clId="{9BEFBB74-C0ED-D640-96C8-5B66059E4614}" dt="2021-09-27T19:01:59.809" v="694"/>
          <ac:inkMkLst>
            <pc:docMk/>
            <pc:sldMk cId="122072807" sldId="282"/>
            <ac:inkMk id="72" creationId="{4BDB9A37-ECA7-E145-BEAE-0CF19E3420CF}"/>
          </ac:inkMkLst>
        </pc:inkChg>
        <pc:inkChg chg="add">
          <ac:chgData name="Zhang Yifan" userId="c9b86b9a-8bad-4e1d-80e2-8f55c3c19e2c" providerId="ADAL" clId="{9BEFBB74-C0ED-D640-96C8-5B66059E4614}" dt="2021-09-27T19:01:59.955" v="695"/>
          <ac:inkMkLst>
            <pc:docMk/>
            <pc:sldMk cId="122072807" sldId="282"/>
            <ac:inkMk id="73" creationId="{6A000F41-1881-0D46-B125-2D0746CF7487}"/>
          </ac:inkMkLst>
        </pc:inkChg>
        <pc:inkChg chg="add">
          <ac:chgData name="Zhang Yifan" userId="c9b86b9a-8bad-4e1d-80e2-8f55c3c19e2c" providerId="ADAL" clId="{9BEFBB74-C0ED-D640-96C8-5B66059E4614}" dt="2021-09-27T19:02:00.091" v="696"/>
          <ac:inkMkLst>
            <pc:docMk/>
            <pc:sldMk cId="122072807" sldId="282"/>
            <ac:inkMk id="80" creationId="{68010B26-6D72-3D4C-AC62-336F5D3AEFCF}"/>
          </ac:inkMkLst>
        </pc:inkChg>
        <pc:inkChg chg="add topLvl">
          <ac:chgData name="Zhang Yifan" userId="c9b86b9a-8bad-4e1d-80e2-8f55c3c19e2c" providerId="ADAL" clId="{9BEFBB74-C0ED-D640-96C8-5B66059E4614}" dt="2021-09-27T19:02:23.710" v="709"/>
          <ac:inkMkLst>
            <pc:docMk/>
            <pc:sldMk cId="122072807" sldId="282"/>
            <ac:inkMk id="82" creationId="{DFA6D999-ED0C-4943-82AA-E8362933D462}"/>
          </ac:inkMkLst>
        </pc:inkChg>
        <pc:inkChg chg="add topLvl">
          <ac:chgData name="Zhang Yifan" userId="c9b86b9a-8bad-4e1d-80e2-8f55c3c19e2c" providerId="ADAL" clId="{9BEFBB74-C0ED-D640-96C8-5B66059E4614}" dt="2021-09-27T19:02:23.710" v="709"/>
          <ac:inkMkLst>
            <pc:docMk/>
            <pc:sldMk cId="122072807" sldId="282"/>
            <ac:inkMk id="83" creationId="{EE48903D-F203-A048-A7D3-22D73704940C}"/>
          </ac:inkMkLst>
        </pc:inkChg>
        <pc:inkChg chg="add del topLvl">
          <ac:chgData name="Zhang Yifan" userId="c9b86b9a-8bad-4e1d-80e2-8f55c3c19e2c" providerId="ADAL" clId="{9BEFBB74-C0ED-D640-96C8-5B66059E4614}" dt="2021-09-27T19:02:19.182" v="705"/>
          <ac:inkMkLst>
            <pc:docMk/>
            <pc:sldMk cId="122072807" sldId="282"/>
            <ac:inkMk id="84" creationId="{8B3BC0E8-7E76-9E44-BAD6-32676E48D3DA}"/>
          </ac:inkMkLst>
        </pc:inkChg>
        <pc:inkChg chg="add del topLvl">
          <ac:chgData name="Zhang Yifan" userId="c9b86b9a-8bad-4e1d-80e2-8f55c3c19e2c" providerId="ADAL" clId="{9BEFBB74-C0ED-D640-96C8-5B66059E4614}" dt="2021-09-27T19:02:18.342" v="704"/>
          <ac:inkMkLst>
            <pc:docMk/>
            <pc:sldMk cId="122072807" sldId="282"/>
            <ac:inkMk id="86" creationId="{F61C9B2B-BC25-1C47-AD95-D1C1DC1EB27C}"/>
          </ac:inkMkLst>
        </pc:inkChg>
        <pc:inkChg chg="add del topLvl">
          <ac:chgData name="Zhang Yifan" userId="c9b86b9a-8bad-4e1d-80e2-8f55c3c19e2c" providerId="ADAL" clId="{9BEFBB74-C0ED-D640-96C8-5B66059E4614}" dt="2021-09-27T19:02:24.211" v="710"/>
          <ac:inkMkLst>
            <pc:docMk/>
            <pc:sldMk cId="122072807" sldId="282"/>
            <ac:inkMk id="88" creationId="{30CDC37A-7A61-BA4F-BD7D-65E7C6EC760A}"/>
          </ac:inkMkLst>
        </pc:inkChg>
        <pc:inkChg chg="add del topLvl">
          <ac:chgData name="Zhang Yifan" userId="c9b86b9a-8bad-4e1d-80e2-8f55c3c19e2c" providerId="ADAL" clId="{9BEFBB74-C0ED-D640-96C8-5B66059E4614}" dt="2021-09-27T19:02:23.710" v="709"/>
          <ac:inkMkLst>
            <pc:docMk/>
            <pc:sldMk cId="122072807" sldId="282"/>
            <ac:inkMk id="89" creationId="{B51D0EA3-0EE1-B044-920E-299CD5634651}"/>
          </ac:inkMkLst>
        </pc:inkChg>
        <pc:inkChg chg="add">
          <ac:chgData name="Zhang Yifan" userId="c9b86b9a-8bad-4e1d-80e2-8f55c3c19e2c" providerId="ADAL" clId="{9BEFBB74-C0ED-D640-96C8-5B66059E4614}" dt="2021-09-27T19:02:25.609" v="711"/>
          <ac:inkMkLst>
            <pc:docMk/>
            <pc:sldMk cId="122072807" sldId="282"/>
            <ac:inkMk id="91" creationId="{88576E76-B873-E342-A5F9-228FC019333B}"/>
          </ac:inkMkLst>
        </pc:inkChg>
        <pc:inkChg chg="add">
          <ac:chgData name="Zhang Yifan" userId="c9b86b9a-8bad-4e1d-80e2-8f55c3c19e2c" providerId="ADAL" clId="{9BEFBB74-C0ED-D640-96C8-5B66059E4614}" dt="2021-09-27T19:02:26.319" v="712"/>
          <ac:inkMkLst>
            <pc:docMk/>
            <pc:sldMk cId="122072807" sldId="282"/>
            <ac:inkMk id="92" creationId="{47EAD410-29E8-A74C-84F4-BD75807A5FAE}"/>
          </ac:inkMkLst>
        </pc:inkChg>
        <pc:inkChg chg="add del topLvl">
          <ac:chgData name="Zhang Yifan" userId="c9b86b9a-8bad-4e1d-80e2-8f55c3c19e2c" providerId="ADAL" clId="{9BEFBB74-C0ED-D640-96C8-5B66059E4614}" dt="2021-09-27T19:03:07.754" v="718"/>
          <ac:inkMkLst>
            <pc:docMk/>
            <pc:sldMk cId="122072807" sldId="282"/>
            <ac:inkMk id="94" creationId="{A97FEC67-313E-A84D-BD8A-23514DDD7847}"/>
          </ac:inkMkLst>
        </pc:inkChg>
        <pc:inkChg chg="add del topLvl">
          <ac:chgData name="Zhang Yifan" userId="c9b86b9a-8bad-4e1d-80e2-8f55c3c19e2c" providerId="ADAL" clId="{9BEFBB74-C0ED-D640-96C8-5B66059E4614}" dt="2021-09-27T19:03:07.533" v="717"/>
          <ac:inkMkLst>
            <pc:docMk/>
            <pc:sldMk cId="122072807" sldId="282"/>
            <ac:inkMk id="102" creationId="{69711C52-1C40-FA4A-98A9-D479A54DA116}"/>
          </ac:inkMkLst>
        </pc:inkChg>
        <pc:inkChg chg="add">
          <ac:chgData name="Zhang Yifan" userId="c9b86b9a-8bad-4e1d-80e2-8f55c3c19e2c" providerId="ADAL" clId="{9BEFBB74-C0ED-D640-96C8-5B66059E4614}" dt="2021-09-27T19:03:10.040" v="719"/>
          <ac:inkMkLst>
            <pc:docMk/>
            <pc:sldMk cId="122072807" sldId="282"/>
            <ac:inkMk id="109" creationId="{2761BC8C-702B-814C-AF28-FC4AEB24E646}"/>
          </ac:inkMkLst>
        </pc:inkChg>
        <pc:inkChg chg="add">
          <ac:chgData name="Zhang Yifan" userId="c9b86b9a-8bad-4e1d-80e2-8f55c3c19e2c" providerId="ADAL" clId="{9BEFBB74-C0ED-D640-96C8-5B66059E4614}" dt="2021-09-27T19:03:10.240" v="720"/>
          <ac:inkMkLst>
            <pc:docMk/>
            <pc:sldMk cId="122072807" sldId="282"/>
            <ac:inkMk id="110" creationId="{ACB954F3-4660-FC45-9EEE-C557BEF119E4}"/>
          </ac:inkMkLst>
        </pc:inkChg>
        <pc:inkChg chg="add">
          <ac:chgData name="Zhang Yifan" userId="c9b86b9a-8bad-4e1d-80e2-8f55c3c19e2c" providerId="ADAL" clId="{9BEFBB74-C0ED-D640-96C8-5B66059E4614}" dt="2021-09-27T19:03:10.470" v="721"/>
          <ac:inkMkLst>
            <pc:docMk/>
            <pc:sldMk cId="122072807" sldId="282"/>
            <ac:inkMk id="111" creationId="{9BFBCE47-9131-E94A-B482-4B801E15EA98}"/>
          </ac:inkMkLst>
        </pc:inkChg>
        <pc:inkChg chg="add">
          <ac:chgData name="Zhang Yifan" userId="c9b86b9a-8bad-4e1d-80e2-8f55c3c19e2c" providerId="ADAL" clId="{9BEFBB74-C0ED-D640-96C8-5B66059E4614}" dt="2021-09-27T19:03:11.051" v="722"/>
          <ac:inkMkLst>
            <pc:docMk/>
            <pc:sldMk cId="122072807" sldId="282"/>
            <ac:inkMk id="112" creationId="{3665CD00-82B2-4440-BC39-B88DE6897CA0}"/>
          </ac:inkMkLst>
        </pc:inkChg>
        <pc:inkChg chg="add">
          <ac:chgData name="Zhang Yifan" userId="c9b86b9a-8bad-4e1d-80e2-8f55c3c19e2c" providerId="ADAL" clId="{9BEFBB74-C0ED-D640-96C8-5B66059E4614}" dt="2021-09-27T19:03:11.758" v="723"/>
          <ac:inkMkLst>
            <pc:docMk/>
            <pc:sldMk cId="122072807" sldId="282"/>
            <ac:inkMk id="113" creationId="{B8BDE026-2F2C-EA47-9773-1C41107C533F}"/>
          </ac:inkMkLst>
        </pc:inkChg>
        <pc:inkChg chg="add">
          <ac:chgData name="Zhang Yifan" userId="c9b86b9a-8bad-4e1d-80e2-8f55c3c19e2c" providerId="ADAL" clId="{9BEFBB74-C0ED-D640-96C8-5B66059E4614}" dt="2021-09-27T19:03:11.893" v="724"/>
          <ac:inkMkLst>
            <pc:docMk/>
            <pc:sldMk cId="122072807" sldId="282"/>
            <ac:inkMk id="114" creationId="{658D4027-E46F-494B-B38B-0C6EBA0C6B12}"/>
          </ac:inkMkLst>
        </pc:inkChg>
        <pc:inkChg chg="add">
          <ac:chgData name="Zhang Yifan" userId="c9b86b9a-8bad-4e1d-80e2-8f55c3c19e2c" providerId="ADAL" clId="{9BEFBB74-C0ED-D640-96C8-5B66059E4614}" dt="2021-09-27T19:03:12.836" v="725"/>
          <ac:inkMkLst>
            <pc:docMk/>
            <pc:sldMk cId="122072807" sldId="282"/>
            <ac:inkMk id="115" creationId="{0F05DCE2-B028-9045-BD3A-9C8EF0001255}"/>
          </ac:inkMkLst>
        </pc:inkChg>
        <pc:inkChg chg="add">
          <ac:chgData name="Zhang Yifan" userId="c9b86b9a-8bad-4e1d-80e2-8f55c3c19e2c" providerId="ADAL" clId="{9BEFBB74-C0ED-D640-96C8-5B66059E4614}" dt="2021-09-27T19:03:13.306" v="726"/>
          <ac:inkMkLst>
            <pc:docMk/>
            <pc:sldMk cId="122072807" sldId="282"/>
            <ac:inkMk id="116" creationId="{9A3EFC8A-8730-3642-BC9A-3424307CDDD0}"/>
          </ac:inkMkLst>
        </pc:inkChg>
        <pc:inkChg chg="add">
          <ac:chgData name="Zhang Yifan" userId="c9b86b9a-8bad-4e1d-80e2-8f55c3c19e2c" providerId="ADAL" clId="{9BEFBB74-C0ED-D640-96C8-5B66059E4614}" dt="2021-09-27T19:03:14.112" v="727"/>
          <ac:inkMkLst>
            <pc:docMk/>
            <pc:sldMk cId="122072807" sldId="282"/>
            <ac:inkMk id="117" creationId="{BA659742-5E2B-034E-821E-693089CA8754}"/>
          </ac:inkMkLst>
        </pc:inkChg>
        <pc:inkChg chg="add">
          <ac:chgData name="Zhang Yifan" userId="c9b86b9a-8bad-4e1d-80e2-8f55c3c19e2c" providerId="ADAL" clId="{9BEFBB74-C0ED-D640-96C8-5B66059E4614}" dt="2021-09-27T19:03:14.467" v="728"/>
          <ac:inkMkLst>
            <pc:docMk/>
            <pc:sldMk cId="122072807" sldId="282"/>
            <ac:inkMk id="119" creationId="{5007E150-7EE6-6E47-AED3-6CB00B3A8C8E}"/>
          </ac:inkMkLst>
        </pc:inkChg>
        <pc:inkChg chg="add">
          <ac:chgData name="Zhang Yifan" userId="c9b86b9a-8bad-4e1d-80e2-8f55c3c19e2c" providerId="ADAL" clId="{9BEFBB74-C0ED-D640-96C8-5B66059E4614}" dt="2021-09-27T19:03:32.510" v="730"/>
          <ac:inkMkLst>
            <pc:docMk/>
            <pc:sldMk cId="122072807" sldId="282"/>
            <ac:inkMk id="121" creationId="{E2D5BE5E-6F4C-C84E-825D-3072E04BC054}"/>
          </ac:inkMkLst>
        </pc:inkChg>
        <pc:inkChg chg="add">
          <ac:chgData name="Zhang Yifan" userId="c9b86b9a-8bad-4e1d-80e2-8f55c3c19e2c" providerId="ADAL" clId="{9BEFBB74-C0ED-D640-96C8-5B66059E4614}" dt="2021-09-27T19:03:32.946" v="731"/>
          <ac:inkMkLst>
            <pc:docMk/>
            <pc:sldMk cId="122072807" sldId="282"/>
            <ac:inkMk id="122" creationId="{D9876EAE-4731-C643-B6CF-E07B06D1993A}"/>
          </ac:inkMkLst>
        </pc:inkChg>
        <pc:inkChg chg="add">
          <ac:chgData name="Zhang Yifan" userId="c9b86b9a-8bad-4e1d-80e2-8f55c3c19e2c" providerId="ADAL" clId="{9BEFBB74-C0ED-D640-96C8-5B66059E4614}" dt="2021-09-27T19:03:33.360" v="732"/>
          <ac:inkMkLst>
            <pc:docMk/>
            <pc:sldMk cId="122072807" sldId="282"/>
            <ac:inkMk id="123" creationId="{CEB9F26F-521A-504F-A668-52DCF5FD62B5}"/>
          </ac:inkMkLst>
        </pc:inkChg>
        <pc:inkChg chg="add">
          <ac:chgData name="Zhang Yifan" userId="c9b86b9a-8bad-4e1d-80e2-8f55c3c19e2c" providerId="ADAL" clId="{9BEFBB74-C0ED-D640-96C8-5B66059E4614}" dt="2021-09-27T19:03:33.557" v="733"/>
          <ac:inkMkLst>
            <pc:docMk/>
            <pc:sldMk cId="122072807" sldId="282"/>
            <ac:inkMk id="124" creationId="{E97AE3F9-7427-7A4F-A01D-E517B9C7FA86}"/>
          </ac:inkMkLst>
        </pc:inkChg>
        <pc:inkChg chg="add">
          <ac:chgData name="Zhang Yifan" userId="c9b86b9a-8bad-4e1d-80e2-8f55c3c19e2c" providerId="ADAL" clId="{9BEFBB74-C0ED-D640-96C8-5B66059E4614}" dt="2021-09-27T19:03:34.103" v="734"/>
          <ac:inkMkLst>
            <pc:docMk/>
            <pc:sldMk cId="122072807" sldId="282"/>
            <ac:inkMk id="125" creationId="{94821BD1-7E0C-0F49-A928-843C7371B587}"/>
          </ac:inkMkLst>
        </pc:inkChg>
        <pc:inkChg chg="add">
          <ac:chgData name="Zhang Yifan" userId="c9b86b9a-8bad-4e1d-80e2-8f55c3c19e2c" providerId="ADAL" clId="{9BEFBB74-C0ED-D640-96C8-5B66059E4614}" dt="2021-09-27T19:03:34.289" v="735"/>
          <ac:inkMkLst>
            <pc:docMk/>
            <pc:sldMk cId="122072807" sldId="282"/>
            <ac:inkMk id="126" creationId="{36C1305E-7643-9444-B49D-DE4B797614C9}"/>
          </ac:inkMkLst>
        </pc:inkChg>
        <pc:inkChg chg="add">
          <ac:chgData name="Zhang Yifan" userId="c9b86b9a-8bad-4e1d-80e2-8f55c3c19e2c" providerId="ADAL" clId="{9BEFBB74-C0ED-D640-96C8-5B66059E4614}" dt="2021-09-27T19:03:34.591" v="736"/>
          <ac:inkMkLst>
            <pc:docMk/>
            <pc:sldMk cId="122072807" sldId="282"/>
            <ac:inkMk id="127" creationId="{6452253E-B6BC-1D4E-A8F5-091056BC65BE}"/>
          </ac:inkMkLst>
        </pc:inkChg>
        <pc:inkChg chg="add">
          <ac:chgData name="Zhang Yifan" userId="c9b86b9a-8bad-4e1d-80e2-8f55c3c19e2c" providerId="ADAL" clId="{9BEFBB74-C0ED-D640-96C8-5B66059E4614}" dt="2021-09-27T19:03:34.798" v="737"/>
          <ac:inkMkLst>
            <pc:docMk/>
            <pc:sldMk cId="122072807" sldId="282"/>
            <ac:inkMk id="128" creationId="{7E9B0993-B989-A346-B993-008F4E1C1EA4}"/>
          </ac:inkMkLst>
        </pc:inkChg>
        <pc:inkChg chg="add">
          <ac:chgData name="Zhang Yifan" userId="c9b86b9a-8bad-4e1d-80e2-8f55c3c19e2c" providerId="ADAL" clId="{9BEFBB74-C0ED-D640-96C8-5B66059E4614}" dt="2021-09-27T19:03:35.101" v="738"/>
          <ac:inkMkLst>
            <pc:docMk/>
            <pc:sldMk cId="122072807" sldId="282"/>
            <ac:inkMk id="129" creationId="{1F8261D8-4472-F947-B45D-35118C7A4AB6}"/>
          </ac:inkMkLst>
        </pc:inkChg>
        <pc:inkChg chg="add">
          <ac:chgData name="Zhang Yifan" userId="c9b86b9a-8bad-4e1d-80e2-8f55c3c19e2c" providerId="ADAL" clId="{9BEFBB74-C0ED-D640-96C8-5B66059E4614}" dt="2021-09-27T19:03:36.731" v="740"/>
          <ac:inkMkLst>
            <pc:docMk/>
            <pc:sldMk cId="122072807" sldId="282"/>
            <ac:inkMk id="131" creationId="{A5B7A8E0-230C-D349-B984-FE34A1A6C0E6}"/>
          </ac:inkMkLst>
        </pc:inkChg>
        <pc:inkChg chg="add">
          <ac:chgData name="Zhang Yifan" userId="c9b86b9a-8bad-4e1d-80e2-8f55c3c19e2c" providerId="ADAL" clId="{9BEFBB74-C0ED-D640-96C8-5B66059E4614}" dt="2021-09-27T19:03:37.143" v="741"/>
          <ac:inkMkLst>
            <pc:docMk/>
            <pc:sldMk cId="122072807" sldId="282"/>
            <ac:inkMk id="132" creationId="{DE9D4B66-4CAF-1B44-A665-196945CE8464}"/>
          </ac:inkMkLst>
        </pc:inkChg>
        <pc:inkChg chg="add">
          <ac:chgData name="Zhang Yifan" userId="c9b86b9a-8bad-4e1d-80e2-8f55c3c19e2c" providerId="ADAL" clId="{9BEFBB74-C0ED-D640-96C8-5B66059E4614}" dt="2021-09-27T19:03:37.544" v="742"/>
          <ac:inkMkLst>
            <pc:docMk/>
            <pc:sldMk cId="122072807" sldId="282"/>
            <ac:inkMk id="133" creationId="{6FD3BBFF-B138-3342-9945-9CC46926A2F8}"/>
          </ac:inkMkLst>
        </pc:inkChg>
        <pc:inkChg chg="add">
          <ac:chgData name="Zhang Yifan" userId="c9b86b9a-8bad-4e1d-80e2-8f55c3c19e2c" providerId="ADAL" clId="{9BEFBB74-C0ED-D640-96C8-5B66059E4614}" dt="2021-09-27T19:03:37.994" v="743"/>
          <ac:inkMkLst>
            <pc:docMk/>
            <pc:sldMk cId="122072807" sldId="282"/>
            <ac:inkMk id="134" creationId="{EFC8830B-197C-5244-A572-6E5312FEA11C}"/>
          </ac:inkMkLst>
        </pc:inkChg>
        <pc:inkChg chg="add">
          <ac:chgData name="Zhang Yifan" userId="c9b86b9a-8bad-4e1d-80e2-8f55c3c19e2c" providerId="ADAL" clId="{9BEFBB74-C0ED-D640-96C8-5B66059E4614}" dt="2021-09-27T19:03:38.415" v="744"/>
          <ac:inkMkLst>
            <pc:docMk/>
            <pc:sldMk cId="122072807" sldId="282"/>
            <ac:inkMk id="135" creationId="{94A689F5-12AA-9349-B583-96E1276E280A}"/>
          </ac:inkMkLst>
        </pc:inkChg>
        <pc:inkChg chg="add">
          <ac:chgData name="Zhang Yifan" userId="c9b86b9a-8bad-4e1d-80e2-8f55c3c19e2c" providerId="ADAL" clId="{9BEFBB74-C0ED-D640-96C8-5B66059E4614}" dt="2021-09-27T19:03:38.734" v="745"/>
          <ac:inkMkLst>
            <pc:docMk/>
            <pc:sldMk cId="122072807" sldId="282"/>
            <ac:inkMk id="136" creationId="{496B904A-1D24-6E4E-A74C-864E125427E9}"/>
          </ac:inkMkLst>
        </pc:inkChg>
        <pc:inkChg chg="add">
          <ac:chgData name="Zhang Yifan" userId="c9b86b9a-8bad-4e1d-80e2-8f55c3c19e2c" providerId="ADAL" clId="{9BEFBB74-C0ED-D640-96C8-5B66059E4614}" dt="2021-09-27T19:03:38.977" v="746"/>
          <ac:inkMkLst>
            <pc:docMk/>
            <pc:sldMk cId="122072807" sldId="282"/>
            <ac:inkMk id="137" creationId="{A09282DB-1663-264E-BDD8-2A5A09EAB0BF}"/>
          </ac:inkMkLst>
        </pc:inkChg>
        <pc:inkChg chg="add">
          <ac:chgData name="Zhang Yifan" userId="c9b86b9a-8bad-4e1d-80e2-8f55c3c19e2c" providerId="ADAL" clId="{9BEFBB74-C0ED-D640-96C8-5B66059E4614}" dt="2021-09-27T19:03:39.488" v="747"/>
          <ac:inkMkLst>
            <pc:docMk/>
            <pc:sldMk cId="122072807" sldId="282"/>
            <ac:inkMk id="138" creationId="{F83024CA-AA91-E14A-BD0B-7AC4C9DF2523}"/>
          </ac:inkMkLst>
        </pc:inkChg>
      </pc:sldChg>
      <pc:sldChg chg="addSp delSp add">
        <pc:chgData name="Zhang Yifan" userId="c9b86b9a-8bad-4e1d-80e2-8f55c3c19e2c" providerId="ADAL" clId="{9BEFBB74-C0ED-D640-96C8-5B66059E4614}" dt="2021-09-27T19:07:22.237" v="881"/>
        <pc:sldMkLst>
          <pc:docMk/>
          <pc:sldMk cId="2385164656" sldId="283"/>
        </pc:sldMkLst>
        <pc:grpChg chg="add">
          <ac:chgData name="Zhang Yifan" userId="c9b86b9a-8bad-4e1d-80e2-8f55c3c19e2c" providerId="ADAL" clId="{9BEFBB74-C0ED-D640-96C8-5B66059E4614}" dt="2021-09-27T19:04:14.804" v="753"/>
          <ac:grpSpMkLst>
            <pc:docMk/>
            <pc:sldMk cId="2385164656" sldId="283"/>
            <ac:grpSpMk id="85" creationId="{BDBAE006-77CA-3F44-95A8-0623CC682DE0}"/>
          </ac:grpSpMkLst>
        </pc:grpChg>
        <pc:grpChg chg="add del">
          <ac:chgData name="Zhang Yifan" userId="c9b86b9a-8bad-4e1d-80e2-8f55c3c19e2c" providerId="ADAL" clId="{9BEFBB74-C0ED-D640-96C8-5B66059E4614}" dt="2021-09-27T19:05:09.664" v="759"/>
          <ac:grpSpMkLst>
            <pc:docMk/>
            <pc:sldMk cId="2385164656" sldId="283"/>
            <ac:grpSpMk id="88" creationId="{67712EC1-B92F-9842-A6C9-3E6A47AF3483}"/>
          </ac:grpSpMkLst>
        </pc:grpChg>
        <pc:grpChg chg="add del">
          <ac:chgData name="Zhang Yifan" userId="c9b86b9a-8bad-4e1d-80e2-8f55c3c19e2c" providerId="ADAL" clId="{9BEFBB74-C0ED-D640-96C8-5B66059E4614}" dt="2021-09-27T19:05:17.236" v="763"/>
          <ac:grpSpMkLst>
            <pc:docMk/>
            <pc:sldMk cId="2385164656" sldId="283"/>
            <ac:grpSpMk id="94" creationId="{7B088D8B-5F44-0147-A02B-258937102A88}"/>
          </ac:grpSpMkLst>
        </pc:grpChg>
        <pc:grpChg chg="add">
          <ac:chgData name="Zhang Yifan" userId="c9b86b9a-8bad-4e1d-80e2-8f55c3c19e2c" providerId="ADAL" clId="{9BEFBB74-C0ED-D640-96C8-5B66059E4614}" dt="2021-09-27T19:05:17.236" v="763"/>
          <ac:grpSpMkLst>
            <pc:docMk/>
            <pc:sldMk cId="2385164656" sldId="283"/>
            <ac:grpSpMk id="141" creationId="{F2AAA636-7A55-AF40-80CA-26F9D742BB67}"/>
          </ac:grpSpMkLst>
        </pc:grpChg>
        <pc:grpChg chg="add del">
          <ac:chgData name="Zhang Yifan" userId="c9b86b9a-8bad-4e1d-80e2-8f55c3c19e2c" providerId="ADAL" clId="{9BEFBB74-C0ED-D640-96C8-5B66059E4614}" dt="2021-09-27T19:05:25.151" v="770"/>
          <ac:grpSpMkLst>
            <pc:docMk/>
            <pc:sldMk cId="2385164656" sldId="283"/>
            <ac:grpSpMk id="144" creationId="{7B94380B-8092-F140-BD76-BCECB9D27CFA}"/>
          </ac:grpSpMkLst>
        </pc:grpChg>
        <pc:grpChg chg="add del">
          <ac:chgData name="Zhang Yifan" userId="c9b86b9a-8bad-4e1d-80e2-8f55c3c19e2c" providerId="ADAL" clId="{9BEFBB74-C0ED-D640-96C8-5B66059E4614}" dt="2021-09-27T19:05:24.667" v="769"/>
          <ac:grpSpMkLst>
            <pc:docMk/>
            <pc:sldMk cId="2385164656" sldId="283"/>
            <ac:grpSpMk id="146" creationId="{C897982A-E552-C34F-B61B-8F9B01310F9E}"/>
          </ac:grpSpMkLst>
        </pc:grpChg>
        <pc:grpChg chg="add">
          <ac:chgData name="Zhang Yifan" userId="c9b86b9a-8bad-4e1d-80e2-8f55c3c19e2c" providerId="ADAL" clId="{9BEFBB74-C0ED-D640-96C8-5B66059E4614}" dt="2021-09-27T19:05:31.259" v="776"/>
          <ac:grpSpMkLst>
            <pc:docMk/>
            <pc:sldMk cId="2385164656" sldId="283"/>
            <ac:grpSpMk id="151" creationId="{BBF188F1-420B-2847-ABC3-EE9D70E4034E}"/>
          </ac:grpSpMkLst>
        </pc:grpChg>
        <pc:grpChg chg="add">
          <ac:chgData name="Zhang Yifan" userId="c9b86b9a-8bad-4e1d-80e2-8f55c3c19e2c" providerId="ADAL" clId="{9BEFBB74-C0ED-D640-96C8-5B66059E4614}" dt="2021-09-27T19:05:38.346" v="786"/>
          <ac:grpSpMkLst>
            <pc:docMk/>
            <pc:sldMk cId="2385164656" sldId="283"/>
            <ac:grpSpMk id="161" creationId="{C7BB591A-106B-A247-94D9-D7FA2C9871FB}"/>
          </ac:grpSpMkLst>
        </pc:grpChg>
        <pc:grpChg chg="add">
          <ac:chgData name="Zhang Yifan" userId="c9b86b9a-8bad-4e1d-80e2-8f55c3c19e2c" providerId="ADAL" clId="{9BEFBB74-C0ED-D640-96C8-5B66059E4614}" dt="2021-09-27T19:05:55.234" v="793"/>
          <ac:grpSpMkLst>
            <pc:docMk/>
            <pc:sldMk cId="2385164656" sldId="283"/>
            <ac:grpSpMk id="165" creationId="{39B3B992-01AE-AD41-AFBB-6B89657E6761}"/>
          </ac:grpSpMkLst>
        </pc:grpChg>
        <pc:grpChg chg="add del">
          <ac:chgData name="Zhang Yifan" userId="c9b86b9a-8bad-4e1d-80e2-8f55c3c19e2c" providerId="ADAL" clId="{9BEFBB74-C0ED-D640-96C8-5B66059E4614}" dt="2021-09-27T19:06:03.321" v="801"/>
          <ac:grpSpMkLst>
            <pc:docMk/>
            <pc:sldMk cId="2385164656" sldId="283"/>
            <ac:grpSpMk id="171" creationId="{C0D48747-3E8B-6B41-BF0B-9D07C865A325}"/>
          </ac:grpSpMkLst>
        </pc:grpChg>
        <pc:grpChg chg="add">
          <ac:chgData name="Zhang Yifan" userId="c9b86b9a-8bad-4e1d-80e2-8f55c3c19e2c" providerId="ADAL" clId="{9BEFBB74-C0ED-D640-96C8-5B66059E4614}" dt="2021-09-27T19:06:03.321" v="801"/>
          <ac:grpSpMkLst>
            <pc:docMk/>
            <pc:sldMk cId="2385164656" sldId="283"/>
            <ac:grpSpMk id="173" creationId="{7E2E4307-8B36-FA4B-BBFE-642E4D345F37}"/>
          </ac:grpSpMkLst>
        </pc:grpChg>
        <pc:grpChg chg="add">
          <ac:chgData name="Zhang Yifan" userId="c9b86b9a-8bad-4e1d-80e2-8f55c3c19e2c" providerId="ADAL" clId="{9BEFBB74-C0ED-D640-96C8-5B66059E4614}" dt="2021-09-27T19:06:12.416" v="805"/>
          <ac:grpSpMkLst>
            <pc:docMk/>
            <pc:sldMk cId="2385164656" sldId="283"/>
            <ac:grpSpMk id="177" creationId="{9B15C267-4C3B-0E49-AC4A-42609DA9A94F}"/>
          </ac:grpSpMkLst>
        </pc:grpChg>
        <pc:grpChg chg="add del">
          <ac:chgData name="Zhang Yifan" userId="c9b86b9a-8bad-4e1d-80e2-8f55c3c19e2c" providerId="ADAL" clId="{9BEFBB74-C0ED-D640-96C8-5B66059E4614}" dt="2021-09-27T19:06:22.284" v="810"/>
          <ac:grpSpMkLst>
            <pc:docMk/>
            <pc:sldMk cId="2385164656" sldId="283"/>
            <ac:grpSpMk id="181" creationId="{102B7BC2-0874-2945-9608-AEDAFD0C0914}"/>
          </ac:grpSpMkLst>
        </pc:grpChg>
        <pc:grpChg chg="add">
          <ac:chgData name="Zhang Yifan" userId="c9b86b9a-8bad-4e1d-80e2-8f55c3c19e2c" providerId="ADAL" clId="{9BEFBB74-C0ED-D640-96C8-5B66059E4614}" dt="2021-09-27T19:06:35.366" v="828"/>
          <ac:grpSpMkLst>
            <pc:docMk/>
            <pc:sldMk cId="2385164656" sldId="283"/>
            <ac:grpSpMk id="197" creationId="{92C5F1C5-E7ED-E84B-B195-96CA9BB2FEAA}"/>
          </ac:grpSpMkLst>
        </pc:grpChg>
        <pc:grpChg chg="add">
          <ac:chgData name="Zhang Yifan" userId="c9b86b9a-8bad-4e1d-80e2-8f55c3c19e2c" providerId="ADAL" clId="{9BEFBB74-C0ED-D640-96C8-5B66059E4614}" dt="2021-09-27T19:06:48.371" v="852"/>
          <ac:grpSpMkLst>
            <pc:docMk/>
            <pc:sldMk cId="2385164656" sldId="283"/>
            <ac:grpSpMk id="221" creationId="{D54C12D4-5264-3D42-80F2-0DC6D7AD1A77}"/>
          </ac:grpSpMkLst>
        </pc:grpChg>
        <pc:grpChg chg="add del">
          <ac:chgData name="Zhang Yifan" userId="c9b86b9a-8bad-4e1d-80e2-8f55c3c19e2c" providerId="ADAL" clId="{9BEFBB74-C0ED-D640-96C8-5B66059E4614}" dt="2021-09-27T19:07:14.173" v="870"/>
          <ac:grpSpMkLst>
            <pc:docMk/>
            <pc:sldMk cId="2385164656" sldId="283"/>
            <ac:grpSpMk id="231" creationId="{9F6F3434-AF3C-1F45-BE11-FEA9CA2ECF20}"/>
          </ac:grpSpMkLst>
        </pc:grpChg>
        <pc:grpChg chg="add">
          <ac:chgData name="Zhang Yifan" userId="c9b86b9a-8bad-4e1d-80e2-8f55c3c19e2c" providerId="ADAL" clId="{9BEFBB74-C0ED-D640-96C8-5B66059E4614}" dt="2021-09-27T19:07:22.237" v="881"/>
          <ac:grpSpMkLst>
            <pc:docMk/>
            <pc:sldMk cId="2385164656" sldId="283"/>
            <ac:grpSpMk id="241" creationId="{6AB08C0D-E0F1-B849-B0B4-E184090F75D7}"/>
          </ac:grpSpMkLst>
        </pc:grpChg>
        <pc:inkChg chg="add">
          <ac:chgData name="Zhang Yifan" userId="c9b86b9a-8bad-4e1d-80e2-8f55c3c19e2c" providerId="ADAL" clId="{9BEFBB74-C0ED-D640-96C8-5B66059E4614}" dt="2021-09-27T19:04:12.010" v="750"/>
          <ac:inkMkLst>
            <pc:docMk/>
            <pc:sldMk cId="2385164656" sldId="283"/>
            <ac:inkMk id="4" creationId="{B0E86220-4E12-1F4D-8988-4D7EF5DDE0C3}"/>
          </ac:inkMkLst>
        </pc:inkChg>
        <pc:inkChg chg="add">
          <ac:chgData name="Zhang Yifan" userId="c9b86b9a-8bad-4e1d-80e2-8f55c3c19e2c" providerId="ADAL" clId="{9BEFBB74-C0ED-D640-96C8-5B66059E4614}" dt="2021-09-27T19:04:13.679" v="751"/>
          <ac:inkMkLst>
            <pc:docMk/>
            <pc:sldMk cId="2385164656" sldId="283"/>
            <ac:inkMk id="62" creationId="{D1E89CFF-E31B-614F-9B79-17440346AEC6}"/>
          </ac:inkMkLst>
        </pc:inkChg>
        <pc:inkChg chg="add">
          <ac:chgData name="Zhang Yifan" userId="c9b86b9a-8bad-4e1d-80e2-8f55c3c19e2c" providerId="ADAL" clId="{9BEFBB74-C0ED-D640-96C8-5B66059E4614}" dt="2021-09-27T19:04:14.234" v="752"/>
          <ac:inkMkLst>
            <pc:docMk/>
            <pc:sldMk cId="2385164656" sldId="283"/>
            <ac:inkMk id="84" creationId="{BAF8141A-F9FC-094C-8D87-EB10E21602E8}"/>
          </ac:inkMkLst>
        </pc:inkChg>
        <pc:inkChg chg="add topLvl">
          <ac:chgData name="Zhang Yifan" userId="c9b86b9a-8bad-4e1d-80e2-8f55c3c19e2c" providerId="ADAL" clId="{9BEFBB74-C0ED-D640-96C8-5B66059E4614}" dt="2021-09-27T19:05:17.236" v="763"/>
          <ac:inkMkLst>
            <pc:docMk/>
            <pc:sldMk cId="2385164656" sldId="283"/>
            <ac:inkMk id="86" creationId="{6AF992E7-3529-7F4D-A714-06FBCC4F455E}"/>
          </ac:inkMkLst>
        </pc:inkChg>
        <pc:inkChg chg="add topLvl">
          <ac:chgData name="Zhang Yifan" userId="c9b86b9a-8bad-4e1d-80e2-8f55c3c19e2c" providerId="ADAL" clId="{9BEFBB74-C0ED-D640-96C8-5B66059E4614}" dt="2021-09-27T19:05:17.236" v="763"/>
          <ac:inkMkLst>
            <pc:docMk/>
            <pc:sldMk cId="2385164656" sldId="283"/>
            <ac:inkMk id="87" creationId="{D07E84BB-1FC3-4543-9A47-D9654E80D71D}"/>
          </ac:inkMkLst>
        </pc:inkChg>
        <pc:inkChg chg="add topLvl">
          <ac:chgData name="Zhang Yifan" userId="c9b86b9a-8bad-4e1d-80e2-8f55c3c19e2c" providerId="ADAL" clId="{9BEFBB74-C0ED-D640-96C8-5B66059E4614}" dt="2021-09-27T19:05:17.236" v="763"/>
          <ac:inkMkLst>
            <pc:docMk/>
            <pc:sldMk cId="2385164656" sldId="283"/>
            <ac:inkMk id="89" creationId="{52EB2001-4B55-6243-B6FD-8CCA3F8DD9D5}"/>
          </ac:inkMkLst>
        </pc:inkChg>
        <pc:inkChg chg="add topLvl">
          <ac:chgData name="Zhang Yifan" userId="c9b86b9a-8bad-4e1d-80e2-8f55c3c19e2c" providerId="ADAL" clId="{9BEFBB74-C0ED-D640-96C8-5B66059E4614}" dt="2021-09-27T19:05:17.236" v="763"/>
          <ac:inkMkLst>
            <pc:docMk/>
            <pc:sldMk cId="2385164656" sldId="283"/>
            <ac:inkMk id="90" creationId="{B8BF84F8-181A-2449-8963-5FE32481E1BA}"/>
          </ac:inkMkLst>
        </pc:inkChg>
        <pc:inkChg chg="add">
          <ac:chgData name="Zhang Yifan" userId="c9b86b9a-8bad-4e1d-80e2-8f55c3c19e2c" providerId="ADAL" clId="{9BEFBB74-C0ED-D640-96C8-5B66059E4614}" dt="2021-09-27T19:05:14.477" v="760"/>
          <ac:inkMkLst>
            <pc:docMk/>
            <pc:sldMk cId="2385164656" sldId="283"/>
            <ac:inkMk id="102" creationId="{81877584-5A5D-D743-8917-6314C307D62D}"/>
          </ac:inkMkLst>
        </pc:inkChg>
        <pc:inkChg chg="add">
          <ac:chgData name="Zhang Yifan" userId="c9b86b9a-8bad-4e1d-80e2-8f55c3c19e2c" providerId="ADAL" clId="{9BEFBB74-C0ED-D640-96C8-5B66059E4614}" dt="2021-09-27T19:05:15.086" v="761"/>
          <ac:inkMkLst>
            <pc:docMk/>
            <pc:sldMk cId="2385164656" sldId="283"/>
            <ac:inkMk id="108" creationId="{2B02C5AA-B9B6-1644-A8D4-7B730B1A7CDD}"/>
          </ac:inkMkLst>
        </pc:inkChg>
        <pc:inkChg chg="del">
          <ac:chgData name="Zhang Yifan" userId="c9b86b9a-8bad-4e1d-80e2-8f55c3c19e2c" providerId="ADAL" clId="{9BEFBB74-C0ED-D640-96C8-5B66059E4614}" dt="2021-09-27T19:05:49.518" v="788"/>
          <ac:inkMkLst>
            <pc:docMk/>
            <pc:sldMk cId="2385164656" sldId="283"/>
            <ac:inkMk id="113" creationId="{B8BDE026-2F2C-EA47-9773-1C41107C533F}"/>
          </ac:inkMkLst>
        </pc:inkChg>
        <pc:inkChg chg="del">
          <ac:chgData name="Zhang Yifan" userId="c9b86b9a-8bad-4e1d-80e2-8f55c3c19e2c" providerId="ADAL" clId="{9BEFBB74-C0ED-D640-96C8-5B66059E4614}" dt="2021-09-27T19:05:49.516" v="787"/>
          <ac:inkMkLst>
            <pc:docMk/>
            <pc:sldMk cId="2385164656" sldId="283"/>
            <ac:inkMk id="114" creationId="{658D4027-E46F-494B-B38B-0C6EBA0C6B12}"/>
          </ac:inkMkLst>
        </pc:inkChg>
        <pc:inkChg chg="del">
          <ac:chgData name="Zhang Yifan" userId="c9b86b9a-8bad-4e1d-80e2-8f55c3c19e2c" providerId="ADAL" clId="{9BEFBB74-C0ED-D640-96C8-5B66059E4614}" dt="2021-09-27T19:05:50.109" v="789"/>
          <ac:inkMkLst>
            <pc:docMk/>
            <pc:sldMk cId="2385164656" sldId="283"/>
            <ac:inkMk id="117" creationId="{BA659742-5E2B-034E-821E-693089CA8754}"/>
          </ac:inkMkLst>
        </pc:inkChg>
        <pc:inkChg chg="add">
          <ac:chgData name="Zhang Yifan" userId="c9b86b9a-8bad-4e1d-80e2-8f55c3c19e2c" providerId="ADAL" clId="{9BEFBB74-C0ED-D640-96C8-5B66059E4614}" dt="2021-09-27T19:05:16.195" v="762"/>
          <ac:inkMkLst>
            <pc:docMk/>
            <pc:sldMk cId="2385164656" sldId="283"/>
            <ac:inkMk id="140" creationId="{6893D87C-AB82-1A43-8BF8-42874EE84A40}"/>
          </ac:inkMkLst>
        </pc:inkChg>
        <pc:inkChg chg="add del topLvl">
          <ac:chgData name="Zhang Yifan" userId="c9b86b9a-8bad-4e1d-80e2-8f55c3c19e2c" providerId="ADAL" clId="{9BEFBB74-C0ED-D640-96C8-5B66059E4614}" dt="2021-09-27T19:05:25.726" v="771"/>
          <ac:inkMkLst>
            <pc:docMk/>
            <pc:sldMk cId="2385164656" sldId="283"/>
            <ac:inkMk id="142" creationId="{5DA6A39D-A269-8D4E-BAF0-B1A2425D1E03}"/>
          </ac:inkMkLst>
        </pc:inkChg>
        <pc:inkChg chg="add del topLvl">
          <ac:chgData name="Zhang Yifan" userId="c9b86b9a-8bad-4e1d-80e2-8f55c3c19e2c" providerId="ADAL" clId="{9BEFBB74-C0ED-D640-96C8-5B66059E4614}" dt="2021-09-27T19:05:25.151" v="770"/>
          <ac:inkMkLst>
            <pc:docMk/>
            <pc:sldMk cId="2385164656" sldId="283"/>
            <ac:inkMk id="143" creationId="{2B6BA850-AAD2-F048-8068-3C28DC51A62D}"/>
          </ac:inkMkLst>
        </pc:inkChg>
        <pc:inkChg chg="add del topLvl">
          <ac:chgData name="Zhang Yifan" userId="c9b86b9a-8bad-4e1d-80e2-8f55c3c19e2c" providerId="ADAL" clId="{9BEFBB74-C0ED-D640-96C8-5B66059E4614}" dt="2021-09-27T19:05:24.667" v="769"/>
          <ac:inkMkLst>
            <pc:docMk/>
            <pc:sldMk cId="2385164656" sldId="283"/>
            <ac:inkMk id="145" creationId="{2D26FA93-7AD4-094B-BA5F-F982AA713DC0}"/>
          </ac:inkMkLst>
        </pc:inkChg>
        <pc:inkChg chg="add">
          <ac:chgData name="Zhang Yifan" userId="c9b86b9a-8bad-4e1d-80e2-8f55c3c19e2c" providerId="ADAL" clId="{9BEFBB74-C0ED-D640-96C8-5B66059E4614}" dt="2021-09-27T19:05:28.103" v="772"/>
          <ac:inkMkLst>
            <pc:docMk/>
            <pc:sldMk cId="2385164656" sldId="283"/>
            <ac:inkMk id="147" creationId="{404A17F5-39DC-1C49-AC7F-B6E65F08E080}"/>
          </ac:inkMkLst>
        </pc:inkChg>
        <pc:inkChg chg="add">
          <ac:chgData name="Zhang Yifan" userId="c9b86b9a-8bad-4e1d-80e2-8f55c3c19e2c" providerId="ADAL" clId="{9BEFBB74-C0ED-D640-96C8-5B66059E4614}" dt="2021-09-27T19:05:28.404" v="773"/>
          <ac:inkMkLst>
            <pc:docMk/>
            <pc:sldMk cId="2385164656" sldId="283"/>
            <ac:inkMk id="148" creationId="{A50DF058-99D8-3E4C-B6EE-11B172C716FA}"/>
          </ac:inkMkLst>
        </pc:inkChg>
        <pc:inkChg chg="add">
          <ac:chgData name="Zhang Yifan" userId="c9b86b9a-8bad-4e1d-80e2-8f55c3c19e2c" providerId="ADAL" clId="{9BEFBB74-C0ED-D640-96C8-5B66059E4614}" dt="2021-09-27T19:05:29.611" v="774"/>
          <ac:inkMkLst>
            <pc:docMk/>
            <pc:sldMk cId="2385164656" sldId="283"/>
            <ac:inkMk id="149" creationId="{1D669927-EE2D-F14F-904C-CAC365965A35}"/>
          </ac:inkMkLst>
        </pc:inkChg>
        <pc:inkChg chg="add">
          <ac:chgData name="Zhang Yifan" userId="c9b86b9a-8bad-4e1d-80e2-8f55c3c19e2c" providerId="ADAL" clId="{9BEFBB74-C0ED-D640-96C8-5B66059E4614}" dt="2021-09-27T19:05:30.200" v="775"/>
          <ac:inkMkLst>
            <pc:docMk/>
            <pc:sldMk cId="2385164656" sldId="283"/>
            <ac:inkMk id="150" creationId="{4BFE0631-5987-E64A-B4C4-3AE00CF38C59}"/>
          </ac:inkMkLst>
        </pc:inkChg>
        <pc:inkChg chg="add">
          <ac:chgData name="Zhang Yifan" userId="c9b86b9a-8bad-4e1d-80e2-8f55c3c19e2c" providerId="ADAL" clId="{9BEFBB74-C0ED-D640-96C8-5B66059E4614}" dt="2021-09-27T19:05:32.571" v="777"/>
          <ac:inkMkLst>
            <pc:docMk/>
            <pc:sldMk cId="2385164656" sldId="283"/>
            <ac:inkMk id="152" creationId="{867E74A4-7C36-D547-99B7-D479654E6777}"/>
          </ac:inkMkLst>
        </pc:inkChg>
        <pc:inkChg chg="add">
          <ac:chgData name="Zhang Yifan" userId="c9b86b9a-8bad-4e1d-80e2-8f55c3c19e2c" providerId="ADAL" clId="{9BEFBB74-C0ED-D640-96C8-5B66059E4614}" dt="2021-09-27T19:05:32.922" v="778"/>
          <ac:inkMkLst>
            <pc:docMk/>
            <pc:sldMk cId="2385164656" sldId="283"/>
            <ac:inkMk id="153" creationId="{49137700-870C-624C-BFF5-0FAEA7462963}"/>
          </ac:inkMkLst>
        </pc:inkChg>
        <pc:inkChg chg="add">
          <ac:chgData name="Zhang Yifan" userId="c9b86b9a-8bad-4e1d-80e2-8f55c3c19e2c" providerId="ADAL" clId="{9BEFBB74-C0ED-D640-96C8-5B66059E4614}" dt="2021-09-27T19:05:33.113" v="779"/>
          <ac:inkMkLst>
            <pc:docMk/>
            <pc:sldMk cId="2385164656" sldId="283"/>
            <ac:inkMk id="154" creationId="{28338CBB-B4FB-2B4E-BAE3-5A493D468E7E}"/>
          </ac:inkMkLst>
        </pc:inkChg>
        <pc:inkChg chg="add">
          <ac:chgData name="Zhang Yifan" userId="c9b86b9a-8bad-4e1d-80e2-8f55c3c19e2c" providerId="ADAL" clId="{9BEFBB74-C0ED-D640-96C8-5B66059E4614}" dt="2021-09-27T19:05:33.913" v="780"/>
          <ac:inkMkLst>
            <pc:docMk/>
            <pc:sldMk cId="2385164656" sldId="283"/>
            <ac:inkMk id="155" creationId="{43AF4418-5BDA-7E44-B537-2790D72613EA}"/>
          </ac:inkMkLst>
        </pc:inkChg>
        <pc:inkChg chg="add">
          <ac:chgData name="Zhang Yifan" userId="c9b86b9a-8bad-4e1d-80e2-8f55c3c19e2c" providerId="ADAL" clId="{9BEFBB74-C0ED-D640-96C8-5B66059E4614}" dt="2021-09-27T19:05:34.670" v="781"/>
          <ac:inkMkLst>
            <pc:docMk/>
            <pc:sldMk cId="2385164656" sldId="283"/>
            <ac:inkMk id="156" creationId="{BF299E8B-062E-C94C-A7FC-A48404DC4823}"/>
          </ac:inkMkLst>
        </pc:inkChg>
        <pc:inkChg chg="add">
          <ac:chgData name="Zhang Yifan" userId="c9b86b9a-8bad-4e1d-80e2-8f55c3c19e2c" providerId="ADAL" clId="{9BEFBB74-C0ED-D640-96C8-5B66059E4614}" dt="2021-09-27T19:05:35.373" v="782"/>
          <ac:inkMkLst>
            <pc:docMk/>
            <pc:sldMk cId="2385164656" sldId="283"/>
            <ac:inkMk id="157" creationId="{796C1D87-D666-124C-A88A-CB66F8467816}"/>
          </ac:inkMkLst>
        </pc:inkChg>
        <pc:inkChg chg="add">
          <ac:chgData name="Zhang Yifan" userId="c9b86b9a-8bad-4e1d-80e2-8f55c3c19e2c" providerId="ADAL" clId="{9BEFBB74-C0ED-D640-96C8-5B66059E4614}" dt="2021-09-27T19:05:36.364" v="783"/>
          <ac:inkMkLst>
            <pc:docMk/>
            <pc:sldMk cId="2385164656" sldId="283"/>
            <ac:inkMk id="158" creationId="{E86DE88B-AEFF-CC49-83A6-E84F67680756}"/>
          </ac:inkMkLst>
        </pc:inkChg>
        <pc:inkChg chg="add">
          <ac:chgData name="Zhang Yifan" userId="c9b86b9a-8bad-4e1d-80e2-8f55c3c19e2c" providerId="ADAL" clId="{9BEFBB74-C0ED-D640-96C8-5B66059E4614}" dt="2021-09-27T19:05:36.548" v="784"/>
          <ac:inkMkLst>
            <pc:docMk/>
            <pc:sldMk cId="2385164656" sldId="283"/>
            <ac:inkMk id="159" creationId="{98C3298E-A36D-0949-8041-9758217A4304}"/>
          </ac:inkMkLst>
        </pc:inkChg>
        <pc:inkChg chg="add">
          <ac:chgData name="Zhang Yifan" userId="c9b86b9a-8bad-4e1d-80e2-8f55c3c19e2c" providerId="ADAL" clId="{9BEFBB74-C0ED-D640-96C8-5B66059E4614}" dt="2021-09-27T19:05:37.498" v="785"/>
          <ac:inkMkLst>
            <pc:docMk/>
            <pc:sldMk cId="2385164656" sldId="283"/>
            <ac:inkMk id="160" creationId="{9E5A0A06-565F-0F42-B51E-538578BE6422}"/>
          </ac:inkMkLst>
        </pc:inkChg>
        <pc:inkChg chg="add">
          <ac:chgData name="Zhang Yifan" userId="c9b86b9a-8bad-4e1d-80e2-8f55c3c19e2c" providerId="ADAL" clId="{9BEFBB74-C0ED-D640-96C8-5B66059E4614}" dt="2021-09-27T19:05:53.420" v="790"/>
          <ac:inkMkLst>
            <pc:docMk/>
            <pc:sldMk cId="2385164656" sldId="283"/>
            <ac:inkMk id="162" creationId="{0F146C6C-5960-6340-A15B-43284E3E8EB8}"/>
          </ac:inkMkLst>
        </pc:inkChg>
        <pc:inkChg chg="add">
          <ac:chgData name="Zhang Yifan" userId="c9b86b9a-8bad-4e1d-80e2-8f55c3c19e2c" providerId="ADAL" clId="{9BEFBB74-C0ED-D640-96C8-5B66059E4614}" dt="2021-09-27T19:05:54.185" v="791"/>
          <ac:inkMkLst>
            <pc:docMk/>
            <pc:sldMk cId="2385164656" sldId="283"/>
            <ac:inkMk id="163" creationId="{90CA932C-901C-7247-A4E8-608E68E91038}"/>
          </ac:inkMkLst>
        </pc:inkChg>
        <pc:inkChg chg="add">
          <ac:chgData name="Zhang Yifan" userId="c9b86b9a-8bad-4e1d-80e2-8f55c3c19e2c" providerId="ADAL" clId="{9BEFBB74-C0ED-D640-96C8-5B66059E4614}" dt="2021-09-27T19:05:54.508" v="792"/>
          <ac:inkMkLst>
            <pc:docMk/>
            <pc:sldMk cId="2385164656" sldId="283"/>
            <ac:inkMk id="164" creationId="{3FBDA71F-61FE-A141-ACB2-61C80E9EAFAE}"/>
          </ac:inkMkLst>
        </pc:inkChg>
        <pc:inkChg chg="add topLvl">
          <ac:chgData name="Zhang Yifan" userId="c9b86b9a-8bad-4e1d-80e2-8f55c3c19e2c" providerId="ADAL" clId="{9BEFBB74-C0ED-D640-96C8-5B66059E4614}" dt="2021-09-27T19:06:03.321" v="801"/>
          <ac:inkMkLst>
            <pc:docMk/>
            <pc:sldMk cId="2385164656" sldId="283"/>
            <ac:inkMk id="166" creationId="{71F99FFF-1072-2C46-A8E3-E79A5A9C4A64}"/>
          </ac:inkMkLst>
        </pc:inkChg>
        <pc:inkChg chg="add topLvl">
          <ac:chgData name="Zhang Yifan" userId="c9b86b9a-8bad-4e1d-80e2-8f55c3c19e2c" providerId="ADAL" clId="{9BEFBB74-C0ED-D640-96C8-5B66059E4614}" dt="2021-09-27T19:06:03.321" v="801"/>
          <ac:inkMkLst>
            <pc:docMk/>
            <pc:sldMk cId="2385164656" sldId="283"/>
            <ac:inkMk id="167" creationId="{E8B25AC6-FBE0-634B-B6A0-34363BBCDFB1}"/>
          </ac:inkMkLst>
        </pc:inkChg>
        <pc:inkChg chg="add topLvl">
          <ac:chgData name="Zhang Yifan" userId="c9b86b9a-8bad-4e1d-80e2-8f55c3c19e2c" providerId="ADAL" clId="{9BEFBB74-C0ED-D640-96C8-5B66059E4614}" dt="2021-09-27T19:06:03.321" v="801"/>
          <ac:inkMkLst>
            <pc:docMk/>
            <pc:sldMk cId="2385164656" sldId="283"/>
            <ac:inkMk id="168" creationId="{56EE454A-288B-1347-A7B8-EAABCB2D97BC}"/>
          </ac:inkMkLst>
        </pc:inkChg>
        <pc:inkChg chg="add topLvl">
          <ac:chgData name="Zhang Yifan" userId="c9b86b9a-8bad-4e1d-80e2-8f55c3c19e2c" providerId="ADAL" clId="{9BEFBB74-C0ED-D640-96C8-5B66059E4614}" dt="2021-09-27T19:06:03.321" v="801"/>
          <ac:inkMkLst>
            <pc:docMk/>
            <pc:sldMk cId="2385164656" sldId="283"/>
            <ac:inkMk id="169" creationId="{90128B63-5E27-8847-9DCB-D8CCF5DDD6B5}"/>
          </ac:inkMkLst>
        </pc:inkChg>
        <pc:inkChg chg="add topLvl">
          <ac:chgData name="Zhang Yifan" userId="c9b86b9a-8bad-4e1d-80e2-8f55c3c19e2c" providerId="ADAL" clId="{9BEFBB74-C0ED-D640-96C8-5B66059E4614}" dt="2021-09-27T19:06:03.321" v="801"/>
          <ac:inkMkLst>
            <pc:docMk/>
            <pc:sldMk cId="2385164656" sldId="283"/>
            <ac:inkMk id="170" creationId="{F96A209F-CB06-294A-B844-33C61CE2105F}"/>
          </ac:inkMkLst>
        </pc:inkChg>
        <pc:inkChg chg="add">
          <ac:chgData name="Zhang Yifan" userId="c9b86b9a-8bad-4e1d-80e2-8f55c3c19e2c" providerId="ADAL" clId="{9BEFBB74-C0ED-D640-96C8-5B66059E4614}" dt="2021-09-27T19:06:02.759" v="800"/>
          <ac:inkMkLst>
            <pc:docMk/>
            <pc:sldMk cId="2385164656" sldId="283"/>
            <ac:inkMk id="172" creationId="{6AB6229C-C248-8741-8794-E7368E81273B}"/>
          </ac:inkMkLst>
        </pc:inkChg>
        <pc:inkChg chg="add">
          <ac:chgData name="Zhang Yifan" userId="c9b86b9a-8bad-4e1d-80e2-8f55c3c19e2c" providerId="ADAL" clId="{9BEFBB74-C0ED-D640-96C8-5B66059E4614}" dt="2021-09-27T19:06:10.395" v="802"/>
          <ac:inkMkLst>
            <pc:docMk/>
            <pc:sldMk cId="2385164656" sldId="283"/>
            <ac:inkMk id="174" creationId="{FB49775E-15C9-734C-A6FE-8EE90462FFEB}"/>
          </ac:inkMkLst>
        </pc:inkChg>
        <pc:inkChg chg="add">
          <ac:chgData name="Zhang Yifan" userId="c9b86b9a-8bad-4e1d-80e2-8f55c3c19e2c" providerId="ADAL" clId="{9BEFBB74-C0ED-D640-96C8-5B66059E4614}" dt="2021-09-27T19:06:11.361" v="803"/>
          <ac:inkMkLst>
            <pc:docMk/>
            <pc:sldMk cId="2385164656" sldId="283"/>
            <ac:inkMk id="175" creationId="{FD579C4A-34F2-4B44-9BF2-C00E9B5A9349}"/>
          </ac:inkMkLst>
        </pc:inkChg>
        <pc:inkChg chg="add">
          <ac:chgData name="Zhang Yifan" userId="c9b86b9a-8bad-4e1d-80e2-8f55c3c19e2c" providerId="ADAL" clId="{9BEFBB74-C0ED-D640-96C8-5B66059E4614}" dt="2021-09-27T19:06:11.562" v="804"/>
          <ac:inkMkLst>
            <pc:docMk/>
            <pc:sldMk cId="2385164656" sldId="283"/>
            <ac:inkMk id="176" creationId="{C3411C90-E10F-C348-B6BD-4929B5D0FBD7}"/>
          </ac:inkMkLst>
        </pc:inkChg>
        <pc:inkChg chg="add del topLvl">
          <ac:chgData name="Zhang Yifan" userId="c9b86b9a-8bad-4e1d-80e2-8f55c3c19e2c" providerId="ADAL" clId="{9BEFBB74-C0ED-D640-96C8-5B66059E4614}" dt="2021-09-27T19:06:23.250" v="812"/>
          <ac:inkMkLst>
            <pc:docMk/>
            <pc:sldMk cId="2385164656" sldId="283"/>
            <ac:inkMk id="178" creationId="{ACB3C0DB-A57A-1347-AF6F-DF1670775CAF}"/>
          </ac:inkMkLst>
        </pc:inkChg>
        <pc:inkChg chg="add del topLvl">
          <ac:chgData name="Zhang Yifan" userId="c9b86b9a-8bad-4e1d-80e2-8f55c3c19e2c" providerId="ADAL" clId="{9BEFBB74-C0ED-D640-96C8-5B66059E4614}" dt="2021-09-27T19:06:22.558" v="811"/>
          <ac:inkMkLst>
            <pc:docMk/>
            <pc:sldMk cId="2385164656" sldId="283"/>
            <ac:inkMk id="179" creationId="{13FC0165-7081-8A4F-A960-B2B4ED3C1F61}"/>
          </ac:inkMkLst>
        </pc:inkChg>
        <pc:inkChg chg="add del topLvl">
          <ac:chgData name="Zhang Yifan" userId="c9b86b9a-8bad-4e1d-80e2-8f55c3c19e2c" providerId="ADAL" clId="{9BEFBB74-C0ED-D640-96C8-5B66059E4614}" dt="2021-09-27T19:06:22.284" v="810"/>
          <ac:inkMkLst>
            <pc:docMk/>
            <pc:sldMk cId="2385164656" sldId="283"/>
            <ac:inkMk id="180" creationId="{0A2447EF-8AFD-B349-A5A7-52A288DB3577}"/>
          </ac:inkMkLst>
        </pc:inkChg>
        <pc:inkChg chg="add">
          <ac:chgData name="Zhang Yifan" userId="c9b86b9a-8bad-4e1d-80e2-8f55c3c19e2c" providerId="ADAL" clId="{9BEFBB74-C0ED-D640-96C8-5B66059E4614}" dt="2021-09-27T19:06:25.149" v="813"/>
          <ac:inkMkLst>
            <pc:docMk/>
            <pc:sldMk cId="2385164656" sldId="283"/>
            <ac:inkMk id="182" creationId="{02ABD126-3F4B-084D-92F9-AC268AEB2C43}"/>
          </ac:inkMkLst>
        </pc:inkChg>
        <pc:inkChg chg="add">
          <ac:chgData name="Zhang Yifan" userId="c9b86b9a-8bad-4e1d-80e2-8f55c3c19e2c" providerId="ADAL" clId="{9BEFBB74-C0ED-D640-96C8-5B66059E4614}" dt="2021-09-27T19:06:25.517" v="814"/>
          <ac:inkMkLst>
            <pc:docMk/>
            <pc:sldMk cId="2385164656" sldId="283"/>
            <ac:inkMk id="183" creationId="{75D0A047-65B6-C84E-A8E0-E5E365D6BBDC}"/>
          </ac:inkMkLst>
        </pc:inkChg>
        <pc:inkChg chg="add">
          <ac:chgData name="Zhang Yifan" userId="c9b86b9a-8bad-4e1d-80e2-8f55c3c19e2c" providerId="ADAL" clId="{9BEFBB74-C0ED-D640-96C8-5B66059E4614}" dt="2021-09-27T19:06:25.707" v="815"/>
          <ac:inkMkLst>
            <pc:docMk/>
            <pc:sldMk cId="2385164656" sldId="283"/>
            <ac:inkMk id="184" creationId="{BA46DA1F-3FE5-6847-8DEB-5B656DF4580F}"/>
          </ac:inkMkLst>
        </pc:inkChg>
        <pc:inkChg chg="add">
          <ac:chgData name="Zhang Yifan" userId="c9b86b9a-8bad-4e1d-80e2-8f55c3c19e2c" providerId="ADAL" clId="{9BEFBB74-C0ED-D640-96C8-5B66059E4614}" dt="2021-09-27T19:06:26.661" v="816"/>
          <ac:inkMkLst>
            <pc:docMk/>
            <pc:sldMk cId="2385164656" sldId="283"/>
            <ac:inkMk id="185" creationId="{147BE276-C38A-CD47-AFCD-AFF14D884731}"/>
          </ac:inkMkLst>
        </pc:inkChg>
        <pc:inkChg chg="add">
          <ac:chgData name="Zhang Yifan" userId="c9b86b9a-8bad-4e1d-80e2-8f55c3c19e2c" providerId="ADAL" clId="{9BEFBB74-C0ED-D640-96C8-5B66059E4614}" dt="2021-09-27T19:06:27.346" v="817"/>
          <ac:inkMkLst>
            <pc:docMk/>
            <pc:sldMk cId="2385164656" sldId="283"/>
            <ac:inkMk id="186" creationId="{6F13FD69-C9A1-A846-948C-F964DB6E8071}"/>
          </ac:inkMkLst>
        </pc:inkChg>
        <pc:inkChg chg="add">
          <ac:chgData name="Zhang Yifan" userId="c9b86b9a-8bad-4e1d-80e2-8f55c3c19e2c" providerId="ADAL" clId="{9BEFBB74-C0ED-D640-96C8-5B66059E4614}" dt="2021-09-27T19:06:28.197" v="818"/>
          <ac:inkMkLst>
            <pc:docMk/>
            <pc:sldMk cId="2385164656" sldId="283"/>
            <ac:inkMk id="187" creationId="{111254B5-6873-0D48-80AF-4D885EBE9C1E}"/>
          </ac:inkMkLst>
        </pc:inkChg>
        <pc:inkChg chg="add">
          <ac:chgData name="Zhang Yifan" userId="c9b86b9a-8bad-4e1d-80e2-8f55c3c19e2c" providerId="ADAL" clId="{9BEFBB74-C0ED-D640-96C8-5B66059E4614}" dt="2021-09-27T19:06:28.821" v="819"/>
          <ac:inkMkLst>
            <pc:docMk/>
            <pc:sldMk cId="2385164656" sldId="283"/>
            <ac:inkMk id="188" creationId="{E6F411AC-F170-B644-93D3-3C4CC0EF4588}"/>
          </ac:inkMkLst>
        </pc:inkChg>
        <pc:inkChg chg="add">
          <ac:chgData name="Zhang Yifan" userId="c9b86b9a-8bad-4e1d-80e2-8f55c3c19e2c" providerId="ADAL" clId="{9BEFBB74-C0ED-D640-96C8-5B66059E4614}" dt="2021-09-27T19:06:29.006" v="820"/>
          <ac:inkMkLst>
            <pc:docMk/>
            <pc:sldMk cId="2385164656" sldId="283"/>
            <ac:inkMk id="189" creationId="{E87D0F3B-E96D-5C41-9263-07D8DC434444}"/>
          </ac:inkMkLst>
        </pc:inkChg>
        <pc:inkChg chg="add">
          <ac:chgData name="Zhang Yifan" userId="c9b86b9a-8bad-4e1d-80e2-8f55c3c19e2c" providerId="ADAL" clId="{9BEFBB74-C0ED-D640-96C8-5B66059E4614}" dt="2021-09-27T19:06:29.163" v="821"/>
          <ac:inkMkLst>
            <pc:docMk/>
            <pc:sldMk cId="2385164656" sldId="283"/>
            <ac:inkMk id="190" creationId="{23CA2090-A117-A148-992A-3B0AA78F7618}"/>
          </ac:inkMkLst>
        </pc:inkChg>
        <pc:inkChg chg="add">
          <ac:chgData name="Zhang Yifan" userId="c9b86b9a-8bad-4e1d-80e2-8f55c3c19e2c" providerId="ADAL" clId="{9BEFBB74-C0ED-D640-96C8-5B66059E4614}" dt="2021-09-27T19:06:29.985" v="822"/>
          <ac:inkMkLst>
            <pc:docMk/>
            <pc:sldMk cId="2385164656" sldId="283"/>
            <ac:inkMk id="191" creationId="{D4612525-8EB3-8144-9888-1691DC89C117}"/>
          </ac:inkMkLst>
        </pc:inkChg>
        <pc:inkChg chg="add">
          <ac:chgData name="Zhang Yifan" userId="c9b86b9a-8bad-4e1d-80e2-8f55c3c19e2c" providerId="ADAL" clId="{9BEFBB74-C0ED-D640-96C8-5B66059E4614}" dt="2021-09-27T19:06:30.441" v="823"/>
          <ac:inkMkLst>
            <pc:docMk/>
            <pc:sldMk cId="2385164656" sldId="283"/>
            <ac:inkMk id="192" creationId="{124EEB8F-85B6-F341-BCA2-48462DB64AE6}"/>
          </ac:inkMkLst>
        </pc:inkChg>
        <pc:inkChg chg="add">
          <ac:chgData name="Zhang Yifan" userId="c9b86b9a-8bad-4e1d-80e2-8f55c3c19e2c" providerId="ADAL" clId="{9BEFBB74-C0ED-D640-96C8-5B66059E4614}" dt="2021-09-27T19:06:30.618" v="824"/>
          <ac:inkMkLst>
            <pc:docMk/>
            <pc:sldMk cId="2385164656" sldId="283"/>
            <ac:inkMk id="193" creationId="{EC328D0E-488B-424D-867B-740140EEFEBA}"/>
          </ac:inkMkLst>
        </pc:inkChg>
        <pc:inkChg chg="add">
          <ac:chgData name="Zhang Yifan" userId="c9b86b9a-8bad-4e1d-80e2-8f55c3c19e2c" providerId="ADAL" clId="{9BEFBB74-C0ED-D640-96C8-5B66059E4614}" dt="2021-09-27T19:06:30.944" v="825"/>
          <ac:inkMkLst>
            <pc:docMk/>
            <pc:sldMk cId="2385164656" sldId="283"/>
            <ac:inkMk id="194" creationId="{C1CED138-DA41-564A-815B-469BBADC3780}"/>
          </ac:inkMkLst>
        </pc:inkChg>
        <pc:inkChg chg="add">
          <ac:chgData name="Zhang Yifan" userId="c9b86b9a-8bad-4e1d-80e2-8f55c3c19e2c" providerId="ADAL" clId="{9BEFBB74-C0ED-D640-96C8-5B66059E4614}" dt="2021-09-27T19:06:32.590" v="826"/>
          <ac:inkMkLst>
            <pc:docMk/>
            <pc:sldMk cId="2385164656" sldId="283"/>
            <ac:inkMk id="195" creationId="{4B1A1179-687A-E940-8375-BDDB31903496}"/>
          </ac:inkMkLst>
        </pc:inkChg>
        <pc:inkChg chg="add">
          <ac:chgData name="Zhang Yifan" userId="c9b86b9a-8bad-4e1d-80e2-8f55c3c19e2c" providerId="ADAL" clId="{9BEFBB74-C0ED-D640-96C8-5B66059E4614}" dt="2021-09-27T19:06:34.359" v="827"/>
          <ac:inkMkLst>
            <pc:docMk/>
            <pc:sldMk cId="2385164656" sldId="283"/>
            <ac:inkMk id="196" creationId="{21C5A2A2-5828-2640-B389-E86035DB9877}"/>
          </ac:inkMkLst>
        </pc:inkChg>
        <pc:inkChg chg="add">
          <ac:chgData name="Zhang Yifan" userId="c9b86b9a-8bad-4e1d-80e2-8f55c3c19e2c" providerId="ADAL" clId="{9BEFBB74-C0ED-D640-96C8-5B66059E4614}" dt="2021-09-27T19:06:37.599" v="829"/>
          <ac:inkMkLst>
            <pc:docMk/>
            <pc:sldMk cId="2385164656" sldId="283"/>
            <ac:inkMk id="198" creationId="{1C50A4C3-9ACF-8246-9C16-50699D062D5C}"/>
          </ac:inkMkLst>
        </pc:inkChg>
        <pc:inkChg chg="add">
          <ac:chgData name="Zhang Yifan" userId="c9b86b9a-8bad-4e1d-80e2-8f55c3c19e2c" providerId="ADAL" clId="{9BEFBB74-C0ED-D640-96C8-5B66059E4614}" dt="2021-09-27T19:06:37.909" v="830"/>
          <ac:inkMkLst>
            <pc:docMk/>
            <pc:sldMk cId="2385164656" sldId="283"/>
            <ac:inkMk id="199" creationId="{CCAD9021-C2CB-594B-94C1-638AA6591736}"/>
          </ac:inkMkLst>
        </pc:inkChg>
        <pc:inkChg chg="add">
          <ac:chgData name="Zhang Yifan" userId="c9b86b9a-8bad-4e1d-80e2-8f55c3c19e2c" providerId="ADAL" clId="{9BEFBB74-C0ED-D640-96C8-5B66059E4614}" dt="2021-09-27T19:06:38.623" v="831"/>
          <ac:inkMkLst>
            <pc:docMk/>
            <pc:sldMk cId="2385164656" sldId="283"/>
            <ac:inkMk id="200" creationId="{991419D1-4476-8F4B-857A-8E10148A8B28}"/>
          </ac:inkMkLst>
        </pc:inkChg>
        <pc:inkChg chg="add">
          <ac:chgData name="Zhang Yifan" userId="c9b86b9a-8bad-4e1d-80e2-8f55c3c19e2c" providerId="ADAL" clId="{9BEFBB74-C0ED-D640-96C8-5B66059E4614}" dt="2021-09-27T19:06:39.165" v="832"/>
          <ac:inkMkLst>
            <pc:docMk/>
            <pc:sldMk cId="2385164656" sldId="283"/>
            <ac:inkMk id="201" creationId="{7AB1E654-E7E8-174A-BCF9-C0B7142AD95C}"/>
          </ac:inkMkLst>
        </pc:inkChg>
        <pc:inkChg chg="add">
          <ac:chgData name="Zhang Yifan" userId="c9b86b9a-8bad-4e1d-80e2-8f55c3c19e2c" providerId="ADAL" clId="{9BEFBB74-C0ED-D640-96C8-5B66059E4614}" dt="2021-09-27T19:06:39.389" v="833"/>
          <ac:inkMkLst>
            <pc:docMk/>
            <pc:sldMk cId="2385164656" sldId="283"/>
            <ac:inkMk id="202" creationId="{8A0DFD23-BD8C-C44A-BEF1-9571A39817A2}"/>
          </ac:inkMkLst>
        </pc:inkChg>
        <pc:inkChg chg="add">
          <ac:chgData name="Zhang Yifan" userId="c9b86b9a-8bad-4e1d-80e2-8f55c3c19e2c" providerId="ADAL" clId="{9BEFBB74-C0ED-D640-96C8-5B66059E4614}" dt="2021-09-27T19:06:39.535" v="834"/>
          <ac:inkMkLst>
            <pc:docMk/>
            <pc:sldMk cId="2385164656" sldId="283"/>
            <ac:inkMk id="203" creationId="{CA337D3E-FD9A-F543-BB8B-B16B5C8DA621}"/>
          </ac:inkMkLst>
        </pc:inkChg>
        <pc:inkChg chg="add">
          <ac:chgData name="Zhang Yifan" userId="c9b86b9a-8bad-4e1d-80e2-8f55c3c19e2c" providerId="ADAL" clId="{9BEFBB74-C0ED-D640-96C8-5B66059E4614}" dt="2021-09-27T19:06:39.745" v="835"/>
          <ac:inkMkLst>
            <pc:docMk/>
            <pc:sldMk cId="2385164656" sldId="283"/>
            <ac:inkMk id="204" creationId="{61841B24-F4B2-5B44-A350-E7B75D5CB065}"/>
          </ac:inkMkLst>
        </pc:inkChg>
        <pc:inkChg chg="add">
          <ac:chgData name="Zhang Yifan" userId="c9b86b9a-8bad-4e1d-80e2-8f55c3c19e2c" providerId="ADAL" clId="{9BEFBB74-C0ED-D640-96C8-5B66059E4614}" dt="2021-09-27T19:06:40.067" v="836"/>
          <ac:inkMkLst>
            <pc:docMk/>
            <pc:sldMk cId="2385164656" sldId="283"/>
            <ac:inkMk id="205" creationId="{FCD768D5-4E0F-5541-A221-3972CF370703}"/>
          </ac:inkMkLst>
        </pc:inkChg>
        <pc:inkChg chg="add">
          <ac:chgData name="Zhang Yifan" userId="c9b86b9a-8bad-4e1d-80e2-8f55c3c19e2c" providerId="ADAL" clId="{9BEFBB74-C0ED-D640-96C8-5B66059E4614}" dt="2021-09-27T19:06:40.412" v="837"/>
          <ac:inkMkLst>
            <pc:docMk/>
            <pc:sldMk cId="2385164656" sldId="283"/>
            <ac:inkMk id="206" creationId="{E1A59D4C-182F-5E4B-9CE6-6FC046623828}"/>
          </ac:inkMkLst>
        </pc:inkChg>
        <pc:inkChg chg="add">
          <ac:chgData name="Zhang Yifan" userId="c9b86b9a-8bad-4e1d-80e2-8f55c3c19e2c" providerId="ADAL" clId="{9BEFBB74-C0ED-D640-96C8-5B66059E4614}" dt="2021-09-27T19:06:40.666" v="838"/>
          <ac:inkMkLst>
            <pc:docMk/>
            <pc:sldMk cId="2385164656" sldId="283"/>
            <ac:inkMk id="207" creationId="{2DD71B0D-531B-AE46-89FE-D90F52065072}"/>
          </ac:inkMkLst>
        </pc:inkChg>
        <pc:inkChg chg="add">
          <ac:chgData name="Zhang Yifan" userId="c9b86b9a-8bad-4e1d-80e2-8f55c3c19e2c" providerId="ADAL" clId="{9BEFBB74-C0ED-D640-96C8-5B66059E4614}" dt="2021-09-27T19:06:41.278" v="839"/>
          <ac:inkMkLst>
            <pc:docMk/>
            <pc:sldMk cId="2385164656" sldId="283"/>
            <ac:inkMk id="208" creationId="{B10AEC1A-4566-1A4D-87CD-851AB40A65A0}"/>
          </ac:inkMkLst>
        </pc:inkChg>
        <pc:inkChg chg="add">
          <ac:chgData name="Zhang Yifan" userId="c9b86b9a-8bad-4e1d-80e2-8f55c3c19e2c" providerId="ADAL" clId="{9BEFBB74-C0ED-D640-96C8-5B66059E4614}" dt="2021-09-27T19:06:41.460" v="840"/>
          <ac:inkMkLst>
            <pc:docMk/>
            <pc:sldMk cId="2385164656" sldId="283"/>
            <ac:inkMk id="209" creationId="{8FB1F6F7-5985-C242-BE49-BAA76989C6D9}"/>
          </ac:inkMkLst>
        </pc:inkChg>
        <pc:inkChg chg="add">
          <ac:chgData name="Zhang Yifan" userId="c9b86b9a-8bad-4e1d-80e2-8f55c3c19e2c" providerId="ADAL" clId="{9BEFBB74-C0ED-D640-96C8-5B66059E4614}" dt="2021-09-27T19:06:41.809" v="841"/>
          <ac:inkMkLst>
            <pc:docMk/>
            <pc:sldMk cId="2385164656" sldId="283"/>
            <ac:inkMk id="210" creationId="{5AFD4B06-312D-284D-AAE4-EBC8B3EBBCC0}"/>
          </ac:inkMkLst>
        </pc:inkChg>
        <pc:inkChg chg="add">
          <ac:chgData name="Zhang Yifan" userId="c9b86b9a-8bad-4e1d-80e2-8f55c3c19e2c" providerId="ADAL" clId="{9BEFBB74-C0ED-D640-96C8-5B66059E4614}" dt="2021-09-27T19:06:42.189" v="842"/>
          <ac:inkMkLst>
            <pc:docMk/>
            <pc:sldMk cId="2385164656" sldId="283"/>
            <ac:inkMk id="211" creationId="{5889BD99-2398-9645-A1BE-C4838872E9BC}"/>
          </ac:inkMkLst>
        </pc:inkChg>
        <pc:inkChg chg="add">
          <ac:chgData name="Zhang Yifan" userId="c9b86b9a-8bad-4e1d-80e2-8f55c3c19e2c" providerId="ADAL" clId="{9BEFBB74-C0ED-D640-96C8-5B66059E4614}" dt="2021-09-27T19:06:42.613" v="843"/>
          <ac:inkMkLst>
            <pc:docMk/>
            <pc:sldMk cId="2385164656" sldId="283"/>
            <ac:inkMk id="212" creationId="{B45783D7-C29B-0842-81D7-0F0F794F48F0}"/>
          </ac:inkMkLst>
        </pc:inkChg>
        <pc:inkChg chg="add">
          <ac:chgData name="Zhang Yifan" userId="c9b86b9a-8bad-4e1d-80e2-8f55c3c19e2c" providerId="ADAL" clId="{9BEFBB74-C0ED-D640-96C8-5B66059E4614}" dt="2021-09-27T19:06:42.807" v="844"/>
          <ac:inkMkLst>
            <pc:docMk/>
            <pc:sldMk cId="2385164656" sldId="283"/>
            <ac:inkMk id="213" creationId="{0C9F51D7-F6A3-2E43-9C67-701F6AB67D30}"/>
          </ac:inkMkLst>
        </pc:inkChg>
        <pc:inkChg chg="add">
          <ac:chgData name="Zhang Yifan" userId="c9b86b9a-8bad-4e1d-80e2-8f55c3c19e2c" providerId="ADAL" clId="{9BEFBB74-C0ED-D640-96C8-5B66059E4614}" dt="2021-09-27T19:06:43.038" v="845"/>
          <ac:inkMkLst>
            <pc:docMk/>
            <pc:sldMk cId="2385164656" sldId="283"/>
            <ac:inkMk id="214" creationId="{A76A2D42-AD7A-EC4F-82F0-582D120793AC}"/>
          </ac:inkMkLst>
        </pc:inkChg>
        <pc:inkChg chg="add">
          <ac:chgData name="Zhang Yifan" userId="c9b86b9a-8bad-4e1d-80e2-8f55c3c19e2c" providerId="ADAL" clId="{9BEFBB74-C0ED-D640-96C8-5B66059E4614}" dt="2021-09-27T19:06:43.447" v="846"/>
          <ac:inkMkLst>
            <pc:docMk/>
            <pc:sldMk cId="2385164656" sldId="283"/>
            <ac:inkMk id="215" creationId="{8499171E-72C6-2F46-A84C-37B9A543783C}"/>
          </ac:inkMkLst>
        </pc:inkChg>
        <pc:inkChg chg="add">
          <ac:chgData name="Zhang Yifan" userId="c9b86b9a-8bad-4e1d-80e2-8f55c3c19e2c" providerId="ADAL" clId="{9BEFBB74-C0ED-D640-96C8-5B66059E4614}" dt="2021-09-27T19:06:44.054" v="847"/>
          <ac:inkMkLst>
            <pc:docMk/>
            <pc:sldMk cId="2385164656" sldId="283"/>
            <ac:inkMk id="216" creationId="{A55BA5BD-4036-D94D-A979-88DD618B41B4}"/>
          </ac:inkMkLst>
        </pc:inkChg>
        <pc:inkChg chg="add">
          <ac:chgData name="Zhang Yifan" userId="c9b86b9a-8bad-4e1d-80e2-8f55c3c19e2c" providerId="ADAL" clId="{9BEFBB74-C0ED-D640-96C8-5B66059E4614}" dt="2021-09-27T19:06:44.591" v="848"/>
          <ac:inkMkLst>
            <pc:docMk/>
            <pc:sldMk cId="2385164656" sldId="283"/>
            <ac:inkMk id="217" creationId="{8BB24A72-D15E-174C-9528-CF959E062437}"/>
          </ac:inkMkLst>
        </pc:inkChg>
        <pc:inkChg chg="add">
          <ac:chgData name="Zhang Yifan" userId="c9b86b9a-8bad-4e1d-80e2-8f55c3c19e2c" providerId="ADAL" clId="{9BEFBB74-C0ED-D640-96C8-5B66059E4614}" dt="2021-09-27T19:06:45.043" v="849"/>
          <ac:inkMkLst>
            <pc:docMk/>
            <pc:sldMk cId="2385164656" sldId="283"/>
            <ac:inkMk id="218" creationId="{024082C9-9075-1447-B03D-D154EC885092}"/>
          </ac:inkMkLst>
        </pc:inkChg>
        <pc:inkChg chg="add">
          <ac:chgData name="Zhang Yifan" userId="c9b86b9a-8bad-4e1d-80e2-8f55c3c19e2c" providerId="ADAL" clId="{9BEFBB74-C0ED-D640-96C8-5B66059E4614}" dt="2021-09-27T19:06:46.108" v="850"/>
          <ac:inkMkLst>
            <pc:docMk/>
            <pc:sldMk cId="2385164656" sldId="283"/>
            <ac:inkMk id="219" creationId="{3E2B4B1E-3F20-0F4F-8CE0-FEB1A1BCBE58}"/>
          </ac:inkMkLst>
        </pc:inkChg>
        <pc:inkChg chg="add">
          <ac:chgData name="Zhang Yifan" userId="c9b86b9a-8bad-4e1d-80e2-8f55c3c19e2c" providerId="ADAL" clId="{9BEFBB74-C0ED-D640-96C8-5B66059E4614}" dt="2021-09-27T19:06:47.635" v="851"/>
          <ac:inkMkLst>
            <pc:docMk/>
            <pc:sldMk cId="2385164656" sldId="283"/>
            <ac:inkMk id="220" creationId="{6AFF1DA1-14E0-8940-9508-2BF223E13B48}"/>
          </ac:inkMkLst>
        </pc:inkChg>
        <pc:inkChg chg="add del">
          <ac:chgData name="Zhang Yifan" userId="c9b86b9a-8bad-4e1d-80e2-8f55c3c19e2c" providerId="ADAL" clId="{9BEFBB74-C0ED-D640-96C8-5B66059E4614}" dt="2021-09-27T19:07:14.150" v="863"/>
          <ac:inkMkLst>
            <pc:docMk/>
            <pc:sldMk cId="2385164656" sldId="283"/>
            <ac:inkMk id="222" creationId="{FDD9C7C9-593A-944C-8522-930C3DF8D6EE}"/>
          </ac:inkMkLst>
        </pc:inkChg>
        <pc:inkChg chg="add del">
          <ac:chgData name="Zhang Yifan" userId="c9b86b9a-8bad-4e1d-80e2-8f55c3c19e2c" providerId="ADAL" clId="{9BEFBB74-C0ED-D640-96C8-5B66059E4614}" dt="2021-09-27T19:07:14.167" v="868"/>
          <ac:inkMkLst>
            <pc:docMk/>
            <pc:sldMk cId="2385164656" sldId="283"/>
            <ac:inkMk id="223" creationId="{1FDF0DAB-D22F-7440-B957-4BA0DB1B6D79}"/>
          </ac:inkMkLst>
        </pc:inkChg>
        <pc:inkChg chg="add del">
          <ac:chgData name="Zhang Yifan" userId="c9b86b9a-8bad-4e1d-80e2-8f55c3c19e2c" providerId="ADAL" clId="{9BEFBB74-C0ED-D640-96C8-5B66059E4614}" dt="2021-09-27T19:07:14.154" v="864"/>
          <ac:inkMkLst>
            <pc:docMk/>
            <pc:sldMk cId="2385164656" sldId="283"/>
            <ac:inkMk id="224" creationId="{EE25E1D5-DA19-344E-9FDE-7845190EB03E}"/>
          </ac:inkMkLst>
        </pc:inkChg>
        <pc:inkChg chg="add del">
          <ac:chgData name="Zhang Yifan" userId="c9b86b9a-8bad-4e1d-80e2-8f55c3c19e2c" providerId="ADAL" clId="{9BEFBB74-C0ED-D640-96C8-5B66059E4614}" dt="2021-09-27T19:07:14.165" v="867"/>
          <ac:inkMkLst>
            <pc:docMk/>
            <pc:sldMk cId="2385164656" sldId="283"/>
            <ac:inkMk id="225" creationId="{7A5F132D-6BE1-4D4D-8441-23F99E092302}"/>
          </ac:inkMkLst>
        </pc:inkChg>
        <pc:inkChg chg="add del">
          <ac:chgData name="Zhang Yifan" userId="c9b86b9a-8bad-4e1d-80e2-8f55c3c19e2c" providerId="ADAL" clId="{9BEFBB74-C0ED-D640-96C8-5B66059E4614}" dt="2021-09-27T19:07:14.159" v="865"/>
          <ac:inkMkLst>
            <pc:docMk/>
            <pc:sldMk cId="2385164656" sldId="283"/>
            <ac:inkMk id="226" creationId="{8DA9641C-FE88-A34D-AA5E-7F6B363366E2}"/>
          </ac:inkMkLst>
        </pc:inkChg>
        <pc:inkChg chg="add del">
          <ac:chgData name="Zhang Yifan" userId="c9b86b9a-8bad-4e1d-80e2-8f55c3c19e2c" providerId="ADAL" clId="{9BEFBB74-C0ED-D640-96C8-5B66059E4614}" dt="2021-09-27T19:07:14.170" v="869"/>
          <ac:inkMkLst>
            <pc:docMk/>
            <pc:sldMk cId="2385164656" sldId="283"/>
            <ac:inkMk id="227" creationId="{29A7DE60-BF74-9343-BABC-6B820DE358CC}"/>
          </ac:inkMkLst>
        </pc:inkChg>
        <pc:inkChg chg="add del topLvl">
          <ac:chgData name="Zhang Yifan" userId="c9b86b9a-8bad-4e1d-80e2-8f55c3c19e2c" providerId="ADAL" clId="{9BEFBB74-C0ED-D640-96C8-5B66059E4614}" dt="2021-09-27T19:07:14.173" v="870"/>
          <ac:inkMkLst>
            <pc:docMk/>
            <pc:sldMk cId="2385164656" sldId="283"/>
            <ac:inkMk id="228" creationId="{AD49E0E5-F0FD-6843-ABA0-494EB0B9D655}"/>
          </ac:inkMkLst>
        </pc:inkChg>
        <pc:inkChg chg="add del">
          <ac:chgData name="Zhang Yifan" userId="c9b86b9a-8bad-4e1d-80e2-8f55c3c19e2c" providerId="ADAL" clId="{9BEFBB74-C0ED-D640-96C8-5B66059E4614}" dt="2021-09-27T19:07:14.162" v="866"/>
          <ac:inkMkLst>
            <pc:docMk/>
            <pc:sldMk cId="2385164656" sldId="283"/>
            <ac:inkMk id="229" creationId="{CABD6AA2-0E62-3145-AE38-48547DF89154}"/>
          </ac:inkMkLst>
        </pc:inkChg>
        <pc:inkChg chg="add del topLvl">
          <ac:chgData name="Zhang Yifan" userId="c9b86b9a-8bad-4e1d-80e2-8f55c3c19e2c" providerId="ADAL" clId="{9BEFBB74-C0ED-D640-96C8-5B66059E4614}" dt="2021-09-27T19:07:14.175" v="871"/>
          <ac:inkMkLst>
            <pc:docMk/>
            <pc:sldMk cId="2385164656" sldId="283"/>
            <ac:inkMk id="230" creationId="{090E148C-B832-974B-B299-1ED6B95F81D8}"/>
          </ac:inkMkLst>
        </pc:inkChg>
        <pc:inkChg chg="add">
          <ac:chgData name="Zhang Yifan" userId="c9b86b9a-8bad-4e1d-80e2-8f55c3c19e2c" providerId="ADAL" clId="{9BEFBB74-C0ED-D640-96C8-5B66059E4614}" dt="2021-09-27T19:07:17.625" v="872"/>
          <ac:inkMkLst>
            <pc:docMk/>
            <pc:sldMk cId="2385164656" sldId="283"/>
            <ac:inkMk id="232" creationId="{D2FA893A-F00B-3045-8AF8-0A49EECC41E0}"/>
          </ac:inkMkLst>
        </pc:inkChg>
        <pc:inkChg chg="add">
          <ac:chgData name="Zhang Yifan" userId="c9b86b9a-8bad-4e1d-80e2-8f55c3c19e2c" providerId="ADAL" clId="{9BEFBB74-C0ED-D640-96C8-5B66059E4614}" dt="2021-09-27T19:07:18.045" v="873"/>
          <ac:inkMkLst>
            <pc:docMk/>
            <pc:sldMk cId="2385164656" sldId="283"/>
            <ac:inkMk id="233" creationId="{9CB89708-CCEB-044D-9012-09B8B99820C6}"/>
          </ac:inkMkLst>
        </pc:inkChg>
        <pc:inkChg chg="add">
          <ac:chgData name="Zhang Yifan" userId="c9b86b9a-8bad-4e1d-80e2-8f55c3c19e2c" providerId="ADAL" clId="{9BEFBB74-C0ED-D640-96C8-5B66059E4614}" dt="2021-09-27T19:07:19.263" v="874"/>
          <ac:inkMkLst>
            <pc:docMk/>
            <pc:sldMk cId="2385164656" sldId="283"/>
            <ac:inkMk id="234" creationId="{ECBCD45D-BC21-9E4F-8159-1EC7C29A565A}"/>
          </ac:inkMkLst>
        </pc:inkChg>
        <pc:inkChg chg="add">
          <ac:chgData name="Zhang Yifan" userId="c9b86b9a-8bad-4e1d-80e2-8f55c3c19e2c" providerId="ADAL" clId="{9BEFBB74-C0ED-D640-96C8-5B66059E4614}" dt="2021-09-27T19:07:19.510" v="875"/>
          <ac:inkMkLst>
            <pc:docMk/>
            <pc:sldMk cId="2385164656" sldId="283"/>
            <ac:inkMk id="235" creationId="{96CBDE03-300C-0248-ADCA-7C48D3852476}"/>
          </ac:inkMkLst>
        </pc:inkChg>
        <pc:inkChg chg="add">
          <ac:chgData name="Zhang Yifan" userId="c9b86b9a-8bad-4e1d-80e2-8f55c3c19e2c" providerId="ADAL" clId="{9BEFBB74-C0ED-D640-96C8-5B66059E4614}" dt="2021-09-27T19:07:19.703" v="876"/>
          <ac:inkMkLst>
            <pc:docMk/>
            <pc:sldMk cId="2385164656" sldId="283"/>
            <ac:inkMk id="236" creationId="{C7B52AE0-3420-9C47-87B8-9FC7E7C5F46A}"/>
          </ac:inkMkLst>
        </pc:inkChg>
        <pc:inkChg chg="add">
          <ac:chgData name="Zhang Yifan" userId="c9b86b9a-8bad-4e1d-80e2-8f55c3c19e2c" providerId="ADAL" clId="{9BEFBB74-C0ED-D640-96C8-5B66059E4614}" dt="2021-09-27T19:07:19.891" v="877"/>
          <ac:inkMkLst>
            <pc:docMk/>
            <pc:sldMk cId="2385164656" sldId="283"/>
            <ac:inkMk id="237" creationId="{113855DA-9089-344D-99DD-B23F14195BB1}"/>
          </ac:inkMkLst>
        </pc:inkChg>
        <pc:inkChg chg="add">
          <ac:chgData name="Zhang Yifan" userId="c9b86b9a-8bad-4e1d-80e2-8f55c3c19e2c" providerId="ADAL" clId="{9BEFBB74-C0ED-D640-96C8-5B66059E4614}" dt="2021-09-27T19:07:20.238" v="878"/>
          <ac:inkMkLst>
            <pc:docMk/>
            <pc:sldMk cId="2385164656" sldId="283"/>
            <ac:inkMk id="238" creationId="{E3E11034-36AA-1642-8582-D1D86C6715E6}"/>
          </ac:inkMkLst>
        </pc:inkChg>
        <pc:inkChg chg="add">
          <ac:chgData name="Zhang Yifan" userId="c9b86b9a-8bad-4e1d-80e2-8f55c3c19e2c" providerId="ADAL" clId="{9BEFBB74-C0ED-D640-96C8-5B66059E4614}" dt="2021-09-27T19:07:20.698" v="879"/>
          <ac:inkMkLst>
            <pc:docMk/>
            <pc:sldMk cId="2385164656" sldId="283"/>
            <ac:inkMk id="239" creationId="{33CD4210-8470-C446-93FB-12FC48189D64}"/>
          </ac:inkMkLst>
        </pc:inkChg>
        <pc:inkChg chg="add">
          <ac:chgData name="Zhang Yifan" userId="c9b86b9a-8bad-4e1d-80e2-8f55c3c19e2c" providerId="ADAL" clId="{9BEFBB74-C0ED-D640-96C8-5B66059E4614}" dt="2021-09-27T19:07:21.337" v="880"/>
          <ac:inkMkLst>
            <pc:docMk/>
            <pc:sldMk cId="2385164656" sldId="283"/>
            <ac:inkMk id="240" creationId="{101045D8-94ED-E843-96EF-8986633CB23A}"/>
          </ac:inkMkLst>
        </pc:inkChg>
      </pc:sldChg>
      <pc:sldChg chg="addSp delSp modSp add">
        <pc:chgData name="Zhang Yifan" userId="c9b86b9a-8bad-4e1d-80e2-8f55c3c19e2c" providerId="ADAL" clId="{9BEFBB74-C0ED-D640-96C8-5B66059E4614}" dt="2021-09-27T19:23:07.194" v="1256"/>
        <pc:sldMkLst>
          <pc:docMk/>
          <pc:sldMk cId="634456784" sldId="284"/>
        </pc:sldMkLst>
        <pc:grpChg chg="add del">
          <ac:chgData name="Zhang Yifan" userId="c9b86b9a-8bad-4e1d-80e2-8f55c3c19e2c" providerId="ADAL" clId="{9BEFBB74-C0ED-D640-96C8-5B66059E4614}" dt="2021-09-27T19:12:11.477" v="1044"/>
          <ac:grpSpMkLst>
            <pc:docMk/>
            <pc:sldMk cId="634456784" sldId="284"/>
            <ac:grpSpMk id="6" creationId="{65ADE1C1-D34D-A049-BA7E-055E1981EDE3}"/>
          </ac:grpSpMkLst>
        </pc:grpChg>
        <pc:grpChg chg="add del">
          <ac:chgData name="Zhang Yifan" userId="c9b86b9a-8bad-4e1d-80e2-8f55c3c19e2c" providerId="ADAL" clId="{9BEFBB74-C0ED-D640-96C8-5B66059E4614}" dt="2021-09-27T19:12:13.898" v="1049"/>
          <ac:grpSpMkLst>
            <pc:docMk/>
            <pc:sldMk cId="634456784" sldId="284"/>
            <ac:grpSpMk id="20" creationId="{30F8A5DA-9DD5-4C43-877B-66354B0B8EA9}"/>
          </ac:grpSpMkLst>
        </pc:grpChg>
        <pc:grpChg chg="add del">
          <ac:chgData name="Zhang Yifan" userId="c9b86b9a-8bad-4e1d-80e2-8f55c3c19e2c" providerId="ADAL" clId="{9BEFBB74-C0ED-D640-96C8-5B66059E4614}" dt="2021-09-27T19:12:20.012" v="1061"/>
          <ac:grpSpMkLst>
            <pc:docMk/>
            <pc:sldMk cId="634456784" sldId="284"/>
            <ac:grpSpMk id="143" creationId="{51C50318-3AAD-7D4B-A832-98905AD4A02D}"/>
          </ac:grpSpMkLst>
        </pc:grpChg>
        <pc:grpChg chg="add">
          <ac:chgData name="Zhang Yifan" userId="c9b86b9a-8bad-4e1d-80e2-8f55c3c19e2c" providerId="ADAL" clId="{9BEFBB74-C0ED-D640-96C8-5B66059E4614}" dt="2021-09-27T19:12:20.012" v="1061"/>
          <ac:grpSpMkLst>
            <pc:docMk/>
            <pc:sldMk cId="634456784" sldId="284"/>
            <ac:grpSpMk id="192" creationId="{7A479927-DDB5-0641-AF81-9CBD001419A5}"/>
          </ac:grpSpMkLst>
        </pc:grpChg>
        <pc:grpChg chg="add del">
          <ac:chgData name="Zhang Yifan" userId="c9b86b9a-8bad-4e1d-80e2-8f55c3c19e2c" providerId="ADAL" clId="{9BEFBB74-C0ED-D640-96C8-5B66059E4614}" dt="2021-09-27T19:13:52.238" v="1080"/>
          <ac:grpSpMkLst>
            <pc:docMk/>
            <pc:sldMk cId="634456784" sldId="284"/>
            <ac:grpSpMk id="195" creationId="{654855EC-9AAE-7C42-A524-CEBD06CFE884}"/>
          </ac:grpSpMkLst>
        </pc:grpChg>
        <pc:grpChg chg="add del">
          <ac:chgData name="Zhang Yifan" userId="c9b86b9a-8bad-4e1d-80e2-8f55c3c19e2c" providerId="ADAL" clId="{9BEFBB74-C0ED-D640-96C8-5B66059E4614}" dt="2021-09-27T19:13:47.868" v="1072"/>
          <ac:grpSpMkLst>
            <pc:docMk/>
            <pc:sldMk cId="634456784" sldId="284"/>
            <ac:grpSpMk id="202" creationId="{B07BDFAB-F81B-7D43-A1F5-DCF8BE2B6D35}"/>
          </ac:grpSpMkLst>
        </pc:grpChg>
        <pc:grpChg chg="add del">
          <ac:chgData name="Zhang Yifan" userId="c9b86b9a-8bad-4e1d-80e2-8f55c3c19e2c" providerId="ADAL" clId="{9BEFBB74-C0ED-D640-96C8-5B66059E4614}" dt="2021-09-27T19:13:55.712" v="1086"/>
          <ac:grpSpMkLst>
            <pc:docMk/>
            <pc:sldMk cId="634456784" sldId="284"/>
            <ac:grpSpMk id="209" creationId="{9BB3FAAD-AD16-D64B-B52C-DDA01E585951}"/>
          </ac:grpSpMkLst>
        </pc:grpChg>
        <pc:grpChg chg="add del">
          <ac:chgData name="Zhang Yifan" userId="c9b86b9a-8bad-4e1d-80e2-8f55c3c19e2c" providerId="ADAL" clId="{9BEFBB74-C0ED-D640-96C8-5B66059E4614}" dt="2021-09-27T19:14:03.415" v="1097"/>
          <ac:grpSpMkLst>
            <pc:docMk/>
            <pc:sldMk cId="634456784" sldId="284"/>
            <ac:grpSpMk id="215" creationId="{7E5699C9-C478-B14E-91E1-5141AA5D9373}"/>
          </ac:grpSpMkLst>
        </pc:grpChg>
        <pc:grpChg chg="add del">
          <ac:chgData name="Zhang Yifan" userId="c9b86b9a-8bad-4e1d-80e2-8f55c3c19e2c" providerId="ADAL" clId="{9BEFBB74-C0ED-D640-96C8-5B66059E4614}" dt="2021-09-27T19:23:07.194" v="1256"/>
          <ac:grpSpMkLst>
            <pc:docMk/>
            <pc:sldMk cId="634456784" sldId="284"/>
            <ac:grpSpMk id="226" creationId="{AF86298F-36A9-484B-B5EF-B572EC9DFC1C}"/>
          </ac:grpSpMkLst>
        </pc:grpChg>
        <pc:grpChg chg="add del">
          <ac:chgData name="Zhang Yifan" userId="c9b86b9a-8bad-4e1d-80e2-8f55c3c19e2c" providerId="ADAL" clId="{9BEFBB74-C0ED-D640-96C8-5B66059E4614}" dt="2021-09-27T19:16:08.072" v="1108"/>
          <ac:grpSpMkLst>
            <pc:docMk/>
            <pc:sldMk cId="634456784" sldId="284"/>
            <ac:grpSpMk id="236" creationId="{50D4C25B-6543-0549-8001-49407C611E20}"/>
          </ac:grpSpMkLst>
        </pc:grpChg>
        <pc:grpChg chg="add del">
          <ac:chgData name="Zhang Yifan" userId="c9b86b9a-8bad-4e1d-80e2-8f55c3c19e2c" providerId="ADAL" clId="{9BEFBB74-C0ED-D640-96C8-5B66059E4614}" dt="2021-09-27T19:16:18.193" v="1126"/>
          <ac:grpSpMkLst>
            <pc:docMk/>
            <pc:sldMk cId="634456784" sldId="284"/>
            <ac:grpSpMk id="247" creationId="{DBC1A6C4-AD48-0144-A5A2-387814A682CD}"/>
          </ac:grpSpMkLst>
        </pc:grpChg>
        <pc:grpChg chg="add">
          <ac:chgData name="Zhang Yifan" userId="c9b86b9a-8bad-4e1d-80e2-8f55c3c19e2c" providerId="ADAL" clId="{9BEFBB74-C0ED-D640-96C8-5B66059E4614}" dt="2021-09-27T19:16:22.500" v="1134"/>
          <ac:grpSpMkLst>
            <pc:docMk/>
            <pc:sldMk cId="634456784" sldId="284"/>
            <ac:grpSpMk id="253" creationId="{9C3BA930-2E28-2346-BBA2-1F2CA98F92ED}"/>
          </ac:grpSpMkLst>
        </pc:grpChg>
        <pc:grpChg chg="add del">
          <ac:chgData name="Zhang Yifan" userId="c9b86b9a-8bad-4e1d-80e2-8f55c3c19e2c" providerId="ADAL" clId="{9BEFBB74-C0ED-D640-96C8-5B66059E4614}" dt="2021-09-27T19:22:41.160" v="1249"/>
          <ac:grpSpMkLst>
            <pc:docMk/>
            <pc:sldMk cId="634456784" sldId="284"/>
            <ac:grpSpMk id="256" creationId="{5F0B02DE-AA47-554C-A511-550279CF0C68}"/>
          </ac:grpSpMkLst>
        </pc:grpChg>
        <pc:grpChg chg="add del">
          <ac:chgData name="Zhang Yifan" userId="c9b86b9a-8bad-4e1d-80e2-8f55c3c19e2c" providerId="ADAL" clId="{9BEFBB74-C0ED-D640-96C8-5B66059E4614}" dt="2021-09-27T19:16:48.564" v="1152"/>
          <ac:grpSpMkLst>
            <pc:docMk/>
            <pc:sldMk cId="634456784" sldId="284"/>
            <ac:grpSpMk id="270" creationId="{EE19175F-81B5-CF45-B41F-98C4AC33FB39}"/>
          </ac:grpSpMkLst>
        </pc:grpChg>
        <pc:grpChg chg="add del">
          <ac:chgData name="Zhang Yifan" userId="c9b86b9a-8bad-4e1d-80e2-8f55c3c19e2c" providerId="ADAL" clId="{9BEFBB74-C0ED-D640-96C8-5B66059E4614}" dt="2021-09-27T19:16:53.651" v="1166"/>
          <ac:grpSpMkLst>
            <pc:docMk/>
            <pc:sldMk cId="634456784" sldId="284"/>
            <ac:grpSpMk id="272" creationId="{90BB50BA-97D9-7C4B-A39F-F6B0CC3DFE3D}"/>
          </ac:grpSpMkLst>
        </pc:grpChg>
        <pc:grpChg chg="add del">
          <ac:chgData name="Zhang Yifan" userId="c9b86b9a-8bad-4e1d-80e2-8f55c3c19e2c" providerId="ADAL" clId="{9BEFBB74-C0ED-D640-96C8-5B66059E4614}" dt="2021-09-27T19:17:05.770" v="1176"/>
          <ac:grpSpMkLst>
            <pc:docMk/>
            <pc:sldMk cId="634456784" sldId="284"/>
            <ac:grpSpMk id="279" creationId="{99F30310-0B44-BB4A-BEC6-C7003FFABA9F}"/>
          </ac:grpSpMkLst>
        </pc:grpChg>
        <pc:grpChg chg="add del">
          <ac:chgData name="Zhang Yifan" userId="c9b86b9a-8bad-4e1d-80e2-8f55c3c19e2c" providerId="ADAL" clId="{9BEFBB74-C0ED-D640-96C8-5B66059E4614}" dt="2021-09-27T19:17:08.789" v="1183"/>
          <ac:grpSpMkLst>
            <pc:docMk/>
            <pc:sldMk cId="634456784" sldId="284"/>
            <ac:grpSpMk id="281" creationId="{38079EFA-EB54-3245-AF7A-795B32449597}"/>
          </ac:grpSpMkLst>
        </pc:grpChg>
        <pc:grpChg chg="add del">
          <ac:chgData name="Zhang Yifan" userId="c9b86b9a-8bad-4e1d-80e2-8f55c3c19e2c" providerId="ADAL" clId="{9BEFBB74-C0ED-D640-96C8-5B66059E4614}" dt="2021-09-27T19:20:47.020" v="1205"/>
          <ac:grpSpMkLst>
            <pc:docMk/>
            <pc:sldMk cId="634456784" sldId="284"/>
            <ac:grpSpMk id="288" creationId="{75FC7273-9C05-9A43-A654-D2EE36D010B3}"/>
          </ac:grpSpMkLst>
        </pc:grpChg>
        <pc:grpChg chg="add del">
          <ac:chgData name="Zhang Yifan" userId="c9b86b9a-8bad-4e1d-80e2-8f55c3c19e2c" providerId="ADAL" clId="{9BEFBB74-C0ED-D640-96C8-5B66059E4614}" dt="2021-09-27T19:20:37.364" v="1189"/>
          <ac:grpSpMkLst>
            <pc:docMk/>
            <pc:sldMk cId="634456784" sldId="284"/>
            <ac:grpSpMk id="293" creationId="{CBC7B429-A696-7F4D-BA1A-59C67B879A1F}"/>
          </ac:grpSpMkLst>
        </pc:grpChg>
        <pc:grpChg chg="add del">
          <ac:chgData name="Zhang Yifan" userId="c9b86b9a-8bad-4e1d-80e2-8f55c3c19e2c" providerId="ADAL" clId="{9BEFBB74-C0ED-D640-96C8-5B66059E4614}" dt="2021-09-27T19:20:48.299" v="1208"/>
          <ac:grpSpMkLst>
            <pc:docMk/>
            <pc:sldMk cId="634456784" sldId="284"/>
            <ac:grpSpMk id="306" creationId="{BFB1EFDA-62E0-A943-B68A-6270C3E86038}"/>
          </ac:grpSpMkLst>
        </pc:grpChg>
        <pc:grpChg chg="add">
          <ac:chgData name="Zhang Yifan" userId="c9b86b9a-8bad-4e1d-80e2-8f55c3c19e2c" providerId="ADAL" clId="{9BEFBB74-C0ED-D640-96C8-5B66059E4614}" dt="2021-09-27T19:20:48.299" v="1208"/>
          <ac:grpSpMkLst>
            <pc:docMk/>
            <pc:sldMk cId="634456784" sldId="284"/>
            <ac:grpSpMk id="309" creationId="{00612887-50D2-F445-9EDE-76EAFD964C6D}"/>
          </ac:grpSpMkLst>
        </pc:grpChg>
        <pc:grpChg chg="add">
          <ac:chgData name="Zhang Yifan" userId="c9b86b9a-8bad-4e1d-80e2-8f55c3c19e2c" providerId="ADAL" clId="{9BEFBB74-C0ED-D640-96C8-5B66059E4614}" dt="2021-09-27T19:20:52.892" v="1213"/>
          <ac:grpSpMkLst>
            <pc:docMk/>
            <pc:sldMk cId="634456784" sldId="284"/>
            <ac:grpSpMk id="312" creationId="{67F6CE95-9A86-A448-94C4-DA0174DFA3E4}"/>
          </ac:grpSpMkLst>
        </pc:grpChg>
        <pc:grpChg chg="add">
          <ac:chgData name="Zhang Yifan" userId="c9b86b9a-8bad-4e1d-80e2-8f55c3c19e2c" providerId="ADAL" clId="{9BEFBB74-C0ED-D640-96C8-5B66059E4614}" dt="2021-09-27T19:23:07.194" v="1256"/>
          <ac:grpSpMkLst>
            <pc:docMk/>
            <pc:sldMk cId="634456784" sldId="284"/>
            <ac:grpSpMk id="316" creationId="{94476ABC-195A-A14F-892B-7EFB1C700B76}"/>
          </ac:grpSpMkLst>
        </pc:grpChg>
        <pc:inkChg chg="add">
          <ac:chgData name="Zhang Yifan" userId="c9b86b9a-8bad-4e1d-80e2-8f55c3c19e2c" providerId="ADAL" clId="{9BEFBB74-C0ED-D640-96C8-5B66059E4614}" dt="2021-09-27T19:11:40.343" v="1029"/>
          <ac:inkMkLst>
            <pc:docMk/>
            <pc:sldMk cId="634456784" sldId="284"/>
            <ac:inkMk id="2" creationId="{E82AE8A2-B265-AC4B-974E-18F6B6546377}"/>
          </ac:inkMkLst>
        </pc:inkChg>
        <pc:inkChg chg="add">
          <ac:chgData name="Zhang Yifan" userId="c9b86b9a-8bad-4e1d-80e2-8f55c3c19e2c" providerId="ADAL" clId="{9BEFBB74-C0ED-D640-96C8-5B66059E4614}" dt="2021-09-27T19:11:42.187" v="1030"/>
          <ac:inkMkLst>
            <pc:docMk/>
            <pc:sldMk cId="634456784" sldId="284"/>
            <ac:inkMk id="3" creationId="{8461208A-4014-5C41-BC7C-273F09D7E0AC}"/>
          </ac:inkMkLst>
        </pc:inkChg>
        <pc:inkChg chg="add topLvl">
          <ac:chgData name="Zhang Yifan" userId="c9b86b9a-8bad-4e1d-80e2-8f55c3c19e2c" providerId="ADAL" clId="{9BEFBB74-C0ED-D640-96C8-5B66059E4614}" dt="2021-09-27T19:12:20.012" v="1061"/>
          <ac:inkMkLst>
            <pc:docMk/>
            <pc:sldMk cId="634456784" sldId="284"/>
            <ac:inkMk id="4" creationId="{7BA5B283-A754-6D43-9A30-588E492298DB}"/>
          </ac:inkMkLst>
        </pc:inkChg>
        <pc:inkChg chg="add topLvl">
          <ac:chgData name="Zhang Yifan" userId="c9b86b9a-8bad-4e1d-80e2-8f55c3c19e2c" providerId="ADAL" clId="{9BEFBB74-C0ED-D640-96C8-5B66059E4614}" dt="2021-09-27T19:12:20.012" v="1061"/>
          <ac:inkMkLst>
            <pc:docMk/>
            <pc:sldMk cId="634456784" sldId="284"/>
            <ac:inkMk id="5" creationId="{7D588608-E1D9-094E-B612-84AC05D6DCE5}"/>
          </ac:inkMkLst>
        </pc:inkChg>
        <pc:inkChg chg="add topLvl">
          <ac:chgData name="Zhang Yifan" userId="c9b86b9a-8bad-4e1d-80e2-8f55c3c19e2c" providerId="ADAL" clId="{9BEFBB74-C0ED-D640-96C8-5B66059E4614}" dt="2021-09-27T19:12:20.012" v="1061"/>
          <ac:inkMkLst>
            <pc:docMk/>
            <pc:sldMk cId="634456784" sldId="284"/>
            <ac:inkMk id="7" creationId="{2D3D4E8C-19F1-6844-8C02-75723A886227}"/>
          </ac:inkMkLst>
        </pc:inkChg>
        <pc:inkChg chg="add topLvl">
          <ac:chgData name="Zhang Yifan" userId="c9b86b9a-8bad-4e1d-80e2-8f55c3c19e2c" providerId="ADAL" clId="{9BEFBB74-C0ED-D640-96C8-5B66059E4614}" dt="2021-09-27T19:12:20.012" v="1061"/>
          <ac:inkMkLst>
            <pc:docMk/>
            <pc:sldMk cId="634456784" sldId="284"/>
            <ac:inkMk id="8" creationId="{799DED4D-731C-6E40-8B64-9C1E1C73A575}"/>
          </ac:inkMkLst>
        </pc:inkChg>
        <pc:inkChg chg="add topLvl">
          <ac:chgData name="Zhang Yifan" userId="c9b86b9a-8bad-4e1d-80e2-8f55c3c19e2c" providerId="ADAL" clId="{9BEFBB74-C0ED-D640-96C8-5B66059E4614}" dt="2021-09-27T19:12:20.012" v="1061"/>
          <ac:inkMkLst>
            <pc:docMk/>
            <pc:sldMk cId="634456784" sldId="284"/>
            <ac:inkMk id="9" creationId="{182F74A0-E58C-FA43-B48F-16C3860A6E9F}"/>
          </ac:inkMkLst>
        </pc:inkChg>
        <pc:inkChg chg="add topLvl">
          <ac:chgData name="Zhang Yifan" userId="c9b86b9a-8bad-4e1d-80e2-8f55c3c19e2c" providerId="ADAL" clId="{9BEFBB74-C0ED-D640-96C8-5B66059E4614}" dt="2021-09-27T19:12:20.012" v="1061"/>
          <ac:inkMkLst>
            <pc:docMk/>
            <pc:sldMk cId="634456784" sldId="284"/>
            <ac:inkMk id="10" creationId="{1C2B6DC3-69DA-9349-BD1F-65AC89359DAB}"/>
          </ac:inkMkLst>
        </pc:inkChg>
        <pc:inkChg chg="add topLvl">
          <ac:chgData name="Zhang Yifan" userId="c9b86b9a-8bad-4e1d-80e2-8f55c3c19e2c" providerId="ADAL" clId="{9BEFBB74-C0ED-D640-96C8-5B66059E4614}" dt="2021-09-27T19:12:20.012" v="1061"/>
          <ac:inkMkLst>
            <pc:docMk/>
            <pc:sldMk cId="634456784" sldId="284"/>
            <ac:inkMk id="11" creationId="{7D043892-077D-0541-B258-13A5A98DC3F8}"/>
          </ac:inkMkLst>
        </pc:inkChg>
        <pc:inkChg chg="add topLvl">
          <ac:chgData name="Zhang Yifan" userId="c9b86b9a-8bad-4e1d-80e2-8f55c3c19e2c" providerId="ADAL" clId="{9BEFBB74-C0ED-D640-96C8-5B66059E4614}" dt="2021-09-27T19:12:20.012" v="1061"/>
          <ac:inkMkLst>
            <pc:docMk/>
            <pc:sldMk cId="634456784" sldId="284"/>
            <ac:inkMk id="12" creationId="{4E3404AA-D561-2247-BC65-D2EDB46C1E63}"/>
          </ac:inkMkLst>
        </pc:inkChg>
        <pc:inkChg chg="add topLvl">
          <ac:chgData name="Zhang Yifan" userId="c9b86b9a-8bad-4e1d-80e2-8f55c3c19e2c" providerId="ADAL" clId="{9BEFBB74-C0ED-D640-96C8-5B66059E4614}" dt="2021-09-27T19:12:20.012" v="1061"/>
          <ac:inkMkLst>
            <pc:docMk/>
            <pc:sldMk cId="634456784" sldId="284"/>
            <ac:inkMk id="13" creationId="{02DDCE51-E3E4-7842-B0CC-4293781A7FD6}"/>
          </ac:inkMkLst>
        </pc:inkChg>
        <pc:inkChg chg="add topLvl">
          <ac:chgData name="Zhang Yifan" userId="c9b86b9a-8bad-4e1d-80e2-8f55c3c19e2c" providerId="ADAL" clId="{9BEFBB74-C0ED-D640-96C8-5B66059E4614}" dt="2021-09-27T19:12:20.012" v="1061"/>
          <ac:inkMkLst>
            <pc:docMk/>
            <pc:sldMk cId="634456784" sldId="284"/>
            <ac:inkMk id="14" creationId="{7B97DB99-73CC-6648-85C4-818E10F932AC}"/>
          </ac:inkMkLst>
        </pc:inkChg>
        <pc:inkChg chg="add topLvl">
          <ac:chgData name="Zhang Yifan" userId="c9b86b9a-8bad-4e1d-80e2-8f55c3c19e2c" providerId="ADAL" clId="{9BEFBB74-C0ED-D640-96C8-5B66059E4614}" dt="2021-09-27T19:12:20.012" v="1061"/>
          <ac:inkMkLst>
            <pc:docMk/>
            <pc:sldMk cId="634456784" sldId="284"/>
            <ac:inkMk id="15" creationId="{D6045122-2753-B54D-B379-D4505E0ED668}"/>
          </ac:inkMkLst>
        </pc:inkChg>
        <pc:inkChg chg="add topLvl">
          <ac:chgData name="Zhang Yifan" userId="c9b86b9a-8bad-4e1d-80e2-8f55c3c19e2c" providerId="ADAL" clId="{9BEFBB74-C0ED-D640-96C8-5B66059E4614}" dt="2021-09-27T19:12:20.012" v="1061"/>
          <ac:inkMkLst>
            <pc:docMk/>
            <pc:sldMk cId="634456784" sldId="284"/>
            <ac:inkMk id="19" creationId="{82A1FEF5-E410-644A-804F-7B244C9992F2}"/>
          </ac:inkMkLst>
        </pc:inkChg>
        <pc:inkChg chg="add topLvl">
          <ac:chgData name="Zhang Yifan" userId="c9b86b9a-8bad-4e1d-80e2-8f55c3c19e2c" providerId="ADAL" clId="{9BEFBB74-C0ED-D640-96C8-5B66059E4614}" dt="2021-09-27T19:12:20.012" v="1061"/>
          <ac:inkMkLst>
            <pc:docMk/>
            <pc:sldMk cId="634456784" sldId="284"/>
            <ac:inkMk id="21" creationId="{1FF8235E-9F71-AC4F-95A7-3EF6D50EA9A9}"/>
          </ac:inkMkLst>
        </pc:inkChg>
        <pc:inkChg chg="add topLvl">
          <ac:chgData name="Zhang Yifan" userId="c9b86b9a-8bad-4e1d-80e2-8f55c3c19e2c" providerId="ADAL" clId="{9BEFBB74-C0ED-D640-96C8-5B66059E4614}" dt="2021-09-27T19:12:20.012" v="1061"/>
          <ac:inkMkLst>
            <pc:docMk/>
            <pc:sldMk cId="634456784" sldId="284"/>
            <ac:inkMk id="22" creationId="{D34258E6-EA13-3343-BDAB-7A077863947C}"/>
          </ac:inkMkLst>
        </pc:inkChg>
        <pc:inkChg chg="add topLvl">
          <ac:chgData name="Zhang Yifan" userId="c9b86b9a-8bad-4e1d-80e2-8f55c3c19e2c" providerId="ADAL" clId="{9BEFBB74-C0ED-D640-96C8-5B66059E4614}" dt="2021-09-27T19:12:20.012" v="1061"/>
          <ac:inkMkLst>
            <pc:docMk/>
            <pc:sldMk cId="634456784" sldId="284"/>
            <ac:inkMk id="23" creationId="{BD2C060E-C55F-034B-9A3A-40AA433A717A}"/>
          </ac:inkMkLst>
        </pc:inkChg>
        <pc:inkChg chg="add topLvl">
          <ac:chgData name="Zhang Yifan" userId="c9b86b9a-8bad-4e1d-80e2-8f55c3c19e2c" providerId="ADAL" clId="{9BEFBB74-C0ED-D640-96C8-5B66059E4614}" dt="2021-09-27T19:12:20.012" v="1061"/>
          <ac:inkMkLst>
            <pc:docMk/>
            <pc:sldMk cId="634456784" sldId="284"/>
            <ac:inkMk id="24" creationId="{D7FE357C-907D-E247-8B7A-EFFE71658294}"/>
          </ac:inkMkLst>
        </pc:inkChg>
        <pc:inkChg chg="add">
          <ac:chgData name="Zhang Yifan" userId="c9b86b9a-8bad-4e1d-80e2-8f55c3c19e2c" providerId="ADAL" clId="{9BEFBB74-C0ED-D640-96C8-5B66059E4614}" dt="2021-09-27T19:12:14.796" v="1050"/>
          <ac:inkMkLst>
            <pc:docMk/>
            <pc:sldMk cId="634456784" sldId="284"/>
            <ac:inkMk id="144" creationId="{352934DD-49E8-9A4F-B1B8-3F0BD3A5AB94}"/>
          </ac:inkMkLst>
        </pc:inkChg>
        <pc:inkChg chg="add">
          <ac:chgData name="Zhang Yifan" userId="c9b86b9a-8bad-4e1d-80e2-8f55c3c19e2c" providerId="ADAL" clId="{9BEFBB74-C0ED-D640-96C8-5B66059E4614}" dt="2021-09-27T19:12:15.267" v="1051"/>
          <ac:inkMkLst>
            <pc:docMk/>
            <pc:sldMk cId="634456784" sldId="284"/>
            <ac:inkMk id="149" creationId="{E0607DFE-FE0A-EA4A-8D6B-9E4CBBDCD456}"/>
          </ac:inkMkLst>
        </pc:inkChg>
        <pc:inkChg chg="add">
          <ac:chgData name="Zhang Yifan" userId="c9b86b9a-8bad-4e1d-80e2-8f55c3c19e2c" providerId="ADAL" clId="{9BEFBB74-C0ED-D640-96C8-5B66059E4614}" dt="2021-09-27T19:12:15.526" v="1052"/>
          <ac:inkMkLst>
            <pc:docMk/>
            <pc:sldMk cId="634456784" sldId="284"/>
            <ac:inkMk id="150" creationId="{EDC23E1D-A52A-194E-BA07-9B8398367E59}"/>
          </ac:inkMkLst>
        </pc:inkChg>
        <pc:inkChg chg="add">
          <ac:chgData name="Zhang Yifan" userId="c9b86b9a-8bad-4e1d-80e2-8f55c3c19e2c" providerId="ADAL" clId="{9BEFBB74-C0ED-D640-96C8-5B66059E4614}" dt="2021-09-27T19:12:15.693" v="1053"/>
          <ac:inkMkLst>
            <pc:docMk/>
            <pc:sldMk cId="634456784" sldId="284"/>
            <ac:inkMk id="151" creationId="{4824112F-47EA-CC47-A21C-F33BC3E09B1F}"/>
          </ac:inkMkLst>
        </pc:inkChg>
        <pc:inkChg chg="add">
          <ac:chgData name="Zhang Yifan" userId="c9b86b9a-8bad-4e1d-80e2-8f55c3c19e2c" providerId="ADAL" clId="{9BEFBB74-C0ED-D640-96C8-5B66059E4614}" dt="2021-09-27T19:12:15.896" v="1054"/>
          <ac:inkMkLst>
            <pc:docMk/>
            <pc:sldMk cId="634456784" sldId="284"/>
            <ac:inkMk id="152" creationId="{3618D99A-491D-7A44-8D0E-B72097DDFFDC}"/>
          </ac:inkMkLst>
        </pc:inkChg>
        <pc:inkChg chg="add">
          <ac:chgData name="Zhang Yifan" userId="c9b86b9a-8bad-4e1d-80e2-8f55c3c19e2c" providerId="ADAL" clId="{9BEFBB74-C0ED-D640-96C8-5B66059E4614}" dt="2021-09-27T19:12:16.198" v="1055"/>
          <ac:inkMkLst>
            <pc:docMk/>
            <pc:sldMk cId="634456784" sldId="284"/>
            <ac:inkMk id="153" creationId="{508F4E2B-F668-A44E-A2A0-AFFCBBA55973}"/>
          </ac:inkMkLst>
        </pc:inkChg>
        <pc:inkChg chg="add">
          <ac:chgData name="Zhang Yifan" userId="c9b86b9a-8bad-4e1d-80e2-8f55c3c19e2c" providerId="ADAL" clId="{9BEFBB74-C0ED-D640-96C8-5B66059E4614}" dt="2021-09-27T19:12:16.506" v="1056"/>
          <ac:inkMkLst>
            <pc:docMk/>
            <pc:sldMk cId="634456784" sldId="284"/>
            <ac:inkMk id="170" creationId="{D9DB89ED-3D9F-E344-BEE6-384DCA8D62C1}"/>
          </ac:inkMkLst>
        </pc:inkChg>
        <pc:inkChg chg="add">
          <ac:chgData name="Zhang Yifan" userId="c9b86b9a-8bad-4e1d-80e2-8f55c3c19e2c" providerId="ADAL" clId="{9BEFBB74-C0ED-D640-96C8-5B66059E4614}" dt="2021-09-27T19:12:17.232" v="1057"/>
          <ac:inkMkLst>
            <pc:docMk/>
            <pc:sldMk cId="634456784" sldId="284"/>
            <ac:inkMk id="181" creationId="{92DCEE7A-D6A7-1645-AF5D-0C9B9976F86C}"/>
          </ac:inkMkLst>
        </pc:inkChg>
        <pc:inkChg chg="add">
          <ac:chgData name="Zhang Yifan" userId="c9b86b9a-8bad-4e1d-80e2-8f55c3c19e2c" providerId="ADAL" clId="{9BEFBB74-C0ED-D640-96C8-5B66059E4614}" dt="2021-09-27T19:12:18.002" v="1058"/>
          <ac:inkMkLst>
            <pc:docMk/>
            <pc:sldMk cId="634456784" sldId="284"/>
            <ac:inkMk id="182" creationId="{5F7A5B55-6447-F748-8779-D5C561E9AC74}"/>
          </ac:inkMkLst>
        </pc:inkChg>
        <pc:inkChg chg="add">
          <ac:chgData name="Zhang Yifan" userId="c9b86b9a-8bad-4e1d-80e2-8f55c3c19e2c" providerId="ADAL" clId="{9BEFBB74-C0ED-D640-96C8-5B66059E4614}" dt="2021-09-27T19:12:18.893" v="1059"/>
          <ac:inkMkLst>
            <pc:docMk/>
            <pc:sldMk cId="634456784" sldId="284"/>
            <ac:inkMk id="183" creationId="{5F2FCB18-D5D5-C649-BE19-0E4240086896}"/>
          </ac:inkMkLst>
        </pc:inkChg>
        <pc:inkChg chg="del">
          <ac:chgData name="Zhang Yifan" userId="c9b86b9a-8bad-4e1d-80e2-8f55c3c19e2c" providerId="ADAL" clId="{9BEFBB74-C0ED-D640-96C8-5B66059E4614}" dt="2021-09-27T19:11:36.346" v="1027"/>
          <ac:inkMkLst>
            <pc:docMk/>
            <pc:sldMk cId="634456784" sldId="284"/>
            <ac:inkMk id="189" creationId="{D0AF1C72-90BD-634F-8BC6-3AEAE886E5B9}"/>
          </ac:inkMkLst>
        </pc:inkChg>
        <pc:inkChg chg="del">
          <ac:chgData name="Zhang Yifan" userId="c9b86b9a-8bad-4e1d-80e2-8f55c3c19e2c" providerId="ADAL" clId="{9BEFBB74-C0ED-D640-96C8-5B66059E4614}" dt="2021-09-27T19:11:37.113" v="1028"/>
          <ac:inkMkLst>
            <pc:docMk/>
            <pc:sldMk cId="634456784" sldId="284"/>
            <ac:inkMk id="190" creationId="{844C1302-698E-8E45-B762-54B11422F8E1}"/>
          </ac:inkMkLst>
        </pc:inkChg>
        <pc:inkChg chg="add">
          <ac:chgData name="Zhang Yifan" userId="c9b86b9a-8bad-4e1d-80e2-8f55c3c19e2c" providerId="ADAL" clId="{9BEFBB74-C0ED-D640-96C8-5B66059E4614}" dt="2021-09-27T19:12:19.189" v="1060"/>
          <ac:inkMkLst>
            <pc:docMk/>
            <pc:sldMk cId="634456784" sldId="284"/>
            <ac:inkMk id="191" creationId="{53ADFA77-58B6-0147-BC1A-C2C379E96DC1}"/>
          </ac:inkMkLst>
        </pc:inkChg>
        <pc:inkChg chg="add topLvl">
          <ac:chgData name="Zhang Yifan" userId="c9b86b9a-8bad-4e1d-80e2-8f55c3c19e2c" providerId="ADAL" clId="{9BEFBB74-C0ED-D640-96C8-5B66059E4614}" dt="2021-09-27T19:23:07.194" v="1256"/>
          <ac:inkMkLst>
            <pc:docMk/>
            <pc:sldMk cId="634456784" sldId="284"/>
            <ac:inkMk id="193" creationId="{C5B76162-B755-DC44-B835-33202684E7FF}"/>
          </ac:inkMkLst>
        </pc:inkChg>
        <pc:inkChg chg="add topLvl">
          <ac:chgData name="Zhang Yifan" userId="c9b86b9a-8bad-4e1d-80e2-8f55c3c19e2c" providerId="ADAL" clId="{9BEFBB74-C0ED-D640-96C8-5B66059E4614}" dt="2021-09-27T19:23:07.194" v="1256"/>
          <ac:inkMkLst>
            <pc:docMk/>
            <pc:sldMk cId="634456784" sldId="284"/>
            <ac:inkMk id="194" creationId="{C907124A-333E-1C45-9E4B-3996C15CBA7F}"/>
          </ac:inkMkLst>
        </pc:inkChg>
        <pc:inkChg chg="add topLvl">
          <ac:chgData name="Zhang Yifan" userId="c9b86b9a-8bad-4e1d-80e2-8f55c3c19e2c" providerId="ADAL" clId="{9BEFBB74-C0ED-D640-96C8-5B66059E4614}" dt="2021-09-27T19:23:07.194" v="1256"/>
          <ac:inkMkLst>
            <pc:docMk/>
            <pc:sldMk cId="634456784" sldId="284"/>
            <ac:inkMk id="196" creationId="{936943F1-B504-A64F-B8F2-1A473F65E890}"/>
          </ac:inkMkLst>
        </pc:inkChg>
        <pc:inkChg chg="add topLvl">
          <ac:chgData name="Zhang Yifan" userId="c9b86b9a-8bad-4e1d-80e2-8f55c3c19e2c" providerId="ADAL" clId="{9BEFBB74-C0ED-D640-96C8-5B66059E4614}" dt="2021-09-27T19:23:07.194" v="1256"/>
          <ac:inkMkLst>
            <pc:docMk/>
            <pc:sldMk cId="634456784" sldId="284"/>
            <ac:inkMk id="197" creationId="{D527884D-89BA-7243-87B6-60539D06E935}"/>
          </ac:inkMkLst>
        </pc:inkChg>
        <pc:inkChg chg="add topLvl">
          <ac:chgData name="Zhang Yifan" userId="c9b86b9a-8bad-4e1d-80e2-8f55c3c19e2c" providerId="ADAL" clId="{9BEFBB74-C0ED-D640-96C8-5B66059E4614}" dt="2021-09-27T19:23:07.194" v="1256"/>
          <ac:inkMkLst>
            <pc:docMk/>
            <pc:sldMk cId="634456784" sldId="284"/>
            <ac:inkMk id="198" creationId="{2B9A0383-19C0-C941-81DE-DCF637CA214A}"/>
          </ac:inkMkLst>
        </pc:inkChg>
        <pc:inkChg chg="add topLvl">
          <ac:chgData name="Zhang Yifan" userId="c9b86b9a-8bad-4e1d-80e2-8f55c3c19e2c" providerId="ADAL" clId="{9BEFBB74-C0ED-D640-96C8-5B66059E4614}" dt="2021-09-27T19:23:07.194" v="1256"/>
          <ac:inkMkLst>
            <pc:docMk/>
            <pc:sldMk cId="634456784" sldId="284"/>
            <ac:inkMk id="199" creationId="{9BCD119C-6D75-6E42-B3F9-E46F1AFB08C9}"/>
          </ac:inkMkLst>
        </pc:inkChg>
        <pc:inkChg chg="add del topLvl">
          <ac:chgData name="Zhang Yifan" userId="c9b86b9a-8bad-4e1d-80e2-8f55c3c19e2c" providerId="ADAL" clId="{9BEFBB74-C0ED-D640-96C8-5B66059E4614}" dt="2021-09-27T19:13:48.100" v="1073"/>
          <ac:inkMkLst>
            <pc:docMk/>
            <pc:sldMk cId="634456784" sldId="284"/>
            <ac:inkMk id="200" creationId="{3D46B5E6-E873-1F48-9478-E306C525F26D}"/>
          </ac:inkMkLst>
        </pc:inkChg>
        <pc:inkChg chg="add del topLvl">
          <ac:chgData name="Zhang Yifan" userId="c9b86b9a-8bad-4e1d-80e2-8f55c3c19e2c" providerId="ADAL" clId="{9BEFBB74-C0ED-D640-96C8-5B66059E4614}" dt="2021-09-27T19:13:47.868" v="1072"/>
          <ac:inkMkLst>
            <pc:docMk/>
            <pc:sldMk cId="634456784" sldId="284"/>
            <ac:inkMk id="201" creationId="{A1AA1250-1C70-F943-9DEF-D6ED40E6F526}"/>
          </ac:inkMkLst>
        </pc:inkChg>
        <pc:inkChg chg="add topLvl">
          <ac:chgData name="Zhang Yifan" userId="c9b86b9a-8bad-4e1d-80e2-8f55c3c19e2c" providerId="ADAL" clId="{9BEFBB74-C0ED-D640-96C8-5B66059E4614}" dt="2021-09-27T19:23:07.194" v="1256"/>
          <ac:inkMkLst>
            <pc:docMk/>
            <pc:sldMk cId="634456784" sldId="284"/>
            <ac:inkMk id="203" creationId="{F3AA78F7-0866-014F-91F7-5F704CFDAB09}"/>
          </ac:inkMkLst>
        </pc:inkChg>
        <pc:inkChg chg="add topLvl">
          <ac:chgData name="Zhang Yifan" userId="c9b86b9a-8bad-4e1d-80e2-8f55c3c19e2c" providerId="ADAL" clId="{9BEFBB74-C0ED-D640-96C8-5B66059E4614}" dt="2021-09-27T19:23:07.194" v="1256"/>
          <ac:inkMkLst>
            <pc:docMk/>
            <pc:sldMk cId="634456784" sldId="284"/>
            <ac:inkMk id="204" creationId="{B74086D1-1E39-5E4F-BC10-AB8F43BA4BB7}"/>
          </ac:inkMkLst>
        </pc:inkChg>
        <pc:inkChg chg="add topLvl">
          <ac:chgData name="Zhang Yifan" userId="c9b86b9a-8bad-4e1d-80e2-8f55c3c19e2c" providerId="ADAL" clId="{9BEFBB74-C0ED-D640-96C8-5B66059E4614}" dt="2021-09-27T19:23:07.194" v="1256"/>
          <ac:inkMkLst>
            <pc:docMk/>
            <pc:sldMk cId="634456784" sldId="284"/>
            <ac:inkMk id="205" creationId="{4A0F5F8C-DC60-0A4B-9938-EA040B58D337}"/>
          </ac:inkMkLst>
        </pc:inkChg>
        <pc:inkChg chg="add topLvl">
          <ac:chgData name="Zhang Yifan" userId="c9b86b9a-8bad-4e1d-80e2-8f55c3c19e2c" providerId="ADAL" clId="{9BEFBB74-C0ED-D640-96C8-5B66059E4614}" dt="2021-09-27T19:23:07.194" v="1256"/>
          <ac:inkMkLst>
            <pc:docMk/>
            <pc:sldMk cId="634456784" sldId="284"/>
            <ac:inkMk id="206" creationId="{0D217159-0A94-044B-A016-447C48D30409}"/>
          </ac:inkMkLst>
        </pc:inkChg>
        <pc:inkChg chg="add topLvl">
          <ac:chgData name="Zhang Yifan" userId="c9b86b9a-8bad-4e1d-80e2-8f55c3c19e2c" providerId="ADAL" clId="{9BEFBB74-C0ED-D640-96C8-5B66059E4614}" dt="2021-09-27T19:23:07.194" v="1256"/>
          <ac:inkMkLst>
            <pc:docMk/>
            <pc:sldMk cId="634456784" sldId="284"/>
            <ac:inkMk id="207" creationId="{7B5DD4C3-6A58-ED4E-8828-9F2CADF88725}"/>
          </ac:inkMkLst>
        </pc:inkChg>
        <pc:inkChg chg="add topLvl">
          <ac:chgData name="Zhang Yifan" userId="c9b86b9a-8bad-4e1d-80e2-8f55c3c19e2c" providerId="ADAL" clId="{9BEFBB74-C0ED-D640-96C8-5B66059E4614}" dt="2021-09-27T19:23:07.194" v="1256"/>
          <ac:inkMkLst>
            <pc:docMk/>
            <pc:sldMk cId="634456784" sldId="284"/>
            <ac:inkMk id="208" creationId="{4DB8DA2F-F25B-0147-93FC-7BE6F9606CA9}"/>
          </ac:inkMkLst>
        </pc:inkChg>
        <pc:inkChg chg="add topLvl">
          <ac:chgData name="Zhang Yifan" userId="c9b86b9a-8bad-4e1d-80e2-8f55c3c19e2c" providerId="ADAL" clId="{9BEFBB74-C0ED-D640-96C8-5B66059E4614}" dt="2021-09-27T19:23:07.194" v="1256"/>
          <ac:inkMkLst>
            <pc:docMk/>
            <pc:sldMk cId="634456784" sldId="284"/>
            <ac:inkMk id="210" creationId="{66E976B0-0AC1-6C4B-9505-9623B3746C2B}"/>
          </ac:inkMkLst>
        </pc:inkChg>
        <pc:inkChg chg="add topLvl">
          <ac:chgData name="Zhang Yifan" userId="c9b86b9a-8bad-4e1d-80e2-8f55c3c19e2c" providerId="ADAL" clId="{9BEFBB74-C0ED-D640-96C8-5B66059E4614}" dt="2021-09-27T19:23:07.194" v="1256"/>
          <ac:inkMkLst>
            <pc:docMk/>
            <pc:sldMk cId="634456784" sldId="284"/>
            <ac:inkMk id="211" creationId="{8B3CFF0F-9225-FC4E-AD48-CC447726B4ED}"/>
          </ac:inkMkLst>
        </pc:inkChg>
        <pc:inkChg chg="add topLvl">
          <ac:chgData name="Zhang Yifan" userId="c9b86b9a-8bad-4e1d-80e2-8f55c3c19e2c" providerId="ADAL" clId="{9BEFBB74-C0ED-D640-96C8-5B66059E4614}" dt="2021-09-27T19:23:07.194" v="1256"/>
          <ac:inkMkLst>
            <pc:docMk/>
            <pc:sldMk cId="634456784" sldId="284"/>
            <ac:inkMk id="212" creationId="{8AF9045F-F3F3-5145-B9ED-7CA43E39633F}"/>
          </ac:inkMkLst>
        </pc:inkChg>
        <pc:inkChg chg="add topLvl">
          <ac:chgData name="Zhang Yifan" userId="c9b86b9a-8bad-4e1d-80e2-8f55c3c19e2c" providerId="ADAL" clId="{9BEFBB74-C0ED-D640-96C8-5B66059E4614}" dt="2021-09-27T19:23:07.194" v="1256"/>
          <ac:inkMkLst>
            <pc:docMk/>
            <pc:sldMk cId="634456784" sldId="284"/>
            <ac:inkMk id="213" creationId="{C6290DD1-8EAB-C34A-A630-7879BDAF23C5}"/>
          </ac:inkMkLst>
        </pc:inkChg>
        <pc:inkChg chg="add topLvl">
          <ac:chgData name="Zhang Yifan" userId="c9b86b9a-8bad-4e1d-80e2-8f55c3c19e2c" providerId="ADAL" clId="{9BEFBB74-C0ED-D640-96C8-5B66059E4614}" dt="2021-09-27T19:23:07.194" v="1256"/>
          <ac:inkMkLst>
            <pc:docMk/>
            <pc:sldMk cId="634456784" sldId="284"/>
            <ac:inkMk id="214" creationId="{F10105BB-511C-0F4F-8B60-1F9B1A1AF613}"/>
          </ac:inkMkLst>
        </pc:inkChg>
        <pc:inkChg chg="add topLvl">
          <ac:chgData name="Zhang Yifan" userId="c9b86b9a-8bad-4e1d-80e2-8f55c3c19e2c" providerId="ADAL" clId="{9BEFBB74-C0ED-D640-96C8-5B66059E4614}" dt="2021-09-27T19:23:07.194" v="1256"/>
          <ac:inkMkLst>
            <pc:docMk/>
            <pc:sldMk cId="634456784" sldId="284"/>
            <ac:inkMk id="216" creationId="{F3CA04DD-4F24-934E-822F-6557D52F83F0}"/>
          </ac:inkMkLst>
        </pc:inkChg>
        <pc:inkChg chg="add topLvl">
          <ac:chgData name="Zhang Yifan" userId="c9b86b9a-8bad-4e1d-80e2-8f55c3c19e2c" providerId="ADAL" clId="{9BEFBB74-C0ED-D640-96C8-5B66059E4614}" dt="2021-09-27T19:23:07.194" v="1256"/>
          <ac:inkMkLst>
            <pc:docMk/>
            <pc:sldMk cId="634456784" sldId="284"/>
            <ac:inkMk id="217" creationId="{337C78AB-AE4F-164A-ADF0-6870F81858C5}"/>
          </ac:inkMkLst>
        </pc:inkChg>
        <pc:inkChg chg="add topLvl">
          <ac:chgData name="Zhang Yifan" userId="c9b86b9a-8bad-4e1d-80e2-8f55c3c19e2c" providerId="ADAL" clId="{9BEFBB74-C0ED-D640-96C8-5B66059E4614}" dt="2021-09-27T19:23:07.194" v="1256"/>
          <ac:inkMkLst>
            <pc:docMk/>
            <pc:sldMk cId="634456784" sldId="284"/>
            <ac:inkMk id="218" creationId="{4EEA9B88-59C9-4146-98A2-681590BE5716}"/>
          </ac:inkMkLst>
        </pc:inkChg>
        <pc:inkChg chg="add topLvl">
          <ac:chgData name="Zhang Yifan" userId="c9b86b9a-8bad-4e1d-80e2-8f55c3c19e2c" providerId="ADAL" clId="{9BEFBB74-C0ED-D640-96C8-5B66059E4614}" dt="2021-09-27T19:23:07.194" v="1256"/>
          <ac:inkMkLst>
            <pc:docMk/>
            <pc:sldMk cId="634456784" sldId="284"/>
            <ac:inkMk id="219" creationId="{8FC3BE7C-BCC8-614C-96A5-70D18CBFB69F}"/>
          </ac:inkMkLst>
        </pc:inkChg>
        <pc:inkChg chg="add topLvl">
          <ac:chgData name="Zhang Yifan" userId="c9b86b9a-8bad-4e1d-80e2-8f55c3c19e2c" providerId="ADAL" clId="{9BEFBB74-C0ED-D640-96C8-5B66059E4614}" dt="2021-09-27T19:23:07.194" v="1256"/>
          <ac:inkMkLst>
            <pc:docMk/>
            <pc:sldMk cId="634456784" sldId="284"/>
            <ac:inkMk id="220" creationId="{0CF11AD7-D040-254F-A07D-9FC53EAA0C27}"/>
          </ac:inkMkLst>
        </pc:inkChg>
        <pc:inkChg chg="add topLvl">
          <ac:chgData name="Zhang Yifan" userId="c9b86b9a-8bad-4e1d-80e2-8f55c3c19e2c" providerId="ADAL" clId="{9BEFBB74-C0ED-D640-96C8-5B66059E4614}" dt="2021-09-27T19:23:07.194" v="1256"/>
          <ac:inkMkLst>
            <pc:docMk/>
            <pc:sldMk cId="634456784" sldId="284"/>
            <ac:inkMk id="221" creationId="{CCDBB127-8643-4943-8A9C-1AAE2007A860}"/>
          </ac:inkMkLst>
        </pc:inkChg>
        <pc:inkChg chg="add topLvl">
          <ac:chgData name="Zhang Yifan" userId="c9b86b9a-8bad-4e1d-80e2-8f55c3c19e2c" providerId="ADAL" clId="{9BEFBB74-C0ED-D640-96C8-5B66059E4614}" dt="2021-09-27T19:23:07.194" v="1256"/>
          <ac:inkMkLst>
            <pc:docMk/>
            <pc:sldMk cId="634456784" sldId="284"/>
            <ac:inkMk id="222" creationId="{B2B80D91-1117-4747-B6E0-8450DBD9A7FD}"/>
          </ac:inkMkLst>
        </pc:inkChg>
        <pc:inkChg chg="add topLvl">
          <ac:chgData name="Zhang Yifan" userId="c9b86b9a-8bad-4e1d-80e2-8f55c3c19e2c" providerId="ADAL" clId="{9BEFBB74-C0ED-D640-96C8-5B66059E4614}" dt="2021-09-27T19:23:07.194" v="1256"/>
          <ac:inkMkLst>
            <pc:docMk/>
            <pc:sldMk cId="634456784" sldId="284"/>
            <ac:inkMk id="223" creationId="{8D306827-FA61-0C4B-8F20-70A4519B13C9}"/>
          </ac:inkMkLst>
        </pc:inkChg>
        <pc:inkChg chg="add topLvl">
          <ac:chgData name="Zhang Yifan" userId="c9b86b9a-8bad-4e1d-80e2-8f55c3c19e2c" providerId="ADAL" clId="{9BEFBB74-C0ED-D640-96C8-5B66059E4614}" dt="2021-09-27T19:23:07.194" v="1256"/>
          <ac:inkMkLst>
            <pc:docMk/>
            <pc:sldMk cId="634456784" sldId="284"/>
            <ac:inkMk id="224" creationId="{B5DB41EC-2E25-AE46-BBF8-4BECB572CF7B}"/>
          </ac:inkMkLst>
        </pc:inkChg>
        <pc:inkChg chg="add del">
          <ac:chgData name="Zhang Yifan" userId="c9b86b9a-8bad-4e1d-80e2-8f55c3c19e2c" providerId="ADAL" clId="{9BEFBB74-C0ED-D640-96C8-5B66059E4614}" dt="2021-09-27T19:22:43.119" v="1250"/>
          <ac:inkMkLst>
            <pc:docMk/>
            <pc:sldMk cId="634456784" sldId="284"/>
            <ac:inkMk id="225" creationId="{7299D58D-54E7-0346-B36D-DDE393B0D163}"/>
          </ac:inkMkLst>
        </pc:inkChg>
        <pc:inkChg chg="add topLvl">
          <ac:chgData name="Zhang Yifan" userId="c9b86b9a-8bad-4e1d-80e2-8f55c3c19e2c" providerId="ADAL" clId="{9BEFBB74-C0ED-D640-96C8-5B66059E4614}" dt="2021-09-27T19:16:18.193" v="1126"/>
          <ac:inkMkLst>
            <pc:docMk/>
            <pc:sldMk cId="634456784" sldId="284"/>
            <ac:inkMk id="227" creationId="{B04A320E-2486-3244-9BBF-8B1FE1A1E3F9}"/>
          </ac:inkMkLst>
        </pc:inkChg>
        <pc:inkChg chg="add topLvl">
          <ac:chgData name="Zhang Yifan" userId="c9b86b9a-8bad-4e1d-80e2-8f55c3c19e2c" providerId="ADAL" clId="{9BEFBB74-C0ED-D640-96C8-5B66059E4614}" dt="2021-09-27T19:16:18.193" v="1126"/>
          <ac:inkMkLst>
            <pc:docMk/>
            <pc:sldMk cId="634456784" sldId="284"/>
            <ac:inkMk id="228" creationId="{C8D9C96E-E1E8-204D-9E78-253C5C09E0C9}"/>
          </ac:inkMkLst>
        </pc:inkChg>
        <pc:inkChg chg="add del topLvl">
          <ac:chgData name="Zhang Yifan" userId="c9b86b9a-8bad-4e1d-80e2-8f55c3c19e2c" providerId="ADAL" clId="{9BEFBB74-C0ED-D640-96C8-5B66059E4614}" dt="2021-09-27T19:16:10.286" v="1114"/>
          <ac:inkMkLst>
            <pc:docMk/>
            <pc:sldMk cId="634456784" sldId="284"/>
            <ac:inkMk id="229" creationId="{0D9EECA1-17FF-D94A-9713-DF62464C96E5}"/>
          </ac:inkMkLst>
        </pc:inkChg>
        <pc:inkChg chg="add del topLvl">
          <ac:chgData name="Zhang Yifan" userId="c9b86b9a-8bad-4e1d-80e2-8f55c3c19e2c" providerId="ADAL" clId="{9BEFBB74-C0ED-D640-96C8-5B66059E4614}" dt="2021-09-27T19:16:09.203" v="1113"/>
          <ac:inkMkLst>
            <pc:docMk/>
            <pc:sldMk cId="634456784" sldId="284"/>
            <ac:inkMk id="230" creationId="{2127EED9-CA7E-5640-A8AA-2067F5C24CE7}"/>
          </ac:inkMkLst>
        </pc:inkChg>
        <pc:inkChg chg="add del topLvl">
          <ac:chgData name="Zhang Yifan" userId="c9b86b9a-8bad-4e1d-80e2-8f55c3c19e2c" providerId="ADAL" clId="{9BEFBB74-C0ED-D640-96C8-5B66059E4614}" dt="2021-09-27T19:16:08.942" v="1112"/>
          <ac:inkMkLst>
            <pc:docMk/>
            <pc:sldMk cId="634456784" sldId="284"/>
            <ac:inkMk id="231" creationId="{47CD1C8B-2B40-014D-8816-4A4E85749B98}"/>
          </ac:inkMkLst>
        </pc:inkChg>
        <pc:inkChg chg="add del topLvl">
          <ac:chgData name="Zhang Yifan" userId="c9b86b9a-8bad-4e1d-80e2-8f55c3c19e2c" providerId="ADAL" clId="{9BEFBB74-C0ED-D640-96C8-5B66059E4614}" dt="2021-09-27T19:16:08.664" v="1111"/>
          <ac:inkMkLst>
            <pc:docMk/>
            <pc:sldMk cId="634456784" sldId="284"/>
            <ac:inkMk id="232" creationId="{00E67613-94C8-B048-B42A-45DC8078E7C9}"/>
          </ac:inkMkLst>
        </pc:inkChg>
        <pc:inkChg chg="add del topLvl">
          <ac:chgData name="Zhang Yifan" userId="c9b86b9a-8bad-4e1d-80e2-8f55c3c19e2c" providerId="ADAL" clId="{9BEFBB74-C0ED-D640-96C8-5B66059E4614}" dt="2021-09-27T19:16:08.459" v="1110"/>
          <ac:inkMkLst>
            <pc:docMk/>
            <pc:sldMk cId="634456784" sldId="284"/>
            <ac:inkMk id="233" creationId="{803CA735-F353-BE4B-A8EC-3BC936859240}"/>
          </ac:inkMkLst>
        </pc:inkChg>
        <pc:inkChg chg="add del topLvl">
          <ac:chgData name="Zhang Yifan" userId="c9b86b9a-8bad-4e1d-80e2-8f55c3c19e2c" providerId="ADAL" clId="{9BEFBB74-C0ED-D640-96C8-5B66059E4614}" dt="2021-09-27T19:16:08.260" v="1109"/>
          <ac:inkMkLst>
            <pc:docMk/>
            <pc:sldMk cId="634456784" sldId="284"/>
            <ac:inkMk id="234" creationId="{EF009780-CFA0-7343-8BB6-10721B12A87F}"/>
          </ac:inkMkLst>
        </pc:inkChg>
        <pc:inkChg chg="add del topLvl">
          <ac:chgData name="Zhang Yifan" userId="c9b86b9a-8bad-4e1d-80e2-8f55c3c19e2c" providerId="ADAL" clId="{9BEFBB74-C0ED-D640-96C8-5B66059E4614}" dt="2021-09-27T19:16:08.072" v="1108"/>
          <ac:inkMkLst>
            <pc:docMk/>
            <pc:sldMk cId="634456784" sldId="284"/>
            <ac:inkMk id="235" creationId="{E8EE4613-5560-3E41-A3C0-436168B11EF0}"/>
          </ac:inkMkLst>
        </pc:inkChg>
        <pc:inkChg chg="add topLvl">
          <ac:chgData name="Zhang Yifan" userId="c9b86b9a-8bad-4e1d-80e2-8f55c3c19e2c" providerId="ADAL" clId="{9BEFBB74-C0ED-D640-96C8-5B66059E4614}" dt="2021-09-27T19:16:18.193" v="1126"/>
          <ac:inkMkLst>
            <pc:docMk/>
            <pc:sldMk cId="634456784" sldId="284"/>
            <ac:inkMk id="237" creationId="{B79BD749-637E-B545-BCFB-CBE0D460169E}"/>
          </ac:inkMkLst>
        </pc:inkChg>
        <pc:inkChg chg="add topLvl">
          <ac:chgData name="Zhang Yifan" userId="c9b86b9a-8bad-4e1d-80e2-8f55c3c19e2c" providerId="ADAL" clId="{9BEFBB74-C0ED-D640-96C8-5B66059E4614}" dt="2021-09-27T19:16:18.193" v="1126"/>
          <ac:inkMkLst>
            <pc:docMk/>
            <pc:sldMk cId="634456784" sldId="284"/>
            <ac:inkMk id="238" creationId="{0C802273-C107-BB4E-9573-E00BD59B45F2}"/>
          </ac:inkMkLst>
        </pc:inkChg>
        <pc:inkChg chg="add topLvl">
          <ac:chgData name="Zhang Yifan" userId="c9b86b9a-8bad-4e1d-80e2-8f55c3c19e2c" providerId="ADAL" clId="{9BEFBB74-C0ED-D640-96C8-5B66059E4614}" dt="2021-09-27T19:16:18.193" v="1126"/>
          <ac:inkMkLst>
            <pc:docMk/>
            <pc:sldMk cId="634456784" sldId="284"/>
            <ac:inkMk id="239" creationId="{1930231F-5E33-BD45-9551-6712B54E4A88}"/>
          </ac:inkMkLst>
        </pc:inkChg>
        <pc:inkChg chg="add topLvl">
          <ac:chgData name="Zhang Yifan" userId="c9b86b9a-8bad-4e1d-80e2-8f55c3c19e2c" providerId="ADAL" clId="{9BEFBB74-C0ED-D640-96C8-5B66059E4614}" dt="2021-09-27T19:16:18.193" v="1126"/>
          <ac:inkMkLst>
            <pc:docMk/>
            <pc:sldMk cId="634456784" sldId="284"/>
            <ac:inkMk id="240" creationId="{8AA66279-60C1-3A41-8220-B4F3DC155615}"/>
          </ac:inkMkLst>
        </pc:inkChg>
        <pc:inkChg chg="add topLvl">
          <ac:chgData name="Zhang Yifan" userId="c9b86b9a-8bad-4e1d-80e2-8f55c3c19e2c" providerId="ADAL" clId="{9BEFBB74-C0ED-D640-96C8-5B66059E4614}" dt="2021-09-27T19:16:18.193" v="1126"/>
          <ac:inkMkLst>
            <pc:docMk/>
            <pc:sldMk cId="634456784" sldId="284"/>
            <ac:inkMk id="241" creationId="{5F3C0190-EF0C-3842-81C1-0BD2D07E6E76}"/>
          </ac:inkMkLst>
        </pc:inkChg>
        <pc:inkChg chg="add topLvl">
          <ac:chgData name="Zhang Yifan" userId="c9b86b9a-8bad-4e1d-80e2-8f55c3c19e2c" providerId="ADAL" clId="{9BEFBB74-C0ED-D640-96C8-5B66059E4614}" dt="2021-09-27T19:16:18.193" v="1126"/>
          <ac:inkMkLst>
            <pc:docMk/>
            <pc:sldMk cId="634456784" sldId="284"/>
            <ac:inkMk id="242" creationId="{34780550-1A73-6C47-877A-27DD5C1C6168}"/>
          </ac:inkMkLst>
        </pc:inkChg>
        <pc:inkChg chg="add topLvl">
          <ac:chgData name="Zhang Yifan" userId="c9b86b9a-8bad-4e1d-80e2-8f55c3c19e2c" providerId="ADAL" clId="{9BEFBB74-C0ED-D640-96C8-5B66059E4614}" dt="2021-09-27T19:16:18.193" v="1126"/>
          <ac:inkMkLst>
            <pc:docMk/>
            <pc:sldMk cId="634456784" sldId="284"/>
            <ac:inkMk id="243" creationId="{ECB49979-1995-534F-8362-A4D5D426346D}"/>
          </ac:inkMkLst>
        </pc:inkChg>
        <pc:inkChg chg="add del topLvl">
          <ac:chgData name="Zhang Yifan" userId="c9b86b9a-8bad-4e1d-80e2-8f55c3c19e2c" providerId="ADAL" clId="{9BEFBB74-C0ED-D640-96C8-5B66059E4614}" dt="2021-09-27T19:16:18.776" v="1128"/>
          <ac:inkMkLst>
            <pc:docMk/>
            <pc:sldMk cId="634456784" sldId="284"/>
            <ac:inkMk id="244" creationId="{AF813D7A-0F30-424E-8912-B73285918B9F}"/>
          </ac:inkMkLst>
        </pc:inkChg>
        <pc:inkChg chg="add del topLvl">
          <ac:chgData name="Zhang Yifan" userId="c9b86b9a-8bad-4e1d-80e2-8f55c3c19e2c" providerId="ADAL" clId="{9BEFBB74-C0ED-D640-96C8-5B66059E4614}" dt="2021-09-27T19:16:18.360" v="1127"/>
          <ac:inkMkLst>
            <pc:docMk/>
            <pc:sldMk cId="634456784" sldId="284"/>
            <ac:inkMk id="245" creationId="{8ACECFFE-A377-7A42-A465-5426D53415AD}"/>
          </ac:inkMkLst>
        </pc:inkChg>
        <pc:inkChg chg="add del topLvl">
          <ac:chgData name="Zhang Yifan" userId="c9b86b9a-8bad-4e1d-80e2-8f55c3c19e2c" providerId="ADAL" clId="{9BEFBB74-C0ED-D640-96C8-5B66059E4614}" dt="2021-09-27T19:16:18.193" v="1126"/>
          <ac:inkMkLst>
            <pc:docMk/>
            <pc:sldMk cId="634456784" sldId="284"/>
            <ac:inkMk id="246" creationId="{91F64DFA-3AC6-104B-9422-0A8A6C2B13D7}"/>
          </ac:inkMkLst>
        </pc:inkChg>
        <pc:inkChg chg="add">
          <ac:chgData name="Zhang Yifan" userId="c9b86b9a-8bad-4e1d-80e2-8f55c3c19e2c" providerId="ADAL" clId="{9BEFBB74-C0ED-D640-96C8-5B66059E4614}" dt="2021-09-27T19:16:20.252" v="1129"/>
          <ac:inkMkLst>
            <pc:docMk/>
            <pc:sldMk cId="634456784" sldId="284"/>
            <ac:inkMk id="248" creationId="{67C3EB1E-D920-804B-B395-0C655BE3022D}"/>
          </ac:inkMkLst>
        </pc:inkChg>
        <pc:inkChg chg="add">
          <ac:chgData name="Zhang Yifan" userId="c9b86b9a-8bad-4e1d-80e2-8f55c3c19e2c" providerId="ADAL" clId="{9BEFBB74-C0ED-D640-96C8-5B66059E4614}" dt="2021-09-27T19:16:20.525" v="1130"/>
          <ac:inkMkLst>
            <pc:docMk/>
            <pc:sldMk cId="634456784" sldId="284"/>
            <ac:inkMk id="249" creationId="{A7ACB4BA-2D69-6043-AEAA-4A6C9E3E77FE}"/>
          </ac:inkMkLst>
        </pc:inkChg>
        <pc:inkChg chg="add">
          <ac:chgData name="Zhang Yifan" userId="c9b86b9a-8bad-4e1d-80e2-8f55c3c19e2c" providerId="ADAL" clId="{9BEFBB74-C0ED-D640-96C8-5B66059E4614}" dt="2021-09-27T19:16:20.947" v="1131"/>
          <ac:inkMkLst>
            <pc:docMk/>
            <pc:sldMk cId="634456784" sldId="284"/>
            <ac:inkMk id="250" creationId="{4907BA93-56B1-4345-961D-8402C9A487AF}"/>
          </ac:inkMkLst>
        </pc:inkChg>
        <pc:inkChg chg="add">
          <ac:chgData name="Zhang Yifan" userId="c9b86b9a-8bad-4e1d-80e2-8f55c3c19e2c" providerId="ADAL" clId="{9BEFBB74-C0ED-D640-96C8-5B66059E4614}" dt="2021-09-27T19:16:21.447" v="1132"/>
          <ac:inkMkLst>
            <pc:docMk/>
            <pc:sldMk cId="634456784" sldId="284"/>
            <ac:inkMk id="251" creationId="{B9EB7345-F3B9-524A-92A5-6233EEF0FF18}"/>
          </ac:inkMkLst>
        </pc:inkChg>
        <pc:inkChg chg="add">
          <ac:chgData name="Zhang Yifan" userId="c9b86b9a-8bad-4e1d-80e2-8f55c3c19e2c" providerId="ADAL" clId="{9BEFBB74-C0ED-D640-96C8-5B66059E4614}" dt="2021-09-27T19:16:21.832" v="1133"/>
          <ac:inkMkLst>
            <pc:docMk/>
            <pc:sldMk cId="634456784" sldId="284"/>
            <ac:inkMk id="252" creationId="{93CFB005-AA6C-7D47-8A6D-52C52B18C062}"/>
          </ac:inkMkLst>
        </pc:inkChg>
        <pc:inkChg chg="add del topLvl">
          <ac:chgData name="Zhang Yifan" userId="c9b86b9a-8bad-4e1d-80e2-8f55c3c19e2c" providerId="ADAL" clId="{9BEFBB74-C0ED-D640-96C8-5B66059E4614}" dt="2021-09-27T19:22:41.160" v="1249"/>
          <ac:inkMkLst>
            <pc:docMk/>
            <pc:sldMk cId="634456784" sldId="284"/>
            <ac:inkMk id="254" creationId="{88A67D19-2EA6-BA43-923C-57539C4A8A23}"/>
          </ac:inkMkLst>
        </pc:inkChg>
        <pc:inkChg chg="add topLvl">
          <ac:chgData name="Zhang Yifan" userId="c9b86b9a-8bad-4e1d-80e2-8f55c3c19e2c" providerId="ADAL" clId="{9BEFBB74-C0ED-D640-96C8-5B66059E4614}" dt="2021-09-27T19:22:41.160" v="1249"/>
          <ac:inkMkLst>
            <pc:docMk/>
            <pc:sldMk cId="634456784" sldId="284"/>
            <ac:inkMk id="255" creationId="{D8C164B4-A463-4F47-9C95-412B028FF45E}"/>
          </ac:inkMkLst>
        </pc:inkChg>
        <pc:inkChg chg="add del topLvl">
          <ac:chgData name="Zhang Yifan" userId="c9b86b9a-8bad-4e1d-80e2-8f55c3c19e2c" providerId="ADAL" clId="{9BEFBB74-C0ED-D640-96C8-5B66059E4614}" dt="2021-09-27T19:16:53.617" v="1157"/>
          <ac:inkMkLst>
            <pc:docMk/>
            <pc:sldMk cId="634456784" sldId="284"/>
            <ac:inkMk id="257" creationId="{E0589449-5A15-6540-8364-651AAA5265DE}"/>
          </ac:inkMkLst>
        </pc:inkChg>
        <pc:inkChg chg="add del topLvl">
          <ac:chgData name="Zhang Yifan" userId="c9b86b9a-8bad-4e1d-80e2-8f55c3c19e2c" providerId="ADAL" clId="{9BEFBB74-C0ED-D640-96C8-5B66059E4614}" dt="2021-09-27T19:16:53.622" v="1158"/>
          <ac:inkMkLst>
            <pc:docMk/>
            <pc:sldMk cId="634456784" sldId="284"/>
            <ac:inkMk id="258" creationId="{3A2131D1-8589-4642-9C32-D1ECB05BA5F8}"/>
          </ac:inkMkLst>
        </pc:inkChg>
        <pc:inkChg chg="add del topLvl">
          <ac:chgData name="Zhang Yifan" userId="c9b86b9a-8bad-4e1d-80e2-8f55c3c19e2c" providerId="ADAL" clId="{9BEFBB74-C0ED-D640-96C8-5B66059E4614}" dt="2021-09-27T19:16:53.636" v="1161"/>
          <ac:inkMkLst>
            <pc:docMk/>
            <pc:sldMk cId="634456784" sldId="284"/>
            <ac:inkMk id="259" creationId="{67B7B35A-23D5-8346-9B92-F804D2B5B3BA}"/>
          </ac:inkMkLst>
        </pc:inkChg>
        <pc:inkChg chg="add del topLvl">
          <ac:chgData name="Zhang Yifan" userId="c9b86b9a-8bad-4e1d-80e2-8f55c3c19e2c" providerId="ADAL" clId="{9BEFBB74-C0ED-D640-96C8-5B66059E4614}" dt="2021-09-27T19:16:53.643" v="1163"/>
          <ac:inkMkLst>
            <pc:docMk/>
            <pc:sldMk cId="634456784" sldId="284"/>
            <ac:inkMk id="260" creationId="{18DBDA23-BE36-9740-A73D-C25321AFAA67}"/>
          </ac:inkMkLst>
        </pc:inkChg>
        <pc:inkChg chg="add del topLvl">
          <ac:chgData name="Zhang Yifan" userId="c9b86b9a-8bad-4e1d-80e2-8f55c3c19e2c" providerId="ADAL" clId="{9BEFBB74-C0ED-D640-96C8-5B66059E4614}" dt="2021-09-27T19:16:53.646" v="1164"/>
          <ac:inkMkLst>
            <pc:docMk/>
            <pc:sldMk cId="634456784" sldId="284"/>
            <ac:inkMk id="261" creationId="{41205187-1932-EA4F-8CA2-313639D0EDD4}"/>
          </ac:inkMkLst>
        </pc:inkChg>
        <pc:inkChg chg="add del topLvl">
          <ac:chgData name="Zhang Yifan" userId="c9b86b9a-8bad-4e1d-80e2-8f55c3c19e2c" providerId="ADAL" clId="{9BEFBB74-C0ED-D640-96C8-5B66059E4614}" dt="2021-09-27T19:16:53.648" v="1165"/>
          <ac:inkMkLst>
            <pc:docMk/>
            <pc:sldMk cId="634456784" sldId="284"/>
            <ac:inkMk id="262" creationId="{C66A69E5-509E-1E42-A80E-936193C3D335}"/>
          </ac:inkMkLst>
        </pc:inkChg>
        <pc:inkChg chg="add del topLvl">
          <ac:chgData name="Zhang Yifan" userId="c9b86b9a-8bad-4e1d-80e2-8f55c3c19e2c" providerId="ADAL" clId="{9BEFBB74-C0ED-D640-96C8-5B66059E4614}" dt="2021-09-27T19:16:53.640" v="1162"/>
          <ac:inkMkLst>
            <pc:docMk/>
            <pc:sldMk cId="634456784" sldId="284"/>
            <ac:inkMk id="263" creationId="{CC478200-FA2C-AB48-9D76-ACC2F8E4840E}"/>
          </ac:inkMkLst>
        </pc:inkChg>
        <pc:inkChg chg="add del topLvl">
          <ac:chgData name="Zhang Yifan" userId="c9b86b9a-8bad-4e1d-80e2-8f55c3c19e2c" providerId="ADAL" clId="{9BEFBB74-C0ED-D640-96C8-5B66059E4614}" dt="2021-09-27T19:16:53.610" v="1156"/>
          <ac:inkMkLst>
            <pc:docMk/>
            <pc:sldMk cId="634456784" sldId="284"/>
            <ac:inkMk id="264" creationId="{831B5337-D5D0-D448-9522-43B0690000D7}"/>
          </ac:inkMkLst>
        </pc:inkChg>
        <pc:inkChg chg="add del topLvl">
          <ac:chgData name="Zhang Yifan" userId="c9b86b9a-8bad-4e1d-80e2-8f55c3c19e2c" providerId="ADAL" clId="{9BEFBB74-C0ED-D640-96C8-5B66059E4614}" dt="2021-09-27T19:16:53.628" v="1159"/>
          <ac:inkMkLst>
            <pc:docMk/>
            <pc:sldMk cId="634456784" sldId="284"/>
            <ac:inkMk id="265" creationId="{0A390307-0547-8C4D-93AA-B692DF8A755D}"/>
          </ac:inkMkLst>
        </pc:inkChg>
        <pc:inkChg chg="add del topLvl">
          <ac:chgData name="Zhang Yifan" userId="c9b86b9a-8bad-4e1d-80e2-8f55c3c19e2c" providerId="ADAL" clId="{9BEFBB74-C0ED-D640-96C8-5B66059E4614}" dt="2021-09-27T19:16:53.633" v="1160"/>
          <ac:inkMkLst>
            <pc:docMk/>
            <pc:sldMk cId="634456784" sldId="284"/>
            <ac:inkMk id="266" creationId="{186B1A4C-AB0B-D347-91D2-2FB980F2F1D5}"/>
          </ac:inkMkLst>
        </pc:inkChg>
        <pc:inkChg chg="add del topLvl">
          <ac:chgData name="Zhang Yifan" userId="c9b86b9a-8bad-4e1d-80e2-8f55c3c19e2c" providerId="ADAL" clId="{9BEFBB74-C0ED-D640-96C8-5B66059E4614}" dt="2021-09-27T19:16:53.651" v="1166"/>
          <ac:inkMkLst>
            <pc:docMk/>
            <pc:sldMk cId="634456784" sldId="284"/>
            <ac:inkMk id="267" creationId="{720F6596-8186-E941-92F6-B8CDC33671DD}"/>
          </ac:inkMkLst>
        </pc:inkChg>
        <pc:inkChg chg="add del topLvl">
          <ac:chgData name="Zhang Yifan" userId="c9b86b9a-8bad-4e1d-80e2-8f55c3c19e2c" providerId="ADAL" clId="{9BEFBB74-C0ED-D640-96C8-5B66059E4614}" dt="2021-09-27T19:16:48.721" v="1153"/>
          <ac:inkMkLst>
            <pc:docMk/>
            <pc:sldMk cId="634456784" sldId="284"/>
            <ac:inkMk id="268" creationId="{25C4CB81-E540-AC4B-9FF6-87CC17616043}"/>
          </ac:inkMkLst>
        </pc:inkChg>
        <pc:inkChg chg="add del topLvl">
          <ac:chgData name="Zhang Yifan" userId="c9b86b9a-8bad-4e1d-80e2-8f55c3c19e2c" providerId="ADAL" clId="{9BEFBB74-C0ED-D640-96C8-5B66059E4614}" dt="2021-09-27T19:16:48.564" v="1152"/>
          <ac:inkMkLst>
            <pc:docMk/>
            <pc:sldMk cId="634456784" sldId="284"/>
            <ac:inkMk id="269" creationId="{6D960E7C-BC52-8543-A0B7-62D41AC61EAD}"/>
          </ac:inkMkLst>
        </pc:inkChg>
        <pc:inkChg chg="add del topLvl">
          <ac:chgData name="Zhang Yifan" userId="c9b86b9a-8bad-4e1d-80e2-8f55c3c19e2c" providerId="ADAL" clId="{9BEFBB74-C0ED-D640-96C8-5B66059E4614}" dt="2021-09-27T19:16:53.653" v="1167"/>
          <ac:inkMkLst>
            <pc:docMk/>
            <pc:sldMk cId="634456784" sldId="284"/>
            <ac:inkMk id="271" creationId="{EA5F6E4A-CFEE-2642-95E0-CCC0236A361A}"/>
          </ac:inkMkLst>
        </pc:inkChg>
        <pc:inkChg chg="add mod topLvl">
          <ac:chgData name="Zhang Yifan" userId="c9b86b9a-8bad-4e1d-80e2-8f55c3c19e2c" providerId="ADAL" clId="{9BEFBB74-C0ED-D640-96C8-5B66059E4614}" dt="2021-09-27T19:22:36.633" v="1248" actId="1076"/>
          <ac:inkMkLst>
            <pc:docMk/>
            <pc:sldMk cId="634456784" sldId="284"/>
            <ac:inkMk id="273" creationId="{2CDCB1BA-F6EE-1841-A0E6-D600C90EFEB6}"/>
          </ac:inkMkLst>
        </pc:inkChg>
        <pc:inkChg chg="add mod topLvl">
          <ac:chgData name="Zhang Yifan" userId="c9b86b9a-8bad-4e1d-80e2-8f55c3c19e2c" providerId="ADAL" clId="{9BEFBB74-C0ED-D640-96C8-5B66059E4614}" dt="2021-09-27T19:22:36.633" v="1248" actId="1076"/>
          <ac:inkMkLst>
            <pc:docMk/>
            <pc:sldMk cId="634456784" sldId="284"/>
            <ac:inkMk id="274" creationId="{79200DA4-AF57-D94C-A182-F272701A8AD3}"/>
          </ac:inkMkLst>
        </pc:inkChg>
        <pc:inkChg chg="add mod topLvl">
          <ac:chgData name="Zhang Yifan" userId="c9b86b9a-8bad-4e1d-80e2-8f55c3c19e2c" providerId="ADAL" clId="{9BEFBB74-C0ED-D640-96C8-5B66059E4614}" dt="2021-09-27T19:22:36.633" v="1248" actId="1076"/>
          <ac:inkMkLst>
            <pc:docMk/>
            <pc:sldMk cId="634456784" sldId="284"/>
            <ac:inkMk id="275" creationId="{501CC816-B21A-824F-866F-C8CC47E0722B}"/>
          </ac:inkMkLst>
        </pc:inkChg>
        <pc:inkChg chg="add mod topLvl">
          <ac:chgData name="Zhang Yifan" userId="c9b86b9a-8bad-4e1d-80e2-8f55c3c19e2c" providerId="ADAL" clId="{9BEFBB74-C0ED-D640-96C8-5B66059E4614}" dt="2021-09-27T19:22:36.633" v="1248" actId="1076"/>
          <ac:inkMkLst>
            <pc:docMk/>
            <pc:sldMk cId="634456784" sldId="284"/>
            <ac:inkMk id="276" creationId="{A1EE9E09-1765-AC44-A9F7-5BB36C748BCA}"/>
          </ac:inkMkLst>
        </pc:inkChg>
        <pc:inkChg chg="add mod topLvl">
          <ac:chgData name="Zhang Yifan" userId="c9b86b9a-8bad-4e1d-80e2-8f55c3c19e2c" providerId="ADAL" clId="{9BEFBB74-C0ED-D640-96C8-5B66059E4614}" dt="2021-09-27T19:22:36.633" v="1248" actId="1076"/>
          <ac:inkMkLst>
            <pc:docMk/>
            <pc:sldMk cId="634456784" sldId="284"/>
            <ac:inkMk id="277" creationId="{0465BD48-4236-CF4B-BA9D-21A1C67449CE}"/>
          </ac:inkMkLst>
        </pc:inkChg>
        <pc:inkChg chg="add mod topLvl">
          <ac:chgData name="Zhang Yifan" userId="c9b86b9a-8bad-4e1d-80e2-8f55c3c19e2c" providerId="ADAL" clId="{9BEFBB74-C0ED-D640-96C8-5B66059E4614}" dt="2021-09-27T19:22:36.633" v="1248" actId="1076"/>
          <ac:inkMkLst>
            <pc:docMk/>
            <pc:sldMk cId="634456784" sldId="284"/>
            <ac:inkMk id="278" creationId="{781E0BB0-7ACE-584E-8633-9B4C064DDC8B}"/>
          </ac:inkMkLst>
        </pc:inkChg>
        <pc:inkChg chg="add mod topLvl">
          <ac:chgData name="Zhang Yifan" userId="c9b86b9a-8bad-4e1d-80e2-8f55c3c19e2c" providerId="ADAL" clId="{9BEFBB74-C0ED-D640-96C8-5B66059E4614}" dt="2021-09-27T19:22:36.633" v="1248" actId="1076"/>
          <ac:inkMkLst>
            <pc:docMk/>
            <pc:sldMk cId="634456784" sldId="284"/>
            <ac:inkMk id="280" creationId="{FBE279F5-E521-9E4E-9D65-5829EF00AECB}"/>
          </ac:inkMkLst>
        </pc:inkChg>
        <pc:inkChg chg="add mod topLvl">
          <ac:chgData name="Zhang Yifan" userId="c9b86b9a-8bad-4e1d-80e2-8f55c3c19e2c" providerId="ADAL" clId="{9BEFBB74-C0ED-D640-96C8-5B66059E4614}" dt="2021-09-27T19:22:36.633" v="1248" actId="1076"/>
          <ac:inkMkLst>
            <pc:docMk/>
            <pc:sldMk cId="634456784" sldId="284"/>
            <ac:inkMk id="282" creationId="{0C8B3006-F44B-C141-90FE-74258BAE069E}"/>
          </ac:inkMkLst>
        </pc:inkChg>
        <pc:inkChg chg="add mod topLvl">
          <ac:chgData name="Zhang Yifan" userId="c9b86b9a-8bad-4e1d-80e2-8f55c3c19e2c" providerId="ADAL" clId="{9BEFBB74-C0ED-D640-96C8-5B66059E4614}" dt="2021-09-27T19:22:36.633" v="1248" actId="1076"/>
          <ac:inkMkLst>
            <pc:docMk/>
            <pc:sldMk cId="634456784" sldId="284"/>
            <ac:inkMk id="283" creationId="{D27E7D71-8F9B-A644-A9B0-E879358AC9F6}"/>
          </ac:inkMkLst>
        </pc:inkChg>
        <pc:inkChg chg="add mod topLvl">
          <ac:chgData name="Zhang Yifan" userId="c9b86b9a-8bad-4e1d-80e2-8f55c3c19e2c" providerId="ADAL" clId="{9BEFBB74-C0ED-D640-96C8-5B66059E4614}" dt="2021-09-27T19:22:36.633" v="1248" actId="1076"/>
          <ac:inkMkLst>
            <pc:docMk/>
            <pc:sldMk cId="634456784" sldId="284"/>
            <ac:inkMk id="284" creationId="{29896DE9-0B66-FF46-8E15-099788A19202}"/>
          </ac:inkMkLst>
        </pc:inkChg>
        <pc:inkChg chg="add mod topLvl">
          <ac:chgData name="Zhang Yifan" userId="c9b86b9a-8bad-4e1d-80e2-8f55c3c19e2c" providerId="ADAL" clId="{9BEFBB74-C0ED-D640-96C8-5B66059E4614}" dt="2021-09-27T19:22:36.633" v="1248" actId="1076"/>
          <ac:inkMkLst>
            <pc:docMk/>
            <pc:sldMk cId="634456784" sldId="284"/>
            <ac:inkMk id="285" creationId="{26D74BD8-471F-A14E-9CD3-2B0B434F696D}"/>
          </ac:inkMkLst>
        </pc:inkChg>
        <pc:inkChg chg="add del topLvl">
          <ac:chgData name="Zhang Yifan" userId="c9b86b9a-8bad-4e1d-80e2-8f55c3c19e2c" providerId="ADAL" clId="{9BEFBB74-C0ED-D640-96C8-5B66059E4614}" dt="2021-09-27T19:20:49.999" v="1210"/>
          <ac:inkMkLst>
            <pc:docMk/>
            <pc:sldMk cId="634456784" sldId="284"/>
            <ac:inkMk id="286" creationId="{BC2548B5-F6C9-B44A-BF3E-4DD9809E2C51}"/>
          </ac:inkMkLst>
        </pc:inkChg>
        <pc:inkChg chg="add del topLvl">
          <ac:chgData name="Zhang Yifan" userId="c9b86b9a-8bad-4e1d-80e2-8f55c3c19e2c" providerId="ADAL" clId="{9BEFBB74-C0ED-D640-96C8-5B66059E4614}" dt="2021-09-27T19:20:49.990" v="1209"/>
          <ac:inkMkLst>
            <pc:docMk/>
            <pc:sldMk cId="634456784" sldId="284"/>
            <ac:inkMk id="287" creationId="{0A1E9DA2-1FB4-274F-9086-E1A83EA73DF4}"/>
          </ac:inkMkLst>
        </pc:inkChg>
        <pc:inkChg chg="add del topLvl">
          <ac:chgData name="Zhang Yifan" userId="c9b86b9a-8bad-4e1d-80e2-8f55c3c19e2c" providerId="ADAL" clId="{9BEFBB74-C0ED-D640-96C8-5B66059E4614}" dt="2021-09-27T19:20:39.541" v="1192"/>
          <ac:inkMkLst>
            <pc:docMk/>
            <pc:sldMk cId="634456784" sldId="284"/>
            <ac:inkMk id="289" creationId="{6A63F2C7-8704-1349-95C9-1A6B4C7E9808}"/>
          </ac:inkMkLst>
        </pc:inkChg>
        <pc:inkChg chg="add del topLvl">
          <ac:chgData name="Zhang Yifan" userId="c9b86b9a-8bad-4e1d-80e2-8f55c3c19e2c" providerId="ADAL" clId="{9BEFBB74-C0ED-D640-96C8-5B66059E4614}" dt="2021-09-27T19:20:38.982" v="1191"/>
          <ac:inkMkLst>
            <pc:docMk/>
            <pc:sldMk cId="634456784" sldId="284"/>
            <ac:inkMk id="290" creationId="{F6AEB739-DD95-B047-8951-7BA1EE80FCA3}"/>
          </ac:inkMkLst>
        </pc:inkChg>
        <pc:inkChg chg="add del topLvl">
          <ac:chgData name="Zhang Yifan" userId="c9b86b9a-8bad-4e1d-80e2-8f55c3c19e2c" providerId="ADAL" clId="{9BEFBB74-C0ED-D640-96C8-5B66059E4614}" dt="2021-09-27T19:20:37.515" v="1190"/>
          <ac:inkMkLst>
            <pc:docMk/>
            <pc:sldMk cId="634456784" sldId="284"/>
            <ac:inkMk id="291" creationId="{9773A00B-0141-784E-A7E2-A89281C91EAA}"/>
          </ac:inkMkLst>
        </pc:inkChg>
        <pc:inkChg chg="add del topLvl">
          <ac:chgData name="Zhang Yifan" userId="c9b86b9a-8bad-4e1d-80e2-8f55c3c19e2c" providerId="ADAL" clId="{9BEFBB74-C0ED-D640-96C8-5B66059E4614}" dt="2021-09-27T19:20:37.364" v="1189"/>
          <ac:inkMkLst>
            <pc:docMk/>
            <pc:sldMk cId="634456784" sldId="284"/>
            <ac:inkMk id="292" creationId="{DA7C2AC3-142C-294B-9727-078807A33F2E}"/>
          </ac:inkMkLst>
        </pc:inkChg>
        <pc:inkChg chg="add mod topLvl">
          <ac:chgData name="Zhang Yifan" userId="c9b86b9a-8bad-4e1d-80e2-8f55c3c19e2c" providerId="ADAL" clId="{9BEFBB74-C0ED-D640-96C8-5B66059E4614}" dt="2021-09-27T19:22:36.633" v="1248" actId="1076"/>
          <ac:inkMkLst>
            <pc:docMk/>
            <pc:sldMk cId="634456784" sldId="284"/>
            <ac:inkMk id="294" creationId="{AA75CD80-FA1B-CE44-9A8C-BFBF1F2A25FD}"/>
          </ac:inkMkLst>
        </pc:inkChg>
        <pc:inkChg chg="add mod topLvl">
          <ac:chgData name="Zhang Yifan" userId="c9b86b9a-8bad-4e1d-80e2-8f55c3c19e2c" providerId="ADAL" clId="{9BEFBB74-C0ED-D640-96C8-5B66059E4614}" dt="2021-09-27T19:22:36.633" v="1248" actId="1076"/>
          <ac:inkMkLst>
            <pc:docMk/>
            <pc:sldMk cId="634456784" sldId="284"/>
            <ac:inkMk id="295" creationId="{ABD7FBA9-D570-9240-BBAE-E7D710A63F23}"/>
          </ac:inkMkLst>
        </pc:inkChg>
        <pc:inkChg chg="add mod topLvl">
          <ac:chgData name="Zhang Yifan" userId="c9b86b9a-8bad-4e1d-80e2-8f55c3c19e2c" providerId="ADAL" clId="{9BEFBB74-C0ED-D640-96C8-5B66059E4614}" dt="2021-09-27T19:22:36.633" v="1248" actId="1076"/>
          <ac:inkMkLst>
            <pc:docMk/>
            <pc:sldMk cId="634456784" sldId="284"/>
            <ac:inkMk id="296" creationId="{62A35561-5B39-5F4C-A83A-10022AB485D0}"/>
          </ac:inkMkLst>
        </pc:inkChg>
        <pc:inkChg chg="add mod topLvl">
          <ac:chgData name="Zhang Yifan" userId="c9b86b9a-8bad-4e1d-80e2-8f55c3c19e2c" providerId="ADAL" clId="{9BEFBB74-C0ED-D640-96C8-5B66059E4614}" dt="2021-09-27T19:22:36.633" v="1248" actId="1076"/>
          <ac:inkMkLst>
            <pc:docMk/>
            <pc:sldMk cId="634456784" sldId="284"/>
            <ac:inkMk id="297" creationId="{FCF823F9-DE39-CE4D-AD36-E0D69D86EEDB}"/>
          </ac:inkMkLst>
        </pc:inkChg>
        <pc:inkChg chg="add mod topLvl">
          <ac:chgData name="Zhang Yifan" userId="c9b86b9a-8bad-4e1d-80e2-8f55c3c19e2c" providerId="ADAL" clId="{9BEFBB74-C0ED-D640-96C8-5B66059E4614}" dt="2021-09-27T19:22:36.633" v="1248" actId="1076"/>
          <ac:inkMkLst>
            <pc:docMk/>
            <pc:sldMk cId="634456784" sldId="284"/>
            <ac:inkMk id="298" creationId="{806E8B9D-FCFC-7642-BC09-74F357EA018D}"/>
          </ac:inkMkLst>
        </pc:inkChg>
        <pc:inkChg chg="add mod topLvl">
          <ac:chgData name="Zhang Yifan" userId="c9b86b9a-8bad-4e1d-80e2-8f55c3c19e2c" providerId="ADAL" clId="{9BEFBB74-C0ED-D640-96C8-5B66059E4614}" dt="2021-09-27T19:22:36.633" v="1248" actId="1076"/>
          <ac:inkMkLst>
            <pc:docMk/>
            <pc:sldMk cId="634456784" sldId="284"/>
            <ac:inkMk id="299" creationId="{0A1FBB6C-6E05-D841-B281-934B8DF44908}"/>
          </ac:inkMkLst>
        </pc:inkChg>
        <pc:inkChg chg="add mod topLvl">
          <ac:chgData name="Zhang Yifan" userId="c9b86b9a-8bad-4e1d-80e2-8f55c3c19e2c" providerId="ADAL" clId="{9BEFBB74-C0ED-D640-96C8-5B66059E4614}" dt="2021-09-27T19:22:36.633" v="1248" actId="1076"/>
          <ac:inkMkLst>
            <pc:docMk/>
            <pc:sldMk cId="634456784" sldId="284"/>
            <ac:inkMk id="300" creationId="{63BA3EE5-C7AB-E34F-BE9B-69CA41AF0D80}"/>
          </ac:inkMkLst>
        </pc:inkChg>
        <pc:inkChg chg="add mod topLvl">
          <ac:chgData name="Zhang Yifan" userId="c9b86b9a-8bad-4e1d-80e2-8f55c3c19e2c" providerId="ADAL" clId="{9BEFBB74-C0ED-D640-96C8-5B66059E4614}" dt="2021-09-27T19:22:36.633" v="1248" actId="1076"/>
          <ac:inkMkLst>
            <pc:docMk/>
            <pc:sldMk cId="634456784" sldId="284"/>
            <ac:inkMk id="301" creationId="{61F01351-D931-014C-8DBC-788DE278643C}"/>
          </ac:inkMkLst>
        </pc:inkChg>
        <pc:inkChg chg="add mod topLvl">
          <ac:chgData name="Zhang Yifan" userId="c9b86b9a-8bad-4e1d-80e2-8f55c3c19e2c" providerId="ADAL" clId="{9BEFBB74-C0ED-D640-96C8-5B66059E4614}" dt="2021-09-27T19:22:36.633" v="1248" actId="1076"/>
          <ac:inkMkLst>
            <pc:docMk/>
            <pc:sldMk cId="634456784" sldId="284"/>
            <ac:inkMk id="302" creationId="{353DD19B-E748-B447-A4A3-9FC9D1B5049F}"/>
          </ac:inkMkLst>
        </pc:inkChg>
        <pc:inkChg chg="add mod topLvl">
          <ac:chgData name="Zhang Yifan" userId="c9b86b9a-8bad-4e1d-80e2-8f55c3c19e2c" providerId="ADAL" clId="{9BEFBB74-C0ED-D640-96C8-5B66059E4614}" dt="2021-09-27T19:22:36.633" v="1248" actId="1076"/>
          <ac:inkMkLst>
            <pc:docMk/>
            <pc:sldMk cId="634456784" sldId="284"/>
            <ac:inkMk id="303" creationId="{72FBB943-B218-504E-AE50-635C7D96D572}"/>
          </ac:inkMkLst>
        </pc:inkChg>
        <pc:inkChg chg="add mod topLvl">
          <ac:chgData name="Zhang Yifan" userId="c9b86b9a-8bad-4e1d-80e2-8f55c3c19e2c" providerId="ADAL" clId="{9BEFBB74-C0ED-D640-96C8-5B66059E4614}" dt="2021-09-27T19:22:36.633" v="1248" actId="1076"/>
          <ac:inkMkLst>
            <pc:docMk/>
            <pc:sldMk cId="634456784" sldId="284"/>
            <ac:inkMk id="304" creationId="{66A675BB-C82A-474C-807D-3E0C048FC57E}"/>
          </ac:inkMkLst>
        </pc:inkChg>
        <pc:inkChg chg="add mod topLvl">
          <ac:chgData name="Zhang Yifan" userId="c9b86b9a-8bad-4e1d-80e2-8f55c3c19e2c" providerId="ADAL" clId="{9BEFBB74-C0ED-D640-96C8-5B66059E4614}" dt="2021-09-27T19:22:36.633" v="1248" actId="1076"/>
          <ac:inkMkLst>
            <pc:docMk/>
            <pc:sldMk cId="634456784" sldId="284"/>
            <ac:inkMk id="305" creationId="{E9F06976-8EB4-5F4F-A7A9-ECFFA9D582D6}"/>
          </ac:inkMkLst>
        </pc:inkChg>
        <pc:inkChg chg="add mod">
          <ac:chgData name="Zhang Yifan" userId="c9b86b9a-8bad-4e1d-80e2-8f55c3c19e2c" providerId="ADAL" clId="{9BEFBB74-C0ED-D640-96C8-5B66059E4614}" dt="2021-09-27T19:22:36.633" v="1248" actId="1076"/>
          <ac:inkMkLst>
            <pc:docMk/>
            <pc:sldMk cId="634456784" sldId="284"/>
            <ac:inkMk id="307" creationId="{4F8E171A-BC5D-E143-A8DF-F2B1B8CF5480}"/>
          </ac:inkMkLst>
        </pc:inkChg>
        <pc:inkChg chg="add mod">
          <ac:chgData name="Zhang Yifan" userId="c9b86b9a-8bad-4e1d-80e2-8f55c3c19e2c" providerId="ADAL" clId="{9BEFBB74-C0ED-D640-96C8-5B66059E4614}" dt="2021-09-27T19:22:36.633" v="1248" actId="1076"/>
          <ac:inkMkLst>
            <pc:docMk/>
            <pc:sldMk cId="634456784" sldId="284"/>
            <ac:inkMk id="308" creationId="{A219B90B-5407-9E4A-A46C-FB7652A2AB1A}"/>
          </ac:inkMkLst>
        </pc:inkChg>
        <pc:inkChg chg="add mod">
          <ac:chgData name="Zhang Yifan" userId="c9b86b9a-8bad-4e1d-80e2-8f55c3c19e2c" providerId="ADAL" clId="{9BEFBB74-C0ED-D640-96C8-5B66059E4614}" dt="2021-09-27T19:22:36.633" v="1248" actId="1076"/>
          <ac:inkMkLst>
            <pc:docMk/>
            <pc:sldMk cId="634456784" sldId="284"/>
            <ac:inkMk id="310" creationId="{8F0E0A75-B94E-CA40-854A-05C45600341C}"/>
          </ac:inkMkLst>
        </pc:inkChg>
        <pc:inkChg chg="add mod">
          <ac:chgData name="Zhang Yifan" userId="c9b86b9a-8bad-4e1d-80e2-8f55c3c19e2c" providerId="ADAL" clId="{9BEFBB74-C0ED-D640-96C8-5B66059E4614}" dt="2021-09-27T19:22:36.633" v="1248" actId="1076"/>
          <ac:inkMkLst>
            <pc:docMk/>
            <pc:sldMk cId="634456784" sldId="284"/>
            <ac:inkMk id="311" creationId="{433CCCD6-2EB2-8E48-9534-770F718399B3}"/>
          </ac:inkMkLst>
        </pc:inkChg>
        <pc:inkChg chg="add">
          <ac:chgData name="Zhang Yifan" userId="c9b86b9a-8bad-4e1d-80e2-8f55c3c19e2c" providerId="ADAL" clId="{9BEFBB74-C0ED-D640-96C8-5B66059E4614}" dt="2021-09-27T19:23:05.507" v="1253"/>
          <ac:inkMkLst>
            <pc:docMk/>
            <pc:sldMk cId="634456784" sldId="284"/>
            <ac:inkMk id="313" creationId="{9A945B67-9DC0-F248-8B41-DDB02784024C}"/>
          </ac:inkMkLst>
        </pc:inkChg>
        <pc:inkChg chg="add">
          <ac:chgData name="Zhang Yifan" userId="c9b86b9a-8bad-4e1d-80e2-8f55c3c19e2c" providerId="ADAL" clId="{9BEFBB74-C0ED-D640-96C8-5B66059E4614}" dt="2021-09-27T19:23:06.327" v="1254"/>
          <ac:inkMkLst>
            <pc:docMk/>
            <pc:sldMk cId="634456784" sldId="284"/>
            <ac:inkMk id="314" creationId="{21462F88-3D33-774D-8283-88069985F890}"/>
          </ac:inkMkLst>
        </pc:inkChg>
        <pc:inkChg chg="add">
          <ac:chgData name="Zhang Yifan" userId="c9b86b9a-8bad-4e1d-80e2-8f55c3c19e2c" providerId="ADAL" clId="{9BEFBB74-C0ED-D640-96C8-5B66059E4614}" dt="2021-09-27T19:23:06.559" v="1255"/>
          <ac:inkMkLst>
            <pc:docMk/>
            <pc:sldMk cId="634456784" sldId="284"/>
            <ac:inkMk id="315" creationId="{A948196A-D78A-B64E-8273-9BD54398F252}"/>
          </ac:inkMkLst>
        </pc:inkChg>
      </pc:sldChg>
      <pc:sldChg chg="addSp delSp add del">
        <pc:chgData name="Zhang Yifan" userId="c9b86b9a-8bad-4e1d-80e2-8f55c3c19e2c" providerId="ADAL" clId="{9BEFBB74-C0ED-D640-96C8-5B66059E4614}" dt="2021-09-27T19:27:33.556" v="1353" actId="2696"/>
        <pc:sldMkLst>
          <pc:docMk/>
          <pc:sldMk cId="1185870173" sldId="285"/>
        </pc:sldMkLst>
        <pc:grpChg chg="add del">
          <ac:chgData name="Zhang Yifan" userId="c9b86b9a-8bad-4e1d-80e2-8f55c3c19e2c" providerId="ADAL" clId="{9BEFBB74-C0ED-D640-96C8-5B66059E4614}" dt="2021-09-27T19:24:34.245" v="1278"/>
          <ac:grpSpMkLst>
            <pc:docMk/>
            <pc:sldMk cId="1185870173" sldId="285"/>
            <ac:grpSpMk id="190" creationId="{F2820E90-BCA9-7E42-8F8E-051BD4F918C3}"/>
          </ac:grpSpMkLst>
        </pc:grpChg>
        <pc:grpChg chg="add del">
          <ac:chgData name="Zhang Yifan" userId="c9b86b9a-8bad-4e1d-80e2-8f55c3c19e2c" providerId="ADAL" clId="{9BEFBB74-C0ED-D640-96C8-5B66059E4614}" dt="2021-09-27T19:24:44.802" v="1290"/>
          <ac:grpSpMkLst>
            <pc:docMk/>
            <pc:sldMk cId="1185870173" sldId="285"/>
            <ac:grpSpMk id="234" creationId="{1AD4559D-54CB-B84C-9B90-87C17CD95E4F}"/>
          </ac:grpSpMkLst>
        </pc:grpChg>
        <pc:grpChg chg="add">
          <ac:chgData name="Zhang Yifan" userId="c9b86b9a-8bad-4e1d-80e2-8f55c3c19e2c" providerId="ADAL" clId="{9BEFBB74-C0ED-D640-96C8-5B66059E4614}" dt="2021-09-27T19:24:44.802" v="1290"/>
          <ac:grpSpMkLst>
            <pc:docMk/>
            <pc:sldMk cId="1185870173" sldId="285"/>
            <ac:grpSpMk id="260" creationId="{B79AB056-D022-024E-A123-9C0920322A02}"/>
          </ac:grpSpMkLst>
        </pc:grpChg>
        <pc:grpChg chg="add del">
          <ac:chgData name="Zhang Yifan" userId="c9b86b9a-8bad-4e1d-80e2-8f55c3c19e2c" providerId="ADAL" clId="{9BEFBB74-C0ED-D640-96C8-5B66059E4614}" dt="2021-09-27T19:24:56.110" v="1311"/>
          <ac:grpSpMkLst>
            <pc:docMk/>
            <pc:sldMk cId="1185870173" sldId="285"/>
            <ac:grpSpMk id="281" creationId="{5778B236-4588-2541-9EC7-CB8FE4C0ECF1}"/>
          </ac:grpSpMkLst>
        </pc:grpChg>
        <pc:grpChg chg="add del">
          <ac:chgData name="Zhang Yifan" userId="c9b86b9a-8bad-4e1d-80e2-8f55c3c19e2c" providerId="ADAL" clId="{9BEFBB74-C0ED-D640-96C8-5B66059E4614}" dt="2021-09-27T19:25:01.986" v="1318"/>
          <ac:grpSpMkLst>
            <pc:docMk/>
            <pc:sldMk cId="1185870173" sldId="285"/>
            <ac:grpSpMk id="292" creationId="{C9621EB3-C7E2-9349-AAEE-C7AB8F60547F}"/>
          </ac:grpSpMkLst>
        </pc:grpChg>
        <pc:grpChg chg="add del">
          <ac:chgData name="Zhang Yifan" userId="c9b86b9a-8bad-4e1d-80e2-8f55c3c19e2c" providerId="ADAL" clId="{9BEFBB74-C0ED-D640-96C8-5B66059E4614}" dt="2021-09-27T19:25:12.429" v="1327"/>
          <ac:grpSpMkLst>
            <pc:docMk/>
            <pc:sldMk cId="1185870173" sldId="285"/>
            <ac:grpSpMk id="321" creationId="{ABF2D83E-AE91-1144-8E8F-79F676C4BD59}"/>
          </ac:grpSpMkLst>
        </pc:grpChg>
        <pc:grpChg chg="add del">
          <ac:chgData name="Zhang Yifan" userId="c9b86b9a-8bad-4e1d-80e2-8f55c3c19e2c" providerId="ADAL" clId="{9BEFBB74-C0ED-D640-96C8-5B66059E4614}" dt="2021-09-27T19:25:19.522" v="1334"/>
          <ac:grpSpMkLst>
            <pc:docMk/>
            <pc:sldMk cId="1185870173" sldId="285"/>
            <ac:grpSpMk id="330" creationId="{B73EC88C-0158-C543-91F9-A4725A420D23}"/>
          </ac:grpSpMkLst>
        </pc:grpChg>
        <pc:grpChg chg="add">
          <ac:chgData name="Zhang Yifan" userId="c9b86b9a-8bad-4e1d-80e2-8f55c3c19e2c" providerId="ADAL" clId="{9BEFBB74-C0ED-D640-96C8-5B66059E4614}" dt="2021-09-27T19:25:19.522" v="1334"/>
          <ac:grpSpMkLst>
            <pc:docMk/>
            <pc:sldMk cId="1185870173" sldId="285"/>
            <ac:grpSpMk id="337" creationId="{77737224-BAEE-9046-993E-C634010611B1}"/>
          </ac:grpSpMkLst>
        </pc:grpChg>
        <pc:inkChg chg="del">
          <ac:chgData name="Zhang Yifan" userId="c9b86b9a-8bad-4e1d-80e2-8f55c3c19e2c" providerId="ADAL" clId="{9BEFBB74-C0ED-D640-96C8-5B66059E4614}" dt="2021-09-27T19:23:36.760" v="1258"/>
          <ac:inkMkLst>
            <pc:docMk/>
            <pc:sldMk cId="1185870173" sldId="285"/>
            <ac:inkMk id="2" creationId="{E82AE8A2-B265-AC4B-974E-18F6B6546377}"/>
          </ac:inkMkLst>
        </pc:inkChg>
        <pc:inkChg chg="del">
          <ac:chgData name="Zhang Yifan" userId="c9b86b9a-8bad-4e1d-80e2-8f55c3c19e2c" providerId="ADAL" clId="{9BEFBB74-C0ED-D640-96C8-5B66059E4614}" dt="2021-09-27T19:23:37.441" v="1259"/>
          <ac:inkMkLst>
            <pc:docMk/>
            <pc:sldMk cId="1185870173" sldId="285"/>
            <ac:inkMk id="3" creationId="{8461208A-4014-5C41-BC7C-273F09D7E0AC}"/>
          </ac:inkMkLst>
        </pc:inkChg>
        <pc:inkChg chg="add">
          <ac:chgData name="Zhang Yifan" userId="c9b86b9a-8bad-4e1d-80e2-8f55c3c19e2c" providerId="ADAL" clId="{9BEFBB74-C0ED-D640-96C8-5B66059E4614}" dt="2021-09-27T19:23:40.154" v="1260"/>
          <ac:inkMkLst>
            <pc:docMk/>
            <pc:sldMk cId="1185870173" sldId="285"/>
            <ac:inkMk id="6" creationId="{D9F5EE9E-C11B-684A-9414-05C8BCCF5ABA}"/>
          </ac:inkMkLst>
        </pc:inkChg>
        <pc:inkChg chg="add">
          <ac:chgData name="Zhang Yifan" userId="c9b86b9a-8bad-4e1d-80e2-8f55c3c19e2c" providerId="ADAL" clId="{9BEFBB74-C0ED-D640-96C8-5B66059E4614}" dt="2021-09-27T19:23:41.626" v="1261"/>
          <ac:inkMkLst>
            <pc:docMk/>
            <pc:sldMk cId="1185870173" sldId="285"/>
            <ac:inkMk id="20" creationId="{855199C8-0537-A44E-B81F-F43C363736EB}"/>
          </ac:inkMkLst>
        </pc:inkChg>
        <pc:inkChg chg="add topLvl">
          <ac:chgData name="Zhang Yifan" userId="c9b86b9a-8bad-4e1d-80e2-8f55c3c19e2c" providerId="ADAL" clId="{9BEFBB74-C0ED-D640-96C8-5B66059E4614}" dt="2021-09-27T19:24:44.802" v="1290"/>
          <ac:inkMkLst>
            <pc:docMk/>
            <pc:sldMk cId="1185870173" sldId="285"/>
            <ac:inkMk id="143" creationId="{E92EBE67-0EA3-5C45-8018-A6E3D5F9E6A5}"/>
          </ac:inkMkLst>
        </pc:inkChg>
        <pc:inkChg chg="add topLvl">
          <ac:chgData name="Zhang Yifan" userId="c9b86b9a-8bad-4e1d-80e2-8f55c3c19e2c" providerId="ADAL" clId="{9BEFBB74-C0ED-D640-96C8-5B66059E4614}" dt="2021-09-27T19:24:44.802" v="1290"/>
          <ac:inkMkLst>
            <pc:docMk/>
            <pc:sldMk cId="1185870173" sldId="285"/>
            <ac:inkMk id="189" creationId="{75DB2B27-33CF-7C41-B885-BB2A8EF9B7FC}"/>
          </ac:inkMkLst>
        </pc:inkChg>
        <pc:inkChg chg="add topLvl">
          <ac:chgData name="Zhang Yifan" userId="c9b86b9a-8bad-4e1d-80e2-8f55c3c19e2c" providerId="ADAL" clId="{9BEFBB74-C0ED-D640-96C8-5B66059E4614}" dt="2021-09-27T19:24:44.802" v="1290"/>
          <ac:inkMkLst>
            <pc:docMk/>
            <pc:sldMk cId="1185870173" sldId="285"/>
            <ac:inkMk id="195" creationId="{30FDBFF9-B7C2-D04B-8392-8338D9BF3A60}"/>
          </ac:inkMkLst>
        </pc:inkChg>
        <pc:inkChg chg="add topLvl">
          <ac:chgData name="Zhang Yifan" userId="c9b86b9a-8bad-4e1d-80e2-8f55c3c19e2c" providerId="ADAL" clId="{9BEFBB74-C0ED-D640-96C8-5B66059E4614}" dt="2021-09-27T19:24:44.802" v="1290"/>
          <ac:inkMkLst>
            <pc:docMk/>
            <pc:sldMk cId="1185870173" sldId="285"/>
            <ac:inkMk id="200" creationId="{A3A57209-7AEC-A545-A02B-2344B2DE08C0}"/>
          </ac:inkMkLst>
        </pc:inkChg>
        <pc:inkChg chg="add topLvl">
          <ac:chgData name="Zhang Yifan" userId="c9b86b9a-8bad-4e1d-80e2-8f55c3c19e2c" providerId="ADAL" clId="{9BEFBB74-C0ED-D640-96C8-5B66059E4614}" dt="2021-09-27T19:24:44.802" v="1290"/>
          <ac:inkMkLst>
            <pc:docMk/>
            <pc:sldMk cId="1185870173" sldId="285"/>
            <ac:inkMk id="201" creationId="{4CB81554-0762-804D-A4AB-2A072DCFE354}"/>
          </ac:inkMkLst>
        </pc:inkChg>
        <pc:inkChg chg="add topLvl">
          <ac:chgData name="Zhang Yifan" userId="c9b86b9a-8bad-4e1d-80e2-8f55c3c19e2c" providerId="ADAL" clId="{9BEFBB74-C0ED-D640-96C8-5B66059E4614}" dt="2021-09-27T19:24:44.802" v="1290"/>
          <ac:inkMkLst>
            <pc:docMk/>
            <pc:sldMk cId="1185870173" sldId="285"/>
            <ac:inkMk id="202" creationId="{C8BD50E3-59D8-B94C-90C5-B79F665E92C1}"/>
          </ac:inkMkLst>
        </pc:inkChg>
        <pc:inkChg chg="add topLvl">
          <ac:chgData name="Zhang Yifan" userId="c9b86b9a-8bad-4e1d-80e2-8f55c3c19e2c" providerId="ADAL" clId="{9BEFBB74-C0ED-D640-96C8-5B66059E4614}" dt="2021-09-27T19:24:44.802" v="1290"/>
          <ac:inkMkLst>
            <pc:docMk/>
            <pc:sldMk cId="1185870173" sldId="285"/>
            <ac:inkMk id="209" creationId="{9DE8724A-8A0F-F54A-8AFE-F75D4246BEDA}"/>
          </ac:inkMkLst>
        </pc:inkChg>
        <pc:inkChg chg="add topLvl">
          <ac:chgData name="Zhang Yifan" userId="c9b86b9a-8bad-4e1d-80e2-8f55c3c19e2c" providerId="ADAL" clId="{9BEFBB74-C0ED-D640-96C8-5B66059E4614}" dt="2021-09-27T19:24:44.802" v="1290"/>
          <ac:inkMkLst>
            <pc:docMk/>
            <pc:sldMk cId="1185870173" sldId="285"/>
            <ac:inkMk id="215" creationId="{43C8582C-1571-174A-80DF-44182F4290CD}"/>
          </ac:inkMkLst>
        </pc:inkChg>
        <pc:inkChg chg="add topLvl">
          <ac:chgData name="Zhang Yifan" userId="c9b86b9a-8bad-4e1d-80e2-8f55c3c19e2c" providerId="ADAL" clId="{9BEFBB74-C0ED-D640-96C8-5B66059E4614}" dt="2021-09-27T19:24:44.802" v="1290"/>
          <ac:inkMkLst>
            <pc:docMk/>
            <pc:sldMk cId="1185870173" sldId="285"/>
            <ac:inkMk id="225" creationId="{43EAEB32-3305-DB4F-857F-275733FB8C97}"/>
          </ac:inkMkLst>
        </pc:inkChg>
        <pc:inkChg chg="add topLvl">
          <ac:chgData name="Zhang Yifan" userId="c9b86b9a-8bad-4e1d-80e2-8f55c3c19e2c" providerId="ADAL" clId="{9BEFBB74-C0ED-D640-96C8-5B66059E4614}" dt="2021-09-27T19:24:44.802" v="1290"/>
          <ac:inkMkLst>
            <pc:docMk/>
            <pc:sldMk cId="1185870173" sldId="285"/>
            <ac:inkMk id="226" creationId="{BD1CB877-324A-3542-BF2C-4885A2BFCFBA}"/>
          </ac:inkMkLst>
        </pc:inkChg>
        <pc:inkChg chg="add topLvl">
          <ac:chgData name="Zhang Yifan" userId="c9b86b9a-8bad-4e1d-80e2-8f55c3c19e2c" providerId="ADAL" clId="{9BEFBB74-C0ED-D640-96C8-5B66059E4614}" dt="2021-09-27T19:24:44.802" v="1290"/>
          <ac:inkMkLst>
            <pc:docMk/>
            <pc:sldMk cId="1185870173" sldId="285"/>
            <ac:inkMk id="229" creationId="{442F4A89-898F-0043-AD30-1E59D0714054}"/>
          </ac:inkMkLst>
        </pc:inkChg>
        <pc:inkChg chg="add topLvl">
          <ac:chgData name="Zhang Yifan" userId="c9b86b9a-8bad-4e1d-80e2-8f55c3c19e2c" providerId="ADAL" clId="{9BEFBB74-C0ED-D640-96C8-5B66059E4614}" dt="2021-09-27T19:24:44.802" v="1290"/>
          <ac:inkMkLst>
            <pc:docMk/>
            <pc:sldMk cId="1185870173" sldId="285"/>
            <ac:inkMk id="230" creationId="{2ED47037-930D-A74C-8475-A40A9D16A408}"/>
          </ac:inkMkLst>
        </pc:inkChg>
        <pc:inkChg chg="add topLvl">
          <ac:chgData name="Zhang Yifan" userId="c9b86b9a-8bad-4e1d-80e2-8f55c3c19e2c" providerId="ADAL" clId="{9BEFBB74-C0ED-D640-96C8-5B66059E4614}" dt="2021-09-27T19:24:44.802" v="1290"/>
          <ac:inkMkLst>
            <pc:docMk/>
            <pc:sldMk cId="1185870173" sldId="285"/>
            <ac:inkMk id="231" creationId="{DD5DC1F9-AC3F-DA4D-BB66-B686BDDBD79E}"/>
          </ac:inkMkLst>
        </pc:inkChg>
        <pc:inkChg chg="add topLvl">
          <ac:chgData name="Zhang Yifan" userId="c9b86b9a-8bad-4e1d-80e2-8f55c3c19e2c" providerId="ADAL" clId="{9BEFBB74-C0ED-D640-96C8-5B66059E4614}" dt="2021-09-27T19:24:44.802" v="1290"/>
          <ac:inkMkLst>
            <pc:docMk/>
            <pc:sldMk cId="1185870173" sldId="285"/>
            <ac:inkMk id="232" creationId="{BD421995-5B5E-5849-8EE1-6732A759E5BF}"/>
          </ac:inkMkLst>
        </pc:inkChg>
        <pc:inkChg chg="add topLvl">
          <ac:chgData name="Zhang Yifan" userId="c9b86b9a-8bad-4e1d-80e2-8f55c3c19e2c" providerId="ADAL" clId="{9BEFBB74-C0ED-D640-96C8-5B66059E4614}" dt="2021-09-27T19:24:44.802" v="1290"/>
          <ac:inkMkLst>
            <pc:docMk/>
            <pc:sldMk cId="1185870173" sldId="285"/>
            <ac:inkMk id="233" creationId="{33CBF7C2-F3E1-774F-9A27-8B318820A548}"/>
          </ac:inkMkLst>
        </pc:inkChg>
        <pc:inkChg chg="add">
          <ac:chgData name="Zhang Yifan" userId="c9b86b9a-8bad-4e1d-80e2-8f55c3c19e2c" providerId="ADAL" clId="{9BEFBB74-C0ED-D640-96C8-5B66059E4614}" dt="2021-09-27T19:24:39.599" v="1279"/>
          <ac:inkMkLst>
            <pc:docMk/>
            <pc:sldMk cId="1185870173" sldId="285"/>
            <ac:inkMk id="235" creationId="{B96B70CE-CD82-804D-9683-AE5B6C059114}"/>
          </ac:inkMkLst>
        </pc:inkChg>
        <pc:inkChg chg="add">
          <ac:chgData name="Zhang Yifan" userId="c9b86b9a-8bad-4e1d-80e2-8f55c3c19e2c" providerId="ADAL" clId="{9BEFBB74-C0ED-D640-96C8-5B66059E4614}" dt="2021-09-27T19:24:39.823" v="1280"/>
          <ac:inkMkLst>
            <pc:docMk/>
            <pc:sldMk cId="1185870173" sldId="285"/>
            <ac:inkMk id="236" creationId="{7454A45A-E4C7-E946-AAE3-ED2D259F3D03}"/>
          </ac:inkMkLst>
        </pc:inkChg>
        <pc:inkChg chg="add">
          <ac:chgData name="Zhang Yifan" userId="c9b86b9a-8bad-4e1d-80e2-8f55c3c19e2c" providerId="ADAL" clId="{9BEFBB74-C0ED-D640-96C8-5B66059E4614}" dt="2021-09-27T19:24:39.985" v="1281"/>
          <ac:inkMkLst>
            <pc:docMk/>
            <pc:sldMk cId="1185870173" sldId="285"/>
            <ac:inkMk id="244" creationId="{D216E17C-3481-1441-A93B-054E5DDB8D47}"/>
          </ac:inkMkLst>
        </pc:inkChg>
        <pc:inkChg chg="add">
          <ac:chgData name="Zhang Yifan" userId="c9b86b9a-8bad-4e1d-80e2-8f55c3c19e2c" providerId="ADAL" clId="{9BEFBB74-C0ED-D640-96C8-5B66059E4614}" dt="2021-09-27T19:24:40.850" v="1282"/>
          <ac:inkMkLst>
            <pc:docMk/>
            <pc:sldMk cId="1185870173" sldId="285"/>
            <ac:inkMk id="245" creationId="{C8AA03A6-F2B0-FF4B-8701-7620593F3A7A}"/>
          </ac:inkMkLst>
        </pc:inkChg>
        <pc:inkChg chg="add">
          <ac:chgData name="Zhang Yifan" userId="c9b86b9a-8bad-4e1d-80e2-8f55c3c19e2c" providerId="ADAL" clId="{9BEFBB74-C0ED-D640-96C8-5B66059E4614}" dt="2021-09-27T19:24:41.276" v="1283"/>
          <ac:inkMkLst>
            <pc:docMk/>
            <pc:sldMk cId="1185870173" sldId="285"/>
            <ac:inkMk id="246" creationId="{3E41B34A-1918-F241-9AD4-4A7A949A3787}"/>
          </ac:inkMkLst>
        </pc:inkChg>
        <pc:inkChg chg="add">
          <ac:chgData name="Zhang Yifan" userId="c9b86b9a-8bad-4e1d-80e2-8f55c3c19e2c" providerId="ADAL" clId="{9BEFBB74-C0ED-D640-96C8-5B66059E4614}" dt="2021-09-27T19:24:41.510" v="1284"/>
          <ac:inkMkLst>
            <pc:docMk/>
            <pc:sldMk cId="1185870173" sldId="285"/>
            <ac:inkMk id="247" creationId="{AEB612A3-84D7-B446-A420-5D5B45CCBA7E}"/>
          </ac:inkMkLst>
        </pc:inkChg>
        <pc:inkChg chg="add">
          <ac:chgData name="Zhang Yifan" userId="c9b86b9a-8bad-4e1d-80e2-8f55c3c19e2c" providerId="ADAL" clId="{9BEFBB74-C0ED-D640-96C8-5B66059E4614}" dt="2021-09-27T19:24:42.351" v="1285"/>
          <ac:inkMkLst>
            <pc:docMk/>
            <pc:sldMk cId="1185870173" sldId="285"/>
            <ac:inkMk id="254" creationId="{FCD2C968-3C9C-0641-A4CD-5822CD79EC1B}"/>
          </ac:inkMkLst>
        </pc:inkChg>
        <pc:inkChg chg="add">
          <ac:chgData name="Zhang Yifan" userId="c9b86b9a-8bad-4e1d-80e2-8f55c3c19e2c" providerId="ADAL" clId="{9BEFBB74-C0ED-D640-96C8-5B66059E4614}" dt="2021-09-27T19:24:42.758" v="1286"/>
          <ac:inkMkLst>
            <pc:docMk/>
            <pc:sldMk cId="1185870173" sldId="285"/>
            <ac:inkMk id="256" creationId="{0FD13B7D-4C86-3B48-B8EF-15DBD2337461}"/>
          </ac:inkMkLst>
        </pc:inkChg>
        <pc:inkChg chg="add">
          <ac:chgData name="Zhang Yifan" userId="c9b86b9a-8bad-4e1d-80e2-8f55c3c19e2c" providerId="ADAL" clId="{9BEFBB74-C0ED-D640-96C8-5B66059E4614}" dt="2021-09-27T19:24:42.958" v="1287"/>
          <ac:inkMkLst>
            <pc:docMk/>
            <pc:sldMk cId="1185870173" sldId="285"/>
            <ac:inkMk id="257" creationId="{779A70E0-43BA-4D4F-8B21-16A5A86F17B1}"/>
          </ac:inkMkLst>
        </pc:inkChg>
        <pc:inkChg chg="add">
          <ac:chgData name="Zhang Yifan" userId="c9b86b9a-8bad-4e1d-80e2-8f55c3c19e2c" providerId="ADAL" clId="{9BEFBB74-C0ED-D640-96C8-5B66059E4614}" dt="2021-09-27T19:24:43.724" v="1288"/>
          <ac:inkMkLst>
            <pc:docMk/>
            <pc:sldMk cId="1185870173" sldId="285"/>
            <ac:inkMk id="258" creationId="{63ABD50F-6B54-9341-AABA-3B8067F4739E}"/>
          </ac:inkMkLst>
        </pc:inkChg>
        <pc:inkChg chg="add">
          <ac:chgData name="Zhang Yifan" userId="c9b86b9a-8bad-4e1d-80e2-8f55c3c19e2c" providerId="ADAL" clId="{9BEFBB74-C0ED-D640-96C8-5B66059E4614}" dt="2021-09-27T19:24:43.880" v="1289"/>
          <ac:inkMkLst>
            <pc:docMk/>
            <pc:sldMk cId="1185870173" sldId="285"/>
            <ac:inkMk id="259" creationId="{2453DF39-EADC-2F4D-8547-086894BBA942}"/>
          </ac:inkMkLst>
        </pc:inkChg>
        <pc:inkChg chg="add topLvl">
          <ac:chgData name="Zhang Yifan" userId="c9b86b9a-8bad-4e1d-80e2-8f55c3c19e2c" providerId="ADAL" clId="{9BEFBB74-C0ED-D640-96C8-5B66059E4614}" dt="2021-09-27T19:25:19.522" v="1334"/>
          <ac:inkMkLst>
            <pc:docMk/>
            <pc:sldMk cId="1185870173" sldId="285"/>
            <ac:inkMk id="261" creationId="{8BFBA123-DC7C-4E44-BDE3-AF6D53B43BA9}"/>
          </ac:inkMkLst>
        </pc:inkChg>
        <pc:inkChg chg="add topLvl">
          <ac:chgData name="Zhang Yifan" userId="c9b86b9a-8bad-4e1d-80e2-8f55c3c19e2c" providerId="ADAL" clId="{9BEFBB74-C0ED-D640-96C8-5B66059E4614}" dt="2021-09-27T19:25:19.522" v="1334"/>
          <ac:inkMkLst>
            <pc:docMk/>
            <pc:sldMk cId="1185870173" sldId="285"/>
            <ac:inkMk id="262" creationId="{36AEB563-3CA4-FF4B-9B56-D8FACA38EF4F}"/>
          </ac:inkMkLst>
        </pc:inkChg>
        <pc:inkChg chg="add topLvl">
          <ac:chgData name="Zhang Yifan" userId="c9b86b9a-8bad-4e1d-80e2-8f55c3c19e2c" providerId="ADAL" clId="{9BEFBB74-C0ED-D640-96C8-5B66059E4614}" dt="2021-09-27T19:25:19.522" v="1334"/>
          <ac:inkMkLst>
            <pc:docMk/>
            <pc:sldMk cId="1185870173" sldId="285"/>
            <ac:inkMk id="263" creationId="{BE0CDAAD-193E-9048-9155-A70F40A48E10}"/>
          </ac:inkMkLst>
        </pc:inkChg>
        <pc:inkChg chg="add topLvl">
          <ac:chgData name="Zhang Yifan" userId="c9b86b9a-8bad-4e1d-80e2-8f55c3c19e2c" providerId="ADAL" clId="{9BEFBB74-C0ED-D640-96C8-5B66059E4614}" dt="2021-09-27T19:25:19.522" v="1334"/>
          <ac:inkMkLst>
            <pc:docMk/>
            <pc:sldMk cId="1185870173" sldId="285"/>
            <ac:inkMk id="264" creationId="{65F647D7-0DAD-4D45-A420-559CFD654EE6}"/>
          </ac:inkMkLst>
        </pc:inkChg>
        <pc:inkChg chg="add topLvl">
          <ac:chgData name="Zhang Yifan" userId="c9b86b9a-8bad-4e1d-80e2-8f55c3c19e2c" providerId="ADAL" clId="{9BEFBB74-C0ED-D640-96C8-5B66059E4614}" dt="2021-09-27T19:25:19.522" v="1334"/>
          <ac:inkMkLst>
            <pc:docMk/>
            <pc:sldMk cId="1185870173" sldId="285"/>
            <ac:inkMk id="265" creationId="{48FFD2F8-A27F-794D-94A6-7E0F0F1CAC5B}"/>
          </ac:inkMkLst>
        </pc:inkChg>
        <pc:inkChg chg="add topLvl">
          <ac:chgData name="Zhang Yifan" userId="c9b86b9a-8bad-4e1d-80e2-8f55c3c19e2c" providerId="ADAL" clId="{9BEFBB74-C0ED-D640-96C8-5B66059E4614}" dt="2021-09-27T19:25:19.522" v="1334"/>
          <ac:inkMkLst>
            <pc:docMk/>
            <pc:sldMk cId="1185870173" sldId="285"/>
            <ac:inkMk id="266" creationId="{09777E8D-449B-8843-8C08-DBFFC0E97B24}"/>
          </ac:inkMkLst>
        </pc:inkChg>
        <pc:inkChg chg="add topLvl">
          <ac:chgData name="Zhang Yifan" userId="c9b86b9a-8bad-4e1d-80e2-8f55c3c19e2c" providerId="ADAL" clId="{9BEFBB74-C0ED-D640-96C8-5B66059E4614}" dt="2021-09-27T19:25:19.522" v="1334"/>
          <ac:inkMkLst>
            <pc:docMk/>
            <pc:sldMk cId="1185870173" sldId="285"/>
            <ac:inkMk id="267" creationId="{2A4CC75C-DE5F-7C44-AB45-1E2FB0EF6637}"/>
          </ac:inkMkLst>
        </pc:inkChg>
        <pc:inkChg chg="add topLvl">
          <ac:chgData name="Zhang Yifan" userId="c9b86b9a-8bad-4e1d-80e2-8f55c3c19e2c" providerId="ADAL" clId="{9BEFBB74-C0ED-D640-96C8-5B66059E4614}" dt="2021-09-27T19:25:19.522" v="1334"/>
          <ac:inkMkLst>
            <pc:docMk/>
            <pc:sldMk cId="1185870173" sldId="285"/>
            <ac:inkMk id="268" creationId="{46BF7322-1F98-FF4B-B1DB-979D0B8CDCA7}"/>
          </ac:inkMkLst>
        </pc:inkChg>
        <pc:inkChg chg="add topLvl">
          <ac:chgData name="Zhang Yifan" userId="c9b86b9a-8bad-4e1d-80e2-8f55c3c19e2c" providerId="ADAL" clId="{9BEFBB74-C0ED-D640-96C8-5B66059E4614}" dt="2021-09-27T19:25:19.522" v="1334"/>
          <ac:inkMkLst>
            <pc:docMk/>
            <pc:sldMk cId="1185870173" sldId="285"/>
            <ac:inkMk id="269" creationId="{B8B50B99-74D2-594E-89A8-9BBC94E0D199}"/>
          </ac:inkMkLst>
        </pc:inkChg>
        <pc:inkChg chg="add topLvl">
          <ac:chgData name="Zhang Yifan" userId="c9b86b9a-8bad-4e1d-80e2-8f55c3c19e2c" providerId="ADAL" clId="{9BEFBB74-C0ED-D640-96C8-5B66059E4614}" dt="2021-09-27T19:25:19.522" v="1334"/>
          <ac:inkMkLst>
            <pc:docMk/>
            <pc:sldMk cId="1185870173" sldId="285"/>
            <ac:inkMk id="270" creationId="{4EEB1492-C059-624E-B742-F7921183CE87}"/>
          </ac:inkMkLst>
        </pc:inkChg>
        <pc:inkChg chg="add topLvl">
          <ac:chgData name="Zhang Yifan" userId="c9b86b9a-8bad-4e1d-80e2-8f55c3c19e2c" providerId="ADAL" clId="{9BEFBB74-C0ED-D640-96C8-5B66059E4614}" dt="2021-09-27T19:25:19.522" v="1334"/>
          <ac:inkMkLst>
            <pc:docMk/>
            <pc:sldMk cId="1185870173" sldId="285"/>
            <ac:inkMk id="271" creationId="{E8F68CA2-A7F8-9C4B-9E21-8D5F58AA2A7B}"/>
          </ac:inkMkLst>
        </pc:inkChg>
        <pc:inkChg chg="add topLvl">
          <ac:chgData name="Zhang Yifan" userId="c9b86b9a-8bad-4e1d-80e2-8f55c3c19e2c" providerId="ADAL" clId="{9BEFBB74-C0ED-D640-96C8-5B66059E4614}" dt="2021-09-27T19:25:19.522" v="1334"/>
          <ac:inkMkLst>
            <pc:docMk/>
            <pc:sldMk cId="1185870173" sldId="285"/>
            <ac:inkMk id="272" creationId="{CE343161-28AA-9648-A5E2-061A724056D1}"/>
          </ac:inkMkLst>
        </pc:inkChg>
        <pc:inkChg chg="add topLvl">
          <ac:chgData name="Zhang Yifan" userId="c9b86b9a-8bad-4e1d-80e2-8f55c3c19e2c" providerId="ADAL" clId="{9BEFBB74-C0ED-D640-96C8-5B66059E4614}" dt="2021-09-27T19:25:19.522" v="1334"/>
          <ac:inkMkLst>
            <pc:docMk/>
            <pc:sldMk cId="1185870173" sldId="285"/>
            <ac:inkMk id="279" creationId="{6DD51FAD-0928-0844-BA01-1B9773E785BC}"/>
          </ac:inkMkLst>
        </pc:inkChg>
        <pc:inkChg chg="add topLvl">
          <ac:chgData name="Zhang Yifan" userId="c9b86b9a-8bad-4e1d-80e2-8f55c3c19e2c" providerId="ADAL" clId="{9BEFBB74-C0ED-D640-96C8-5B66059E4614}" dt="2021-09-27T19:25:19.522" v="1334"/>
          <ac:inkMkLst>
            <pc:docMk/>
            <pc:sldMk cId="1185870173" sldId="285"/>
            <ac:inkMk id="286" creationId="{C0A47F82-12CE-7643-91AB-88B770C813B9}"/>
          </ac:inkMkLst>
        </pc:inkChg>
        <pc:inkChg chg="add topLvl">
          <ac:chgData name="Zhang Yifan" userId="c9b86b9a-8bad-4e1d-80e2-8f55c3c19e2c" providerId="ADAL" clId="{9BEFBB74-C0ED-D640-96C8-5B66059E4614}" dt="2021-09-27T19:25:19.522" v="1334"/>
          <ac:inkMkLst>
            <pc:docMk/>
            <pc:sldMk cId="1185870173" sldId="285"/>
            <ac:inkMk id="287" creationId="{E74EEC2A-6CB4-0C4F-A859-A05D894E58C1}"/>
          </ac:inkMkLst>
        </pc:inkChg>
        <pc:inkChg chg="add topLvl">
          <ac:chgData name="Zhang Yifan" userId="c9b86b9a-8bad-4e1d-80e2-8f55c3c19e2c" providerId="ADAL" clId="{9BEFBB74-C0ED-D640-96C8-5B66059E4614}" dt="2021-09-27T19:25:19.522" v="1334"/>
          <ac:inkMkLst>
            <pc:docMk/>
            <pc:sldMk cId="1185870173" sldId="285"/>
            <ac:inkMk id="288" creationId="{0010A9E1-086A-B74A-84A3-4E9960274EC4}"/>
          </ac:inkMkLst>
        </pc:inkChg>
        <pc:inkChg chg="add topLvl">
          <ac:chgData name="Zhang Yifan" userId="c9b86b9a-8bad-4e1d-80e2-8f55c3c19e2c" providerId="ADAL" clId="{9BEFBB74-C0ED-D640-96C8-5B66059E4614}" dt="2021-09-27T19:25:19.522" v="1334"/>
          <ac:inkMkLst>
            <pc:docMk/>
            <pc:sldMk cId="1185870173" sldId="285"/>
            <ac:inkMk id="289" creationId="{A12DAB5D-DB9A-6E4D-8438-81A6FCC3081D}"/>
          </ac:inkMkLst>
        </pc:inkChg>
        <pc:inkChg chg="add topLvl">
          <ac:chgData name="Zhang Yifan" userId="c9b86b9a-8bad-4e1d-80e2-8f55c3c19e2c" providerId="ADAL" clId="{9BEFBB74-C0ED-D640-96C8-5B66059E4614}" dt="2021-09-27T19:25:19.522" v="1334"/>
          <ac:inkMkLst>
            <pc:docMk/>
            <pc:sldMk cId="1185870173" sldId="285"/>
            <ac:inkMk id="290" creationId="{E93CA3FD-7E91-0245-BB13-642DBD3382E9}"/>
          </ac:inkMkLst>
        </pc:inkChg>
        <pc:inkChg chg="add topLvl">
          <ac:chgData name="Zhang Yifan" userId="c9b86b9a-8bad-4e1d-80e2-8f55c3c19e2c" providerId="ADAL" clId="{9BEFBB74-C0ED-D640-96C8-5B66059E4614}" dt="2021-09-27T19:25:19.522" v="1334"/>
          <ac:inkMkLst>
            <pc:docMk/>
            <pc:sldMk cId="1185870173" sldId="285"/>
            <ac:inkMk id="291" creationId="{7B3A2824-DE8E-A946-8DC4-FF3D564CFD07}"/>
          </ac:inkMkLst>
        </pc:inkChg>
        <pc:inkChg chg="add topLvl">
          <ac:chgData name="Zhang Yifan" userId="c9b86b9a-8bad-4e1d-80e2-8f55c3c19e2c" providerId="ADAL" clId="{9BEFBB74-C0ED-D640-96C8-5B66059E4614}" dt="2021-09-27T19:25:19.522" v="1334"/>
          <ac:inkMkLst>
            <pc:docMk/>
            <pc:sldMk cId="1185870173" sldId="285"/>
            <ac:inkMk id="293" creationId="{6AFCB572-636C-5F42-9FF1-18E17F0BB522}"/>
          </ac:inkMkLst>
        </pc:inkChg>
        <pc:inkChg chg="add topLvl">
          <ac:chgData name="Zhang Yifan" userId="c9b86b9a-8bad-4e1d-80e2-8f55c3c19e2c" providerId="ADAL" clId="{9BEFBB74-C0ED-D640-96C8-5B66059E4614}" dt="2021-09-27T19:25:19.522" v="1334"/>
          <ac:inkMkLst>
            <pc:docMk/>
            <pc:sldMk cId="1185870173" sldId="285"/>
            <ac:inkMk id="306" creationId="{742E46A2-52F7-6D4D-AE44-CDAA2615BC8C}"/>
          </ac:inkMkLst>
        </pc:inkChg>
        <pc:inkChg chg="add topLvl">
          <ac:chgData name="Zhang Yifan" userId="c9b86b9a-8bad-4e1d-80e2-8f55c3c19e2c" providerId="ADAL" clId="{9BEFBB74-C0ED-D640-96C8-5B66059E4614}" dt="2021-09-27T19:25:19.522" v="1334"/>
          <ac:inkMkLst>
            <pc:docMk/>
            <pc:sldMk cId="1185870173" sldId="285"/>
            <ac:inkMk id="317" creationId="{8159CB2B-9033-4948-B6B6-9232AD0B2FB0}"/>
          </ac:inkMkLst>
        </pc:inkChg>
        <pc:inkChg chg="add topLvl">
          <ac:chgData name="Zhang Yifan" userId="c9b86b9a-8bad-4e1d-80e2-8f55c3c19e2c" providerId="ADAL" clId="{9BEFBB74-C0ED-D640-96C8-5B66059E4614}" dt="2021-09-27T19:25:19.522" v="1334"/>
          <ac:inkMkLst>
            <pc:docMk/>
            <pc:sldMk cId="1185870173" sldId="285"/>
            <ac:inkMk id="318" creationId="{25C7B173-6CF5-8E46-98AF-137C07508C3E}"/>
          </ac:inkMkLst>
        </pc:inkChg>
        <pc:inkChg chg="add topLvl">
          <ac:chgData name="Zhang Yifan" userId="c9b86b9a-8bad-4e1d-80e2-8f55c3c19e2c" providerId="ADAL" clId="{9BEFBB74-C0ED-D640-96C8-5B66059E4614}" dt="2021-09-27T19:25:19.522" v="1334"/>
          <ac:inkMkLst>
            <pc:docMk/>
            <pc:sldMk cId="1185870173" sldId="285"/>
            <ac:inkMk id="319" creationId="{326BCD29-011E-0B49-B9E0-5BCC6F271447}"/>
          </ac:inkMkLst>
        </pc:inkChg>
        <pc:inkChg chg="add topLvl">
          <ac:chgData name="Zhang Yifan" userId="c9b86b9a-8bad-4e1d-80e2-8f55c3c19e2c" providerId="ADAL" clId="{9BEFBB74-C0ED-D640-96C8-5B66059E4614}" dt="2021-09-27T19:25:19.522" v="1334"/>
          <ac:inkMkLst>
            <pc:docMk/>
            <pc:sldMk cId="1185870173" sldId="285"/>
            <ac:inkMk id="320" creationId="{5946B2C6-B6E0-8247-81A0-B26DF9FC379C}"/>
          </ac:inkMkLst>
        </pc:inkChg>
        <pc:inkChg chg="add del topLvl">
          <ac:chgData name="Zhang Yifan" userId="c9b86b9a-8bad-4e1d-80e2-8f55c3c19e2c" providerId="ADAL" clId="{9BEFBB74-C0ED-D640-96C8-5B66059E4614}" dt="2021-09-27T19:25:24.422" v="1348"/>
          <ac:inkMkLst>
            <pc:docMk/>
            <pc:sldMk cId="1185870173" sldId="285"/>
            <ac:inkMk id="322" creationId="{B55E3E75-28EB-7246-A78D-FD115877420B}"/>
          </ac:inkMkLst>
        </pc:inkChg>
        <pc:inkChg chg="add del topLvl">
          <ac:chgData name="Zhang Yifan" userId="c9b86b9a-8bad-4e1d-80e2-8f55c3c19e2c" providerId="ADAL" clId="{9BEFBB74-C0ED-D640-96C8-5B66059E4614}" dt="2021-09-27T19:25:24.332" v="1335"/>
          <ac:inkMkLst>
            <pc:docMk/>
            <pc:sldMk cId="1185870173" sldId="285"/>
            <ac:inkMk id="323" creationId="{63F1D19D-BFF0-6448-A934-E6EC27E3BA8B}"/>
          </ac:inkMkLst>
        </pc:inkChg>
        <pc:inkChg chg="add del topLvl">
          <ac:chgData name="Zhang Yifan" userId="c9b86b9a-8bad-4e1d-80e2-8f55c3c19e2c" providerId="ADAL" clId="{9BEFBB74-C0ED-D640-96C8-5B66059E4614}" dt="2021-09-27T19:25:24.362" v="1338"/>
          <ac:inkMkLst>
            <pc:docMk/>
            <pc:sldMk cId="1185870173" sldId="285"/>
            <ac:inkMk id="324" creationId="{1016B176-8EF7-114B-B909-E8E92BDD22FC}"/>
          </ac:inkMkLst>
        </pc:inkChg>
        <pc:inkChg chg="add del topLvl">
          <ac:chgData name="Zhang Yifan" userId="c9b86b9a-8bad-4e1d-80e2-8f55c3c19e2c" providerId="ADAL" clId="{9BEFBB74-C0ED-D640-96C8-5B66059E4614}" dt="2021-09-27T19:25:24.388" v="1342"/>
          <ac:inkMkLst>
            <pc:docMk/>
            <pc:sldMk cId="1185870173" sldId="285"/>
            <ac:inkMk id="325" creationId="{151C1DAB-DFFA-464D-83ED-66D4EFECF427}"/>
          </ac:inkMkLst>
        </pc:inkChg>
        <pc:inkChg chg="add del topLvl">
          <ac:chgData name="Zhang Yifan" userId="c9b86b9a-8bad-4e1d-80e2-8f55c3c19e2c" providerId="ADAL" clId="{9BEFBB74-C0ED-D640-96C8-5B66059E4614}" dt="2021-09-27T19:25:24.394" v="1343"/>
          <ac:inkMkLst>
            <pc:docMk/>
            <pc:sldMk cId="1185870173" sldId="285"/>
            <ac:inkMk id="326" creationId="{0DB67288-22E9-2946-B3FF-6CED0B7FD6BB}"/>
          </ac:inkMkLst>
        </pc:inkChg>
        <pc:inkChg chg="add del topLvl">
          <ac:chgData name="Zhang Yifan" userId="c9b86b9a-8bad-4e1d-80e2-8f55c3c19e2c" providerId="ADAL" clId="{9BEFBB74-C0ED-D640-96C8-5B66059E4614}" dt="2021-09-27T19:25:24.400" v="1344"/>
          <ac:inkMkLst>
            <pc:docMk/>
            <pc:sldMk cId="1185870173" sldId="285"/>
            <ac:inkMk id="327" creationId="{D176F59A-CF5D-3E48-8D09-1AB10F360F81}"/>
          </ac:inkMkLst>
        </pc:inkChg>
        <pc:inkChg chg="add del topLvl">
          <ac:chgData name="Zhang Yifan" userId="c9b86b9a-8bad-4e1d-80e2-8f55c3c19e2c" providerId="ADAL" clId="{9BEFBB74-C0ED-D640-96C8-5B66059E4614}" dt="2021-09-27T19:25:24.405" v="1345"/>
          <ac:inkMkLst>
            <pc:docMk/>
            <pc:sldMk cId="1185870173" sldId="285"/>
            <ac:inkMk id="328" creationId="{9CA04174-BB73-6148-82BF-32151EFC346F}"/>
          </ac:inkMkLst>
        </pc:inkChg>
        <pc:inkChg chg="add del topLvl">
          <ac:chgData name="Zhang Yifan" userId="c9b86b9a-8bad-4e1d-80e2-8f55c3c19e2c" providerId="ADAL" clId="{9BEFBB74-C0ED-D640-96C8-5B66059E4614}" dt="2021-09-27T19:25:24.416" v="1347"/>
          <ac:inkMkLst>
            <pc:docMk/>
            <pc:sldMk cId="1185870173" sldId="285"/>
            <ac:inkMk id="329" creationId="{A17A0A47-91AD-2B43-92E1-52E5C3B4CFCE}"/>
          </ac:inkMkLst>
        </pc:inkChg>
        <pc:inkChg chg="add del">
          <ac:chgData name="Zhang Yifan" userId="c9b86b9a-8bad-4e1d-80e2-8f55c3c19e2c" providerId="ADAL" clId="{9BEFBB74-C0ED-D640-96C8-5B66059E4614}" dt="2021-09-27T19:25:24.343" v="1336"/>
          <ac:inkMkLst>
            <pc:docMk/>
            <pc:sldMk cId="1185870173" sldId="285"/>
            <ac:inkMk id="331" creationId="{D7A20717-8494-B64D-A20E-FCFA2B7F6919}"/>
          </ac:inkMkLst>
        </pc:inkChg>
        <pc:inkChg chg="add del">
          <ac:chgData name="Zhang Yifan" userId="c9b86b9a-8bad-4e1d-80e2-8f55c3c19e2c" providerId="ADAL" clId="{9BEFBB74-C0ED-D640-96C8-5B66059E4614}" dt="2021-09-27T19:25:24.353" v="1337"/>
          <ac:inkMkLst>
            <pc:docMk/>
            <pc:sldMk cId="1185870173" sldId="285"/>
            <ac:inkMk id="332" creationId="{1D50E04C-3A24-3248-B242-5D321FB16B07}"/>
          </ac:inkMkLst>
        </pc:inkChg>
        <pc:inkChg chg="add del">
          <ac:chgData name="Zhang Yifan" userId="c9b86b9a-8bad-4e1d-80e2-8f55c3c19e2c" providerId="ADAL" clId="{9BEFBB74-C0ED-D640-96C8-5B66059E4614}" dt="2021-09-27T19:25:24.370" v="1339"/>
          <ac:inkMkLst>
            <pc:docMk/>
            <pc:sldMk cId="1185870173" sldId="285"/>
            <ac:inkMk id="333" creationId="{8E8E70C1-0A53-A440-BB78-0C2C33155B92}"/>
          </ac:inkMkLst>
        </pc:inkChg>
        <pc:inkChg chg="add del">
          <ac:chgData name="Zhang Yifan" userId="c9b86b9a-8bad-4e1d-80e2-8f55c3c19e2c" providerId="ADAL" clId="{9BEFBB74-C0ED-D640-96C8-5B66059E4614}" dt="2021-09-27T19:25:24.376" v="1340"/>
          <ac:inkMkLst>
            <pc:docMk/>
            <pc:sldMk cId="1185870173" sldId="285"/>
            <ac:inkMk id="334" creationId="{73636FBF-F551-8942-9AEF-94B0531E029A}"/>
          </ac:inkMkLst>
        </pc:inkChg>
        <pc:inkChg chg="add del">
          <ac:chgData name="Zhang Yifan" userId="c9b86b9a-8bad-4e1d-80e2-8f55c3c19e2c" providerId="ADAL" clId="{9BEFBB74-C0ED-D640-96C8-5B66059E4614}" dt="2021-09-27T19:25:24.411" v="1346"/>
          <ac:inkMkLst>
            <pc:docMk/>
            <pc:sldMk cId="1185870173" sldId="285"/>
            <ac:inkMk id="335" creationId="{8E3A604B-4C96-844F-BE8F-81ADF6187CBD}"/>
          </ac:inkMkLst>
        </pc:inkChg>
        <pc:inkChg chg="add del">
          <ac:chgData name="Zhang Yifan" userId="c9b86b9a-8bad-4e1d-80e2-8f55c3c19e2c" providerId="ADAL" clId="{9BEFBB74-C0ED-D640-96C8-5B66059E4614}" dt="2021-09-27T19:25:24.382" v="1341"/>
          <ac:inkMkLst>
            <pc:docMk/>
            <pc:sldMk cId="1185870173" sldId="285"/>
            <ac:inkMk id="336" creationId="{3785F672-9784-0D4A-AC04-99415D375E68}"/>
          </ac:inkMkLst>
        </pc:inkChg>
      </pc:sldChg>
      <pc:sldChg chg="addSp delSp add del">
        <pc:chgData name="Zhang Yifan" userId="c9b86b9a-8bad-4e1d-80e2-8f55c3c19e2c" providerId="ADAL" clId="{9BEFBB74-C0ED-D640-96C8-5B66059E4614}" dt="2021-09-27T19:22:27.512" v="1247" actId="2696"/>
        <pc:sldMkLst>
          <pc:docMk/>
          <pc:sldMk cId="1977305321" sldId="285"/>
        </pc:sldMkLst>
        <pc:grpChg chg="add del">
          <ac:chgData name="Zhang Yifan" userId="c9b86b9a-8bad-4e1d-80e2-8f55c3c19e2c" providerId="ADAL" clId="{9BEFBB74-C0ED-D640-96C8-5B66059E4614}" dt="2021-09-27T19:21:41.420" v="1218"/>
          <ac:grpSpMkLst>
            <pc:docMk/>
            <pc:sldMk cId="1977305321" sldId="285"/>
            <ac:grpSpMk id="143" creationId="{A71386D8-0486-064D-8F85-23515D6722D0}"/>
          </ac:grpSpMkLst>
        </pc:grpChg>
        <pc:grpChg chg="add del">
          <ac:chgData name="Zhang Yifan" userId="c9b86b9a-8bad-4e1d-80e2-8f55c3c19e2c" providerId="ADAL" clId="{9BEFBB74-C0ED-D640-96C8-5B66059E4614}" dt="2021-09-27T19:22:00.008" v="1246"/>
          <ac:grpSpMkLst>
            <pc:docMk/>
            <pc:sldMk cId="1977305321" sldId="285"/>
            <ac:grpSpMk id="246" creationId="{4D144BD7-2843-B24F-88D1-C50DEAC4A5AF}"/>
          </ac:grpSpMkLst>
        </pc:grpChg>
        <pc:grpChg chg="add">
          <ac:chgData name="Zhang Yifan" userId="c9b86b9a-8bad-4e1d-80e2-8f55c3c19e2c" providerId="ADAL" clId="{9BEFBB74-C0ED-D640-96C8-5B66059E4614}" dt="2021-09-27T19:22:00.008" v="1246"/>
          <ac:grpSpMkLst>
            <pc:docMk/>
            <pc:sldMk cId="1977305321" sldId="285"/>
            <ac:grpSpMk id="264" creationId="{EF55862E-C061-0845-8E0C-73D1BD31DF4B}"/>
          </ac:grpSpMkLst>
        </pc:grpChg>
        <pc:inkChg chg="add topLvl">
          <ac:chgData name="Zhang Yifan" userId="c9b86b9a-8bad-4e1d-80e2-8f55c3c19e2c" providerId="ADAL" clId="{9BEFBB74-C0ED-D640-96C8-5B66059E4614}" dt="2021-09-27T19:21:41.420" v="1218"/>
          <ac:inkMkLst>
            <pc:docMk/>
            <pc:sldMk cId="1977305321" sldId="285"/>
            <ac:inkMk id="6" creationId="{587CC5E7-8CDE-644F-A2DD-16292258F67B}"/>
          </ac:inkMkLst>
        </pc:inkChg>
        <pc:inkChg chg="add del topLvl">
          <ac:chgData name="Zhang Yifan" userId="c9b86b9a-8bad-4e1d-80e2-8f55c3c19e2c" providerId="ADAL" clId="{9BEFBB74-C0ED-D640-96C8-5B66059E4614}" dt="2021-09-27T19:21:41.420" v="1218"/>
          <ac:inkMkLst>
            <pc:docMk/>
            <pc:sldMk cId="1977305321" sldId="285"/>
            <ac:inkMk id="20" creationId="{4C5B3804-E48D-124A-AA8F-36C2F3765BF1}"/>
          </ac:inkMkLst>
        </pc:inkChg>
        <pc:inkChg chg="add topLvl">
          <ac:chgData name="Zhang Yifan" userId="c9b86b9a-8bad-4e1d-80e2-8f55c3c19e2c" providerId="ADAL" clId="{9BEFBB74-C0ED-D640-96C8-5B66059E4614}" dt="2021-09-27T19:22:00.008" v="1246"/>
          <ac:inkMkLst>
            <pc:docMk/>
            <pc:sldMk cId="1977305321" sldId="285"/>
            <ac:inkMk id="189" creationId="{C7EE7067-8BFA-5640-A723-5DD2DD8ED723}"/>
          </ac:inkMkLst>
        </pc:inkChg>
        <pc:inkChg chg="add topLvl">
          <ac:chgData name="Zhang Yifan" userId="c9b86b9a-8bad-4e1d-80e2-8f55c3c19e2c" providerId="ADAL" clId="{9BEFBB74-C0ED-D640-96C8-5B66059E4614}" dt="2021-09-27T19:22:00.008" v="1246"/>
          <ac:inkMkLst>
            <pc:docMk/>
            <pc:sldMk cId="1977305321" sldId="285"/>
            <ac:inkMk id="190" creationId="{5B8EF0D6-0BC3-BF46-A79B-E5F92D1685CE}"/>
          </ac:inkMkLst>
        </pc:inkChg>
        <pc:inkChg chg="add topLvl">
          <ac:chgData name="Zhang Yifan" userId="c9b86b9a-8bad-4e1d-80e2-8f55c3c19e2c" providerId="ADAL" clId="{9BEFBB74-C0ED-D640-96C8-5B66059E4614}" dt="2021-09-27T19:22:00.008" v="1246"/>
          <ac:inkMkLst>
            <pc:docMk/>
            <pc:sldMk cId="1977305321" sldId="285"/>
            <ac:inkMk id="195" creationId="{EECC8E48-A351-0544-A390-00980F8A8E4C}"/>
          </ac:inkMkLst>
        </pc:inkChg>
        <pc:inkChg chg="add topLvl">
          <ac:chgData name="Zhang Yifan" userId="c9b86b9a-8bad-4e1d-80e2-8f55c3c19e2c" providerId="ADAL" clId="{9BEFBB74-C0ED-D640-96C8-5B66059E4614}" dt="2021-09-27T19:22:00.008" v="1246"/>
          <ac:inkMkLst>
            <pc:docMk/>
            <pc:sldMk cId="1977305321" sldId="285"/>
            <ac:inkMk id="200" creationId="{92A9B583-818D-2C4D-9A4B-6BE76653DCFD}"/>
          </ac:inkMkLst>
        </pc:inkChg>
        <pc:inkChg chg="add topLvl">
          <ac:chgData name="Zhang Yifan" userId="c9b86b9a-8bad-4e1d-80e2-8f55c3c19e2c" providerId="ADAL" clId="{9BEFBB74-C0ED-D640-96C8-5B66059E4614}" dt="2021-09-27T19:22:00.008" v="1246"/>
          <ac:inkMkLst>
            <pc:docMk/>
            <pc:sldMk cId="1977305321" sldId="285"/>
            <ac:inkMk id="201" creationId="{95060DAF-73F9-6B49-9585-9091BE69B6E7}"/>
          </ac:inkMkLst>
        </pc:inkChg>
        <pc:inkChg chg="add topLvl">
          <ac:chgData name="Zhang Yifan" userId="c9b86b9a-8bad-4e1d-80e2-8f55c3c19e2c" providerId="ADAL" clId="{9BEFBB74-C0ED-D640-96C8-5B66059E4614}" dt="2021-09-27T19:22:00.008" v="1246"/>
          <ac:inkMkLst>
            <pc:docMk/>
            <pc:sldMk cId="1977305321" sldId="285"/>
            <ac:inkMk id="202" creationId="{8168D208-C103-7143-B97B-13EF9BC3461D}"/>
          </ac:inkMkLst>
        </pc:inkChg>
        <pc:inkChg chg="add topLvl">
          <ac:chgData name="Zhang Yifan" userId="c9b86b9a-8bad-4e1d-80e2-8f55c3c19e2c" providerId="ADAL" clId="{9BEFBB74-C0ED-D640-96C8-5B66059E4614}" dt="2021-09-27T19:22:00.008" v="1246"/>
          <ac:inkMkLst>
            <pc:docMk/>
            <pc:sldMk cId="1977305321" sldId="285"/>
            <ac:inkMk id="209" creationId="{7C5E3063-2027-E64D-883E-1D415492BFE5}"/>
          </ac:inkMkLst>
        </pc:inkChg>
        <pc:inkChg chg="add topLvl">
          <ac:chgData name="Zhang Yifan" userId="c9b86b9a-8bad-4e1d-80e2-8f55c3c19e2c" providerId="ADAL" clId="{9BEFBB74-C0ED-D640-96C8-5B66059E4614}" dt="2021-09-27T19:22:00.008" v="1246"/>
          <ac:inkMkLst>
            <pc:docMk/>
            <pc:sldMk cId="1977305321" sldId="285"/>
            <ac:inkMk id="215" creationId="{37A9B39A-EFB4-5646-8ECA-41E03B415802}"/>
          </ac:inkMkLst>
        </pc:inkChg>
        <pc:inkChg chg="add topLvl">
          <ac:chgData name="Zhang Yifan" userId="c9b86b9a-8bad-4e1d-80e2-8f55c3c19e2c" providerId="ADAL" clId="{9BEFBB74-C0ED-D640-96C8-5B66059E4614}" dt="2021-09-27T19:22:00.008" v="1246"/>
          <ac:inkMkLst>
            <pc:docMk/>
            <pc:sldMk cId="1977305321" sldId="285"/>
            <ac:inkMk id="229" creationId="{146E225F-A61D-AF4F-AA15-EE621AD9E2C1}"/>
          </ac:inkMkLst>
        </pc:inkChg>
        <pc:inkChg chg="add topLvl">
          <ac:chgData name="Zhang Yifan" userId="c9b86b9a-8bad-4e1d-80e2-8f55c3c19e2c" providerId="ADAL" clId="{9BEFBB74-C0ED-D640-96C8-5B66059E4614}" dt="2021-09-27T19:22:00.008" v="1246"/>
          <ac:inkMkLst>
            <pc:docMk/>
            <pc:sldMk cId="1977305321" sldId="285"/>
            <ac:inkMk id="230" creationId="{9EA456FE-F1EB-F14A-9B5A-E635C75931C8}"/>
          </ac:inkMkLst>
        </pc:inkChg>
        <pc:inkChg chg="add topLvl">
          <ac:chgData name="Zhang Yifan" userId="c9b86b9a-8bad-4e1d-80e2-8f55c3c19e2c" providerId="ADAL" clId="{9BEFBB74-C0ED-D640-96C8-5B66059E4614}" dt="2021-09-27T19:22:00.008" v="1246"/>
          <ac:inkMkLst>
            <pc:docMk/>
            <pc:sldMk cId="1977305321" sldId="285"/>
            <ac:inkMk id="231" creationId="{17111505-AA8C-6842-B915-3DC75E121C61}"/>
          </ac:inkMkLst>
        </pc:inkChg>
        <pc:inkChg chg="add topLvl">
          <ac:chgData name="Zhang Yifan" userId="c9b86b9a-8bad-4e1d-80e2-8f55c3c19e2c" providerId="ADAL" clId="{9BEFBB74-C0ED-D640-96C8-5B66059E4614}" dt="2021-09-27T19:22:00.008" v="1246"/>
          <ac:inkMkLst>
            <pc:docMk/>
            <pc:sldMk cId="1977305321" sldId="285"/>
            <ac:inkMk id="232" creationId="{F9D2A33F-11A9-F440-BD8E-33ECAEEC0290}"/>
          </ac:inkMkLst>
        </pc:inkChg>
        <pc:inkChg chg="add topLvl">
          <ac:chgData name="Zhang Yifan" userId="c9b86b9a-8bad-4e1d-80e2-8f55c3c19e2c" providerId="ADAL" clId="{9BEFBB74-C0ED-D640-96C8-5B66059E4614}" dt="2021-09-27T19:22:00.008" v="1246"/>
          <ac:inkMkLst>
            <pc:docMk/>
            <pc:sldMk cId="1977305321" sldId="285"/>
            <ac:inkMk id="233" creationId="{77A7BA12-7BF5-7642-BC5A-7104A4174FC5}"/>
          </ac:inkMkLst>
        </pc:inkChg>
        <pc:inkChg chg="add topLvl">
          <ac:chgData name="Zhang Yifan" userId="c9b86b9a-8bad-4e1d-80e2-8f55c3c19e2c" providerId="ADAL" clId="{9BEFBB74-C0ED-D640-96C8-5B66059E4614}" dt="2021-09-27T19:22:00.008" v="1246"/>
          <ac:inkMkLst>
            <pc:docMk/>
            <pc:sldMk cId="1977305321" sldId="285"/>
            <ac:inkMk id="234" creationId="{0EADEDB3-E3EF-F94A-862D-14D39DCBE86C}"/>
          </ac:inkMkLst>
        </pc:inkChg>
        <pc:inkChg chg="add topLvl">
          <ac:chgData name="Zhang Yifan" userId="c9b86b9a-8bad-4e1d-80e2-8f55c3c19e2c" providerId="ADAL" clId="{9BEFBB74-C0ED-D640-96C8-5B66059E4614}" dt="2021-09-27T19:22:00.008" v="1246"/>
          <ac:inkMkLst>
            <pc:docMk/>
            <pc:sldMk cId="1977305321" sldId="285"/>
            <ac:inkMk id="235" creationId="{4B117677-A1A2-BF43-970A-3AB8AF0B327B}"/>
          </ac:inkMkLst>
        </pc:inkChg>
        <pc:inkChg chg="add topLvl">
          <ac:chgData name="Zhang Yifan" userId="c9b86b9a-8bad-4e1d-80e2-8f55c3c19e2c" providerId="ADAL" clId="{9BEFBB74-C0ED-D640-96C8-5B66059E4614}" dt="2021-09-27T19:22:00.008" v="1246"/>
          <ac:inkMkLst>
            <pc:docMk/>
            <pc:sldMk cId="1977305321" sldId="285"/>
            <ac:inkMk id="236" creationId="{855E3C8F-943E-B841-9C3C-EA3DBC3D92C1}"/>
          </ac:inkMkLst>
        </pc:inkChg>
        <pc:inkChg chg="add topLvl">
          <ac:chgData name="Zhang Yifan" userId="c9b86b9a-8bad-4e1d-80e2-8f55c3c19e2c" providerId="ADAL" clId="{9BEFBB74-C0ED-D640-96C8-5B66059E4614}" dt="2021-09-27T19:22:00.008" v="1246"/>
          <ac:inkMkLst>
            <pc:docMk/>
            <pc:sldMk cId="1977305321" sldId="285"/>
            <ac:inkMk id="244" creationId="{D77B7F27-4036-6242-8FC6-DEB57A67F31F}"/>
          </ac:inkMkLst>
        </pc:inkChg>
        <pc:inkChg chg="add topLvl">
          <ac:chgData name="Zhang Yifan" userId="c9b86b9a-8bad-4e1d-80e2-8f55c3c19e2c" providerId="ADAL" clId="{9BEFBB74-C0ED-D640-96C8-5B66059E4614}" dt="2021-09-27T19:22:00.008" v="1246"/>
          <ac:inkMkLst>
            <pc:docMk/>
            <pc:sldMk cId="1977305321" sldId="285"/>
            <ac:inkMk id="245" creationId="{FB2ACA70-E85B-D440-93D7-C15EE9E0EEE4}"/>
          </ac:inkMkLst>
        </pc:inkChg>
        <pc:inkChg chg="add">
          <ac:chgData name="Zhang Yifan" userId="c9b86b9a-8bad-4e1d-80e2-8f55c3c19e2c" providerId="ADAL" clId="{9BEFBB74-C0ED-D640-96C8-5B66059E4614}" dt="2021-09-27T19:21:55.427" v="1238"/>
          <ac:inkMkLst>
            <pc:docMk/>
            <pc:sldMk cId="1977305321" sldId="285"/>
            <ac:inkMk id="247" creationId="{6F14BC92-D6E3-C348-B6F0-2241087F0E9C}"/>
          </ac:inkMkLst>
        </pc:inkChg>
        <pc:inkChg chg="add">
          <ac:chgData name="Zhang Yifan" userId="c9b86b9a-8bad-4e1d-80e2-8f55c3c19e2c" providerId="ADAL" clId="{9BEFBB74-C0ED-D640-96C8-5B66059E4614}" dt="2021-09-27T19:21:56.247" v="1239"/>
          <ac:inkMkLst>
            <pc:docMk/>
            <pc:sldMk cId="1977305321" sldId="285"/>
            <ac:inkMk id="257" creationId="{470D9C94-E7EC-5F44-BD5C-E80A15315492}"/>
          </ac:inkMkLst>
        </pc:inkChg>
        <pc:inkChg chg="add">
          <ac:chgData name="Zhang Yifan" userId="c9b86b9a-8bad-4e1d-80e2-8f55c3c19e2c" providerId="ADAL" clId="{9BEFBB74-C0ED-D640-96C8-5B66059E4614}" dt="2021-09-27T19:21:57.197" v="1240"/>
          <ac:inkMkLst>
            <pc:docMk/>
            <pc:sldMk cId="1977305321" sldId="285"/>
            <ac:inkMk id="258" creationId="{61891673-CD2D-D447-A9C6-3290776C22D7}"/>
          </ac:inkMkLst>
        </pc:inkChg>
        <pc:inkChg chg="add">
          <ac:chgData name="Zhang Yifan" userId="c9b86b9a-8bad-4e1d-80e2-8f55c3c19e2c" providerId="ADAL" clId="{9BEFBB74-C0ED-D640-96C8-5B66059E4614}" dt="2021-09-27T19:21:57.797" v="1241"/>
          <ac:inkMkLst>
            <pc:docMk/>
            <pc:sldMk cId="1977305321" sldId="285"/>
            <ac:inkMk id="259" creationId="{DB0F0B8B-2F50-D841-847A-3C6247108CD9}"/>
          </ac:inkMkLst>
        </pc:inkChg>
        <pc:inkChg chg="add">
          <ac:chgData name="Zhang Yifan" userId="c9b86b9a-8bad-4e1d-80e2-8f55c3c19e2c" providerId="ADAL" clId="{9BEFBB74-C0ED-D640-96C8-5B66059E4614}" dt="2021-09-27T19:21:57.997" v="1242"/>
          <ac:inkMkLst>
            <pc:docMk/>
            <pc:sldMk cId="1977305321" sldId="285"/>
            <ac:inkMk id="260" creationId="{193518A1-F920-E94D-8FDD-314A1CCAB0EE}"/>
          </ac:inkMkLst>
        </pc:inkChg>
        <pc:inkChg chg="add">
          <ac:chgData name="Zhang Yifan" userId="c9b86b9a-8bad-4e1d-80e2-8f55c3c19e2c" providerId="ADAL" clId="{9BEFBB74-C0ED-D640-96C8-5B66059E4614}" dt="2021-09-27T19:21:58.737" v="1243"/>
          <ac:inkMkLst>
            <pc:docMk/>
            <pc:sldMk cId="1977305321" sldId="285"/>
            <ac:inkMk id="261" creationId="{CB3A5A6D-D19B-8C4F-9F72-A3EB9694286F}"/>
          </ac:inkMkLst>
        </pc:inkChg>
        <pc:inkChg chg="add">
          <ac:chgData name="Zhang Yifan" userId="c9b86b9a-8bad-4e1d-80e2-8f55c3c19e2c" providerId="ADAL" clId="{9BEFBB74-C0ED-D640-96C8-5B66059E4614}" dt="2021-09-27T19:21:58.929" v="1244"/>
          <ac:inkMkLst>
            <pc:docMk/>
            <pc:sldMk cId="1977305321" sldId="285"/>
            <ac:inkMk id="262" creationId="{2DF4991E-C9BA-874C-9544-377BCDC415CC}"/>
          </ac:inkMkLst>
        </pc:inkChg>
        <pc:inkChg chg="add">
          <ac:chgData name="Zhang Yifan" userId="c9b86b9a-8bad-4e1d-80e2-8f55c3c19e2c" providerId="ADAL" clId="{9BEFBB74-C0ED-D640-96C8-5B66059E4614}" dt="2021-09-27T19:21:59.279" v="1245"/>
          <ac:inkMkLst>
            <pc:docMk/>
            <pc:sldMk cId="1977305321" sldId="285"/>
            <ac:inkMk id="263" creationId="{00B17187-ED03-4F4A-9ADF-BC3FB35AA0C3}"/>
          </ac:inkMkLst>
        </pc:inkChg>
      </pc:sldChg>
      <pc:sldChg chg="add del">
        <pc:chgData name="Zhang Yifan" userId="c9b86b9a-8bad-4e1d-80e2-8f55c3c19e2c" providerId="ADAL" clId="{9BEFBB74-C0ED-D640-96C8-5B66059E4614}" dt="2021-09-27T19:23:01.071" v="1252" actId="2696"/>
        <pc:sldMkLst>
          <pc:docMk/>
          <pc:sldMk cId="2055703969" sldId="285"/>
        </pc:sldMkLst>
      </pc:sldChg>
      <pc:sldChg chg="addSp delSp modSp add">
        <pc:chgData name="Zhang Yifan" userId="c9b86b9a-8bad-4e1d-80e2-8f55c3c19e2c" providerId="ADAL" clId="{9BEFBB74-C0ED-D640-96C8-5B66059E4614}" dt="2021-09-27T19:28:23.424" v="1365" actId="478"/>
        <pc:sldMkLst>
          <pc:docMk/>
          <pc:sldMk cId="1312175969" sldId="286"/>
        </pc:sldMkLst>
        <pc:spChg chg="add del mod">
          <ac:chgData name="Zhang Yifan" userId="c9b86b9a-8bad-4e1d-80e2-8f55c3c19e2c" providerId="ADAL" clId="{9BEFBB74-C0ED-D640-96C8-5B66059E4614}" dt="2021-09-27T19:27:51.355" v="1357" actId="478"/>
          <ac:spMkLst>
            <pc:docMk/>
            <pc:sldMk cId="1312175969" sldId="286"/>
            <ac:spMk id="3" creationId="{DA9068AC-E898-3F49-B74A-03C54AA23E2D}"/>
          </ac:spMkLst>
        </pc:spChg>
        <pc:spChg chg="del">
          <ac:chgData name="Zhang Yifan" userId="c9b86b9a-8bad-4e1d-80e2-8f55c3c19e2c" providerId="ADAL" clId="{9BEFBB74-C0ED-D640-96C8-5B66059E4614}" dt="2021-09-27T19:28:01.822" v="1360" actId="478"/>
          <ac:spMkLst>
            <pc:docMk/>
            <pc:sldMk cId="1312175969" sldId="286"/>
            <ac:spMk id="145" creationId="{00000000-0000-0000-0000-000000000000}"/>
          </ac:spMkLst>
        </pc:spChg>
        <pc:spChg chg="del">
          <ac:chgData name="Zhang Yifan" userId="c9b86b9a-8bad-4e1d-80e2-8f55c3c19e2c" providerId="ADAL" clId="{9BEFBB74-C0ED-D640-96C8-5B66059E4614}" dt="2021-09-27T19:27:47.906" v="1356" actId="478"/>
          <ac:spMkLst>
            <pc:docMk/>
            <pc:sldMk cId="1312175969" sldId="286"/>
            <ac:spMk id="146" creationId="{00000000-0000-0000-0000-000000000000}"/>
          </ac:spMkLst>
        </pc:spChg>
        <pc:spChg chg="add del mod">
          <ac:chgData name="Zhang Yifan" userId="c9b86b9a-8bad-4e1d-80e2-8f55c3c19e2c" providerId="ADAL" clId="{9BEFBB74-C0ED-D640-96C8-5B66059E4614}" dt="2021-09-27T19:28:23.424" v="1365" actId="478"/>
          <ac:spMkLst>
            <pc:docMk/>
            <pc:sldMk cId="1312175969" sldId="286"/>
            <ac:spMk id="234" creationId="{C870E036-6B36-414A-93AE-D60725F77F6F}"/>
          </ac:spMkLst>
        </pc:spChg>
        <pc:inkChg chg="mod">
          <ac:chgData name="Zhang Yifan" userId="c9b86b9a-8bad-4e1d-80e2-8f55c3c19e2c" providerId="ADAL" clId="{9BEFBB74-C0ED-D640-96C8-5B66059E4614}" dt="2021-09-27T19:28:21.422" v="1364" actId="1076"/>
          <ac:inkMkLst>
            <pc:docMk/>
            <pc:sldMk cId="1312175969" sldId="286"/>
            <ac:inkMk id="4" creationId="{7BA5B283-A754-6D43-9A30-588E492298DB}"/>
          </ac:inkMkLst>
        </pc:inkChg>
        <pc:inkChg chg="mod">
          <ac:chgData name="Zhang Yifan" userId="c9b86b9a-8bad-4e1d-80e2-8f55c3c19e2c" providerId="ADAL" clId="{9BEFBB74-C0ED-D640-96C8-5B66059E4614}" dt="2021-09-27T19:28:21.422" v="1364" actId="1076"/>
          <ac:inkMkLst>
            <pc:docMk/>
            <pc:sldMk cId="1312175969" sldId="286"/>
            <ac:inkMk id="5" creationId="{7D588608-E1D9-094E-B612-84AC05D6DCE5}"/>
          </ac:inkMkLst>
        </pc:inkChg>
        <pc:inkChg chg="del">
          <ac:chgData name="Zhang Yifan" userId="c9b86b9a-8bad-4e1d-80e2-8f55c3c19e2c" providerId="ADAL" clId="{9BEFBB74-C0ED-D640-96C8-5B66059E4614}" dt="2021-09-27T19:27:54.208" v="1358" actId="478"/>
          <ac:inkMkLst>
            <pc:docMk/>
            <pc:sldMk cId="1312175969" sldId="286"/>
            <ac:inkMk id="6" creationId="{D9F5EE9E-C11B-684A-9414-05C8BCCF5ABA}"/>
          </ac:inkMkLst>
        </pc:inkChg>
        <pc:inkChg chg="mod">
          <ac:chgData name="Zhang Yifan" userId="c9b86b9a-8bad-4e1d-80e2-8f55c3c19e2c" providerId="ADAL" clId="{9BEFBB74-C0ED-D640-96C8-5B66059E4614}" dt="2021-09-27T19:28:21.422" v="1364" actId="1076"/>
          <ac:inkMkLst>
            <pc:docMk/>
            <pc:sldMk cId="1312175969" sldId="286"/>
            <ac:inkMk id="7" creationId="{2D3D4E8C-19F1-6844-8C02-75723A886227}"/>
          </ac:inkMkLst>
        </pc:inkChg>
        <pc:inkChg chg="mod">
          <ac:chgData name="Zhang Yifan" userId="c9b86b9a-8bad-4e1d-80e2-8f55c3c19e2c" providerId="ADAL" clId="{9BEFBB74-C0ED-D640-96C8-5B66059E4614}" dt="2021-09-27T19:28:21.422" v="1364" actId="1076"/>
          <ac:inkMkLst>
            <pc:docMk/>
            <pc:sldMk cId="1312175969" sldId="286"/>
            <ac:inkMk id="8" creationId="{799DED4D-731C-6E40-8B64-9C1E1C73A575}"/>
          </ac:inkMkLst>
        </pc:inkChg>
        <pc:inkChg chg="mod">
          <ac:chgData name="Zhang Yifan" userId="c9b86b9a-8bad-4e1d-80e2-8f55c3c19e2c" providerId="ADAL" clId="{9BEFBB74-C0ED-D640-96C8-5B66059E4614}" dt="2021-09-27T19:28:21.422" v="1364" actId="1076"/>
          <ac:inkMkLst>
            <pc:docMk/>
            <pc:sldMk cId="1312175969" sldId="286"/>
            <ac:inkMk id="9" creationId="{182F74A0-E58C-FA43-B48F-16C3860A6E9F}"/>
          </ac:inkMkLst>
        </pc:inkChg>
        <pc:inkChg chg="mod">
          <ac:chgData name="Zhang Yifan" userId="c9b86b9a-8bad-4e1d-80e2-8f55c3c19e2c" providerId="ADAL" clId="{9BEFBB74-C0ED-D640-96C8-5B66059E4614}" dt="2021-09-27T19:28:21.422" v="1364" actId="1076"/>
          <ac:inkMkLst>
            <pc:docMk/>
            <pc:sldMk cId="1312175969" sldId="286"/>
            <ac:inkMk id="10" creationId="{1C2B6DC3-69DA-9349-BD1F-65AC89359DAB}"/>
          </ac:inkMkLst>
        </pc:inkChg>
        <pc:inkChg chg="mod">
          <ac:chgData name="Zhang Yifan" userId="c9b86b9a-8bad-4e1d-80e2-8f55c3c19e2c" providerId="ADAL" clId="{9BEFBB74-C0ED-D640-96C8-5B66059E4614}" dt="2021-09-27T19:28:21.422" v="1364" actId="1076"/>
          <ac:inkMkLst>
            <pc:docMk/>
            <pc:sldMk cId="1312175969" sldId="286"/>
            <ac:inkMk id="11" creationId="{7D043892-077D-0541-B258-13A5A98DC3F8}"/>
          </ac:inkMkLst>
        </pc:inkChg>
        <pc:inkChg chg="mod">
          <ac:chgData name="Zhang Yifan" userId="c9b86b9a-8bad-4e1d-80e2-8f55c3c19e2c" providerId="ADAL" clId="{9BEFBB74-C0ED-D640-96C8-5B66059E4614}" dt="2021-09-27T19:28:21.422" v="1364" actId="1076"/>
          <ac:inkMkLst>
            <pc:docMk/>
            <pc:sldMk cId="1312175969" sldId="286"/>
            <ac:inkMk id="12" creationId="{4E3404AA-D561-2247-BC65-D2EDB46C1E63}"/>
          </ac:inkMkLst>
        </pc:inkChg>
        <pc:inkChg chg="mod">
          <ac:chgData name="Zhang Yifan" userId="c9b86b9a-8bad-4e1d-80e2-8f55c3c19e2c" providerId="ADAL" clId="{9BEFBB74-C0ED-D640-96C8-5B66059E4614}" dt="2021-09-27T19:28:21.422" v="1364" actId="1076"/>
          <ac:inkMkLst>
            <pc:docMk/>
            <pc:sldMk cId="1312175969" sldId="286"/>
            <ac:inkMk id="13" creationId="{02DDCE51-E3E4-7842-B0CC-4293781A7FD6}"/>
          </ac:inkMkLst>
        </pc:inkChg>
        <pc:inkChg chg="mod">
          <ac:chgData name="Zhang Yifan" userId="c9b86b9a-8bad-4e1d-80e2-8f55c3c19e2c" providerId="ADAL" clId="{9BEFBB74-C0ED-D640-96C8-5B66059E4614}" dt="2021-09-27T19:28:21.422" v="1364" actId="1076"/>
          <ac:inkMkLst>
            <pc:docMk/>
            <pc:sldMk cId="1312175969" sldId="286"/>
            <ac:inkMk id="14" creationId="{7B97DB99-73CC-6648-85C4-818E10F932AC}"/>
          </ac:inkMkLst>
        </pc:inkChg>
        <pc:inkChg chg="mod">
          <ac:chgData name="Zhang Yifan" userId="c9b86b9a-8bad-4e1d-80e2-8f55c3c19e2c" providerId="ADAL" clId="{9BEFBB74-C0ED-D640-96C8-5B66059E4614}" dt="2021-09-27T19:28:21.422" v="1364" actId="1076"/>
          <ac:inkMkLst>
            <pc:docMk/>
            <pc:sldMk cId="1312175969" sldId="286"/>
            <ac:inkMk id="15" creationId="{D6045122-2753-B54D-B379-D4505E0ED668}"/>
          </ac:inkMkLst>
        </pc:inkChg>
        <pc:inkChg chg="mod">
          <ac:chgData name="Zhang Yifan" userId="c9b86b9a-8bad-4e1d-80e2-8f55c3c19e2c" providerId="ADAL" clId="{9BEFBB74-C0ED-D640-96C8-5B66059E4614}" dt="2021-09-27T19:28:21.422" v="1364" actId="1076"/>
          <ac:inkMkLst>
            <pc:docMk/>
            <pc:sldMk cId="1312175969" sldId="286"/>
            <ac:inkMk id="16" creationId="{37AAD8A1-65FB-F348-9AA7-E11249E4525B}"/>
          </ac:inkMkLst>
        </pc:inkChg>
        <pc:inkChg chg="mod">
          <ac:chgData name="Zhang Yifan" userId="c9b86b9a-8bad-4e1d-80e2-8f55c3c19e2c" providerId="ADAL" clId="{9BEFBB74-C0ED-D640-96C8-5B66059E4614}" dt="2021-09-27T19:28:21.422" v="1364" actId="1076"/>
          <ac:inkMkLst>
            <pc:docMk/>
            <pc:sldMk cId="1312175969" sldId="286"/>
            <ac:inkMk id="17" creationId="{E0C9CF36-E919-B74E-8B26-5E2334B5DC9D}"/>
          </ac:inkMkLst>
        </pc:inkChg>
        <pc:inkChg chg="mod">
          <ac:chgData name="Zhang Yifan" userId="c9b86b9a-8bad-4e1d-80e2-8f55c3c19e2c" providerId="ADAL" clId="{9BEFBB74-C0ED-D640-96C8-5B66059E4614}" dt="2021-09-27T19:28:21.422" v="1364" actId="1076"/>
          <ac:inkMkLst>
            <pc:docMk/>
            <pc:sldMk cId="1312175969" sldId="286"/>
            <ac:inkMk id="19" creationId="{82A1FEF5-E410-644A-804F-7B244C9992F2}"/>
          </ac:inkMkLst>
        </pc:inkChg>
        <pc:inkChg chg="del">
          <ac:chgData name="Zhang Yifan" userId="c9b86b9a-8bad-4e1d-80e2-8f55c3c19e2c" providerId="ADAL" clId="{9BEFBB74-C0ED-D640-96C8-5B66059E4614}" dt="2021-09-27T19:27:58.924" v="1359" actId="478"/>
          <ac:inkMkLst>
            <pc:docMk/>
            <pc:sldMk cId="1312175969" sldId="286"/>
            <ac:inkMk id="20" creationId="{855199C8-0537-A44E-B81F-F43C363736EB}"/>
          </ac:inkMkLst>
        </pc:inkChg>
        <pc:inkChg chg="mod">
          <ac:chgData name="Zhang Yifan" userId="c9b86b9a-8bad-4e1d-80e2-8f55c3c19e2c" providerId="ADAL" clId="{9BEFBB74-C0ED-D640-96C8-5B66059E4614}" dt="2021-09-27T19:28:21.422" v="1364" actId="1076"/>
          <ac:inkMkLst>
            <pc:docMk/>
            <pc:sldMk cId="1312175969" sldId="286"/>
            <ac:inkMk id="21" creationId="{1FF8235E-9F71-AC4F-95A7-3EF6D50EA9A9}"/>
          </ac:inkMkLst>
        </pc:inkChg>
        <pc:inkChg chg="mod">
          <ac:chgData name="Zhang Yifan" userId="c9b86b9a-8bad-4e1d-80e2-8f55c3c19e2c" providerId="ADAL" clId="{9BEFBB74-C0ED-D640-96C8-5B66059E4614}" dt="2021-09-27T19:28:21.422" v="1364" actId="1076"/>
          <ac:inkMkLst>
            <pc:docMk/>
            <pc:sldMk cId="1312175969" sldId="286"/>
            <ac:inkMk id="22" creationId="{D34258E6-EA13-3343-BDAB-7A077863947C}"/>
          </ac:inkMkLst>
        </pc:inkChg>
        <pc:inkChg chg="mod">
          <ac:chgData name="Zhang Yifan" userId="c9b86b9a-8bad-4e1d-80e2-8f55c3c19e2c" providerId="ADAL" clId="{9BEFBB74-C0ED-D640-96C8-5B66059E4614}" dt="2021-09-27T19:28:21.422" v="1364" actId="1076"/>
          <ac:inkMkLst>
            <pc:docMk/>
            <pc:sldMk cId="1312175969" sldId="286"/>
            <ac:inkMk id="23" creationId="{BD2C060E-C55F-034B-9A3A-40AA433A717A}"/>
          </ac:inkMkLst>
        </pc:inkChg>
        <pc:inkChg chg="mod">
          <ac:chgData name="Zhang Yifan" userId="c9b86b9a-8bad-4e1d-80e2-8f55c3c19e2c" providerId="ADAL" clId="{9BEFBB74-C0ED-D640-96C8-5B66059E4614}" dt="2021-09-27T19:28:21.422" v="1364" actId="1076"/>
          <ac:inkMkLst>
            <pc:docMk/>
            <pc:sldMk cId="1312175969" sldId="286"/>
            <ac:inkMk id="24" creationId="{D7FE357C-907D-E247-8B7A-EFFE71658294}"/>
          </ac:inkMkLst>
        </pc:inkChg>
        <pc:inkChg chg="mod">
          <ac:chgData name="Zhang Yifan" userId="c9b86b9a-8bad-4e1d-80e2-8f55c3c19e2c" providerId="ADAL" clId="{9BEFBB74-C0ED-D640-96C8-5B66059E4614}" dt="2021-09-27T19:28:21.422" v="1364" actId="1076"/>
          <ac:inkMkLst>
            <pc:docMk/>
            <pc:sldMk cId="1312175969" sldId="286"/>
            <ac:inkMk id="25" creationId="{E0D43742-8B32-5D40-8372-97639A5A74C1}"/>
          </ac:inkMkLst>
        </pc:inkChg>
        <pc:inkChg chg="mod">
          <ac:chgData name="Zhang Yifan" userId="c9b86b9a-8bad-4e1d-80e2-8f55c3c19e2c" providerId="ADAL" clId="{9BEFBB74-C0ED-D640-96C8-5B66059E4614}" dt="2021-09-27T19:28:21.422" v="1364" actId="1076"/>
          <ac:inkMkLst>
            <pc:docMk/>
            <pc:sldMk cId="1312175969" sldId="286"/>
            <ac:inkMk id="26" creationId="{86C625F9-D1BA-3643-8E3B-FC793DABDB12}"/>
          </ac:inkMkLst>
        </pc:inkChg>
        <pc:inkChg chg="mod">
          <ac:chgData name="Zhang Yifan" userId="c9b86b9a-8bad-4e1d-80e2-8f55c3c19e2c" providerId="ADAL" clId="{9BEFBB74-C0ED-D640-96C8-5B66059E4614}" dt="2021-09-27T19:28:21.422" v="1364" actId="1076"/>
          <ac:inkMkLst>
            <pc:docMk/>
            <pc:sldMk cId="1312175969" sldId="286"/>
            <ac:inkMk id="27" creationId="{4EED06B9-20D5-074F-B55D-C5657A5F5437}"/>
          </ac:inkMkLst>
        </pc:inkChg>
        <pc:inkChg chg="mod">
          <ac:chgData name="Zhang Yifan" userId="c9b86b9a-8bad-4e1d-80e2-8f55c3c19e2c" providerId="ADAL" clId="{9BEFBB74-C0ED-D640-96C8-5B66059E4614}" dt="2021-09-27T19:28:21.422" v="1364" actId="1076"/>
          <ac:inkMkLst>
            <pc:docMk/>
            <pc:sldMk cId="1312175969" sldId="286"/>
            <ac:inkMk id="28" creationId="{08425E4D-002C-0E4A-81AA-85DC296EE15B}"/>
          </ac:inkMkLst>
        </pc:inkChg>
        <pc:inkChg chg="mod">
          <ac:chgData name="Zhang Yifan" userId="c9b86b9a-8bad-4e1d-80e2-8f55c3c19e2c" providerId="ADAL" clId="{9BEFBB74-C0ED-D640-96C8-5B66059E4614}" dt="2021-09-27T19:28:21.422" v="1364" actId="1076"/>
          <ac:inkMkLst>
            <pc:docMk/>
            <pc:sldMk cId="1312175969" sldId="286"/>
            <ac:inkMk id="29" creationId="{12300089-E36F-3F49-B32A-5AA50026CD49}"/>
          </ac:inkMkLst>
        </pc:inkChg>
        <pc:inkChg chg="mod">
          <ac:chgData name="Zhang Yifan" userId="c9b86b9a-8bad-4e1d-80e2-8f55c3c19e2c" providerId="ADAL" clId="{9BEFBB74-C0ED-D640-96C8-5B66059E4614}" dt="2021-09-27T19:28:21.422" v="1364" actId="1076"/>
          <ac:inkMkLst>
            <pc:docMk/>
            <pc:sldMk cId="1312175969" sldId="286"/>
            <ac:inkMk id="30" creationId="{73E2D290-8AD5-614E-A497-FC0900765EE0}"/>
          </ac:inkMkLst>
        </pc:inkChg>
        <pc:inkChg chg="mod">
          <ac:chgData name="Zhang Yifan" userId="c9b86b9a-8bad-4e1d-80e2-8f55c3c19e2c" providerId="ADAL" clId="{9BEFBB74-C0ED-D640-96C8-5B66059E4614}" dt="2021-09-27T19:28:21.422" v="1364" actId="1076"/>
          <ac:inkMkLst>
            <pc:docMk/>
            <pc:sldMk cId="1312175969" sldId="286"/>
            <ac:inkMk id="31" creationId="{754D47B1-D10E-784A-B113-07E92E1B2DF1}"/>
          </ac:inkMkLst>
        </pc:inkChg>
        <pc:inkChg chg="mod">
          <ac:chgData name="Zhang Yifan" userId="c9b86b9a-8bad-4e1d-80e2-8f55c3c19e2c" providerId="ADAL" clId="{9BEFBB74-C0ED-D640-96C8-5B66059E4614}" dt="2021-09-27T19:28:21.422" v="1364" actId="1076"/>
          <ac:inkMkLst>
            <pc:docMk/>
            <pc:sldMk cId="1312175969" sldId="286"/>
            <ac:inkMk id="32" creationId="{0ED52B12-DC91-C84F-AEE3-FF4C6131AFB0}"/>
          </ac:inkMkLst>
        </pc:inkChg>
        <pc:inkChg chg="mod">
          <ac:chgData name="Zhang Yifan" userId="c9b86b9a-8bad-4e1d-80e2-8f55c3c19e2c" providerId="ADAL" clId="{9BEFBB74-C0ED-D640-96C8-5B66059E4614}" dt="2021-09-27T19:28:21.422" v="1364" actId="1076"/>
          <ac:inkMkLst>
            <pc:docMk/>
            <pc:sldMk cId="1312175969" sldId="286"/>
            <ac:inkMk id="33" creationId="{2D31DCB7-0E09-8349-AC59-C71BE8222821}"/>
          </ac:inkMkLst>
        </pc:inkChg>
        <pc:inkChg chg="mod">
          <ac:chgData name="Zhang Yifan" userId="c9b86b9a-8bad-4e1d-80e2-8f55c3c19e2c" providerId="ADAL" clId="{9BEFBB74-C0ED-D640-96C8-5B66059E4614}" dt="2021-09-27T19:28:21.422" v="1364" actId="1076"/>
          <ac:inkMkLst>
            <pc:docMk/>
            <pc:sldMk cId="1312175969" sldId="286"/>
            <ac:inkMk id="34" creationId="{360399D6-4AF1-5B4B-8241-EACDDEF7E63B}"/>
          </ac:inkMkLst>
        </pc:inkChg>
        <pc:inkChg chg="mod">
          <ac:chgData name="Zhang Yifan" userId="c9b86b9a-8bad-4e1d-80e2-8f55c3c19e2c" providerId="ADAL" clId="{9BEFBB74-C0ED-D640-96C8-5B66059E4614}" dt="2021-09-27T19:28:21.422" v="1364" actId="1076"/>
          <ac:inkMkLst>
            <pc:docMk/>
            <pc:sldMk cId="1312175969" sldId="286"/>
            <ac:inkMk id="35" creationId="{2E148DF1-F5E9-084D-93F4-E190708DADF7}"/>
          </ac:inkMkLst>
        </pc:inkChg>
        <pc:inkChg chg="mod">
          <ac:chgData name="Zhang Yifan" userId="c9b86b9a-8bad-4e1d-80e2-8f55c3c19e2c" providerId="ADAL" clId="{9BEFBB74-C0ED-D640-96C8-5B66059E4614}" dt="2021-09-27T19:28:21.422" v="1364" actId="1076"/>
          <ac:inkMkLst>
            <pc:docMk/>
            <pc:sldMk cId="1312175969" sldId="286"/>
            <ac:inkMk id="36" creationId="{A67859A7-373D-8140-BC27-9C8B234A1C97}"/>
          </ac:inkMkLst>
        </pc:inkChg>
        <pc:inkChg chg="mod">
          <ac:chgData name="Zhang Yifan" userId="c9b86b9a-8bad-4e1d-80e2-8f55c3c19e2c" providerId="ADAL" clId="{9BEFBB74-C0ED-D640-96C8-5B66059E4614}" dt="2021-09-27T19:28:21.422" v="1364" actId="1076"/>
          <ac:inkMkLst>
            <pc:docMk/>
            <pc:sldMk cId="1312175969" sldId="286"/>
            <ac:inkMk id="37" creationId="{89E83DAF-13AD-B14F-BC07-FD4BF59FE2D5}"/>
          </ac:inkMkLst>
        </pc:inkChg>
        <pc:inkChg chg="mod">
          <ac:chgData name="Zhang Yifan" userId="c9b86b9a-8bad-4e1d-80e2-8f55c3c19e2c" providerId="ADAL" clId="{9BEFBB74-C0ED-D640-96C8-5B66059E4614}" dt="2021-09-27T19:28:21.422" v="1364" actId="1076"/>
          <ac:inkMkLst>
            <pc:docMk/>
            <pc:sldMk cId="1312175969" sldId="286"/>
            <ac:inkMk id="39" creationId="{D45F0E69-0350-6D45-B7A8-37D4700F9263}"/>
          </ac:inkMkLst>
        </pc:inkChg>
        <pc:inkChg chg="mod">
          <ac:chgData name="Zhang Yifan" userId="c9b86b9a-8bad-4e1d-80e2-8f55c3c19e2c" providerId="ADAL" clId="{9BEFBB74-C0ED-D640-96C8-5B66059E4614}" dt="2021-09-27T19:28:21.422" v="1364" actId="1076"/>
          <ac:inkMkLst>
            <pc:docMk/>
            <pc:sldMk cId="1312175969" sldId="286"/>
            <ac:inkMk id="40" creationId="{A99B3C79-714D-5047-BC48-ADD7F4BB05D1}"/>
          </ac:inkMkLst>
        </pc:inkChg>
        <pc:inkChg chg="mod">
          <ac:chgData name="Zhang Yifan" userId="c9b86b9a-8bad-4e1d-80e2-8f55c3c19e2c" providerId="ADAL" clId="{9BEFBB74-C0ED-D640-96C8-5B66059E4614}" dt="2021-09-27T19:28:21.422" v="1364" actId="1076"/>
          <ac:inkMkLst>
            <pc:docMk/>
            <pc:sldMk cId="1312175969" sldId="286"/>
            <ac:inkMk id="41" creationId="{996517D5-F30A-034C-9D80-735A99C8E3C7}"/>
          </ac:inkMkLst>
        </pc:inkChg>
        <pc:inkChg chg="mod">
          <ac:chgData name="Zhang Yifan" userId="c9b86b9a-8bad-4e1d-80e2-8f55c3c19e2c" providerId="ADAL" clId="{9BEFBB74-C0ED-D640-96C8-5B66059E4614}" dt="2021-09-27T19:28:21.422" v="1364" actId="1076"/>
          <ac:inkMkLst>
            <pc:docMk/>
            <pc:sldMk cId="1312175969" sldId="286"/>
            <ac:inkMk id="42" creationId="{526F3E42-460C-7E41-9DC3-6FCB1C362447}"/>
          </ac:inkMkLst>
        </pc:inkChg>
        <pc:inkChg chg="mod">
          <ac:chgData name="Zhang Yifan" userId="c9b86b9a-8bad-4e1d-80e2-8f55c3c19e2c" providerId="ADAL" clId="{9BEFBB74-C0ED-D640-96C8-5B66059E4614}" dt="2021-09-27T19:28:21.422" v="1364" actId="1076"/>
          <ac:inkMkLst>
            <pc:docMk/>
            <pc:sldMk cId="1312175969" sldId="286"/>
            <ac:inkMk id="43" creationId="{BF993A85-8468-5546-9AF4-C12993D04786}"/>
          </ac:inkMkLst>
        </pc:inkChg>
        <pc:inkChg chg="mod">
          <ac:chgData name="Zhang Yifan" userId="c9b86b9a-8bad-4e1d-80e2-8f55c3c19e2c" providerId="ADAL" clId="{9BEFBB74-C0ED-D640-96C8-5B66059E4614}" dt="2021-09-27T19:28:21.422" v="1364" actId="1076"/>
          <ac:inkMkLst>
            <pc:docMk/>
            <pc:sldMk cId="1312175969" sldId="286"/>
            <ac:inkMk id="44" creationId="{4E3DF3D7-4B0C-C145-A031-49FF0BCF268C}"/>
          </ac:inkMkLst>
        </pc:inkChg>
        <pc:inkChg chg="mod">
          <ac:chgData name="Zhang Yifan" userId="c9b86b9a-8bad-4e1d-80e2-8f55c3c19e2c" providerId="ADAL" clId="{9BEFBB74-C0ED-D640-96C8-5B66059E4614}" dt="2021-09-27T19:28:21.422" v="1364" actId="1076"/>
          <ac:inkMkLst>
            <pc:docMk/>
            <pc:sldMk cId="1312175969" sldId="286"/>
            <ac:inkMk id="45" creationId="{C2631DCA-23B1-4E4E-A5D1-07892A29306D}"/>
          </ac:inkMkLst>
        </pc:inkChg>
        <pc:inkChg chg="mod">
          <ac:chgData name="Zhang Yifan" userId="c9b86b9a-8bad-4e1d-80e2-8f55c3c19e2c" providerId="ADAL" clId="{9BEFBB74-C0ED-D640-96C8-5B66059E4614}" dt="2021-09-27T19:28:21.422" v="1364" actId="1076"/>
          <ac:inkMkLst>
            <pc:docMk/>
            <pc:sldMk cId="1312175969" sldId="286"/>
            <ac:inkMk id="46" creationId="{2F1554A7-6635-5844-B2D1-6EA8400E470B}"/>
          </ac:inkMkLst>
        </pc:inkChg>
        <pc:inkChg chg="mod">
          <ac:chgData name="Zhang Yifan" userId="c9b86b9a-8bad-4e1d-80e2-8f55c3c19e2c" providerId="ADAL" clId="{9BEFBB74-C0ED-D640-96C8-5B66059E4614}" dt="2021-09-27T19:28:21.422" v="1364" actId="1076"/>
          <ac:inkMkLst>
            <pc:docMk/>
            <pc:sldMk cId="1312175969" sldId="286"/>
            <ac:inkMk id="49" creationId="{065270CC-3F63-9949-A810-FC0B8ABA57D4}"/>
          </ac:inkMkLst>
        </pc:inkChg>
        <pc:inkChg chg="mod">
          <ac:chgData name="Zhang Yifan" userId="c9b86b9a-8bad-4e1d-80e2-8f55c3c19e2c" providerId="ADAL" clId="{9BEFBB74-C0ED-D640-96C8-5B66059E4614}" dt="2021-09-27T19:28:21.422" v="1364" actId="1076"/>
          <ac:inkMkLst>
            <pc:docMk/>
            <pc:sldMk cId="1312175969" sldId="286"/>
            <ac:inkMk id="50" creationId="{B12DDEAD-8F86-664F-977A-4BD8FD67744E}"/>
          </ac:inkMkLst>
        </pc:inkChg>
        <pc:inkChg chg="mod">
          <ac:chgData name="Zhang Yifan" userId="c9b86b9a-8bad-4e1d-80e2-8f55c3c19e2c" providerId="ADAL" clId="{9BEFBB74-C0ED-D640-96C8-5B66059E4614}" dt="2021-09-27T19:28:21.422" v="1364" actId="1076"/>
          <ac:inkMkLst>
            <pc:docMk/>
            <pc:sldMk cId="1312175969" sldId="286"/>
            <ac:inkMk id="52" creationId="{3727F856-0A7C-9944-BC72-EE9DDAC1CADB}"/>
          </ac:inkMkLst>
        </pc:inkChg>
        <pc:inkChg chg="mod">
          <ac:chgData name="Zhang Yifan" userId="c9b86b9a-8bad-4e1d-80e2-8f55c3c19e2c" providerId="ADAL" clId="{9BEFBB74-C0ED-D640-96C8-5B66059E4614}" dt="2021-09-27T19:28:21.422" v="1364" actId="1076"/>
          <ac:inkMkLst>
            <pc:docMk/>
            <pc:sldMk cId="1312175969" sldId="286"/>
            <ac:inkMk id="53" creationId="{009351AC-4F53-D14F-8CEB-6FCB8C077AC5}"/>
          </ac:inkMkLst>
        </pc:inkChg>
        <pc:inkChg chg="mod">
          <ac:chgData name="Zhang Yifan" userId="c9b86b9a-8bad-4e1d-80e2-8f55c3c19e2c" providerId="ADAL" clId="{9BEFBB74-C0ED-D640-96C8-5B66059E4614}" dt="2021-09-27T19:28:21.422" v="1364" actId="1076"/>
          <ac:inkMkLst>
            <pc:docMk/>
            <pc:sldMk cId="1312175969" sldId="286"/>
            <ac:inkMk id="54" creationId="{01251050-A73C-CB4C-B299-502AB634ACCE}"/>
          </ac:inkMkLst>
        </pc:inkChg>
        <pc:inkChg chg="mod">
          <ac:chgData name="Zhang Yifan" userId="c9b86b9a-8bad-4e1d-80e2-8f55c3c19e2c" providerId="ADAL" clId="{9BEFBB74-C0ED-D640-96C8-5B66059E4614}" dt="2021-09-27T19:28:21.422" v="1364" actId="1076"/>
          <ac:inkMkLst>
            <pc:docMk/>
            <pc:sldMk cId="1312175969" sldId="286"/>
            <ac:inkMk id="55" creationId="{08A17D02-558D-9448-AC4C-A8A0FA48D759}"/>
          </ac:inkMkLst>
        </pc:inkChg>
        <pc:inkChg chg="mod">
          <ac:chgData name="Zhang Yifan" userId="c9b86b9a-8bad-4e1d-80e2-8f55c3c19e2c" providerId="ADAL" clId="{9BEFBB74-C0ED-D640-96C8-5B66059E4614}" dt="2021-09-27T19:28:21.422" v="1364" actId="1076"/>
          <ac:inkMkLst>
            <pc:docMk/>
            <pc:sldMk cId="1312175969" sldId="286"/>
            <ac:inkMk id="56" creationId="{2D73FD14-6C62-6743-B0E1-5B71C7E09AA6}"/>
          </ac:inkMkLst>
        </pc:inkChg>
        <pc:inkChg chg="mod">
          <ac:chgData name="Zhang Yifan" userId="c9b86b9a-8bad-4e1d-80e2-8f55c3c19e2c" providerId="ADAL" clId="{9BEFBB74-C0ED-D640-96C8-5B66059E4614}" dt="2021-09-27T19:28:21.422" v="1364" actId="1076"/>
          <ac:inkMkLst>
            <pc:docMk/>
            <pc:sldMk cId="1312175969" sldId="286"/>
            <ac:inkMk id="57" creationId="{03A8BB6C-70E1-A941-BBFF-7F7150A3E3BD}"/>
          </ac:inkMkLst>
        </pc:inkChg>
        <pc:inkChg chg="mod">
          <ac:chgData name="Zhang Yifan" userId="c9b86b9a-8bad-4e1d-80e2-8f55c3c19e2c" providerId="ADAL" clId="{9BEFBB74-C0ED-D640-96C8-5B66059E4614}" dt="2021-09-27T19:28:21.422" v="1364" actId="1076"/>
          <ac:inkMkLst>
            <pc:docMk/>
            <pc:sldMk cId="1312175969" sldId="286"/>
            <ac:inkMk id="58" creationId="{2C880E6C-38D1-AA4D-ADC2-9E37885A9935}"/>
          </ac:inkMkLst>
        </pc:inkChg>
        <pc:inkChg chg="mod">
          <ac:chgData name="Zhang Yifan" userId="c9b86b9a-8bad-4e1d-80e2-8f55c3c19e2c" providerId="ADAL" clId="{9BEFBB74-C0ED-D640-96C8-5B66059E4614}" dt="2021-09-27T19:28:21.422" v="1364" actId="1076"/>
          <ac:inkMkLst>
            <pc:docMk/>
            <pc:sldMk cId="1312175969" sldId="286"/>
            <ac:inkMk id="59" creationId="{CB2412E1-59D3-D14C-B859-AA8DC9A6EE55}"/>
          </ac:inkMkLst>
        </pc:inkChg>
        <pc:inkChg chg="mod">
          <ac:chgData name="Zhang Yifan" userId="c9b86b9a-8bad-4e1d-80e2-8f55c3c19e2c" providerId="ADAL" clId="{9BEFBB74-C0ED-D640-96C8-5B66059E4614}" dt="2021-09-27T19:28:21.422" v="1364" actId="1076"/>
          <ac:inkMkLst>
            <pc:docMk/>
            <pc:sldMk cId="1312175969" sldId="286"/>
            <ac:inkMk id="60" creationId="{85D74B6B-A465-B34A-AA4E-253CA09A56E3}"/>
          </ac:inkMkLst>
        </pc:inkChg>
        <pc:inkChg chg="mod">
          <ac:chgData name="Zhang Yifan" userId="c9b86b9a-8bad-4e1d-80e2-8f55c3c19e2c" providerId="ADAL" clId="{9BEFBB74-C0ED-D640-96C8-5B66059E4614}" dt="2021-09-27T19:28:21.422" v="1364" actId="1076"/>
          <ac:inkMkLst>
            <pc:docMk/>
            <pc:sldMk cId="1312175969" sldId="286"/>
            <ac:inkMk id="61" creationId="{2D42934B-22E8-7047-AFC5-8DE0286095E8}"/>
          </ac:inkMkLst>
        </pc:inkChg>
        <pc:inkChg chg="mod">
          <ac:chgData name="Zhang Yifan" userId="c9b86b9a-8bad-4e1d-80e2-8f55c3c19e2c" providerId="ADAL" clId="{9BEFBB74-C0ED-D640-96C8-5B66059E4614}" dt="2021-09-27T19:28:21.422" v="1364" actId="1076"/>
          <ac:inkMkLst>
            <pc:docMk/>
            <pc:sldMk cId="1312175969" sldId="286"/>
            <ac:inkMk id="62" creationId="{4CF990B5-9616-6D46-96C7-29E90EA479AE}"/>
          </ac:inkMkLst>
        </pc:inkChg>
        <pc:inkChg chg="mod">
          <ac:chgData name="Zhang Yifan" userId="c9b86b9a-8bad-4e1d-80e2-8f55c3c19e2c" providerId="ADAL" clId="{9BEFBB74-C0ED-D640-96C8-5B66059E4614}" dt="2021-09-27T19:28:21.422" v="1364" actId="1076"/>
          <ac:inkMkLst>
            <pc:docMk/>
            <pc:sldMk cId="1312175969" sldId="286"/>
            <ac:inkMk id="63" creationId="{21A90F3E-E1DC-444E-8D21-D40A489F90BD}"/>
          </ac:inkMkLst>
        </pc:inkChg>
        <pc:inkChg chg="mod">
          <ac:chgData name="Zhang Yifan" userId="c9b86b9a-8bad-4e1d-80e2-8f55c3c19e2c" providerId="ADAL" clId="{9BEFBB74-C0ED-D640-96C8-5B66059E4614}" dt="2021-09-27T19:28:21.422" v="1364" actId="1076"/>
          <ac:inkMkLst>
            <pc:docMk/>
            <pc:sldMk cId="1312175969" sldId="286"/>
            <ac:inkMk id="129" creationId="{1CD38E05-A425-474E-B799-979AD545725E}"/>
          </ac:inkMkLst>
        </pc:inkChg>
        <pc:inkChg chg="mod">
          <ac:chgData name="Zhang Yifan" userId="c9b86b9a-8bad-4e1d-80e2-8f55c3c19e2c" providerId="ADAL" clId="{9BEFBB74-C0ED-D640-96C8-5B66059E4614}" dt="2021-09-27T19:28:21.422" v="1364" actId="1076"/>
          <ac:inkMkLst>
            <pc:docMk/>
            <pc:sldMk cId="1312175969" sldId="286"/>
            <ac:inkMk id="130" creationId="{B6BF48C8-A293-E84F-A39A-F5ED8DF557EF}"/>
          </ac:inkMkLst>
        </pc:inkChg>
        <pc:inkChg chg="mod">
          <ac:chgData name="Zhang Yifan" userId="c9b86b9a-8bad-4e1d-80e2-8f55c3c19e2c" providerId="ADAL" clId="{9BEFBB74-C0ED-D640-96C8-5B66059E4614}" dt="2021-09-27T19:28:21.422" v="1364" actId="1076"/>
          <ac:inkMkLst>
            <pc:docMk/>
            <pc:sldMk cId="1312175969" sldId="286"/>
            <ac:inkMk id="131" creationId="{2A87BDA4-5EE3-8646-A523-3E527E48D388}"/>
          </ac:inkMkLst>
        </pc:inkChg>
        <pc:inkChg chg="mod">
          <ac:chgData name="Zhang Yifan" userId="c9b86b9a-8bad-4e1d-80e2-8f55c3c19e2c" providerId="ADAL" clId="{9BEFBB74-C0ED-D640-96C8-5B66059E4614}" dt="2021-09-27T19:28:21.422" v="1364" actId="1076"/>
          <ac:inkMkLst>
            <pc:docMk/>
            <pc:sldMk cId="1312175969" sldId="286"/>
            <ac:inkMk id="132" creationId="{A47B4292-1582-E847-82DB-1CB4355BEFBB}"/>
          </ac:inkMkLst>
        </pc:inkChg>
        <pc:inkChg chg="mod">
          <ac:chgData name="Zhang Yifan" userId="c9b86b9a-8bad-4e1d-80e2-8f55c3c19e2c" providerId="ADAL" clId="{9BEFBB74-C0ED-D640-96C8-5B66059E4614}" dt="2021-09-27T19:28:21.422" v="1364" actId="1076"/>
          <ac:inkMkLst>
            <pc:docMk/>
            <pc:sldMk cId="1312175969" sldId="286"/>
            <ac:inkMk id="133" creationId="{C914D059-FFA0-4A4C-AC28-A08F166F207D}"/>
          </ac:inkMkLst>
        </pc:inkChg>
        <pc:inkChg chg="mod">
          <ac:chgData name="Zhang Yifan" userId="c9b86b9a-8bad-4e1d-80e2-8f55c3c19e2c" providerId="ADAL" clId="{9BEFBB74-C0ED-D640-96C8-5B66059E4614}" dt="2021-09-27T19:28:21.422" v="1364" actId="1076"/>
          <ac:inkMkLst>
            <pc:docMk/>
            <pc:sldMk cId="1312175969" sldId="286"/>
            <ac:inkMk id="134" creationId="{6C13F36C-5632-C540-B78A-0C845F0382FF}"/>
          </ac:inkMkLst>
        </pc:inkChg>
        <pc:inkChg chg="mod">
          <ac:chgData name="Zhang Yifan" userId="c9b86b9a-8bad-4e1d-80e2-8f55c3c19e2c" providerId="ADAL" clId="{9BEFBB74-C0ED-D640-96C8-5B66059E4614}" dt="2021-09-27T19:28:21.422" v="1364" actId="1076"/>
          <ac:inkMkLst>
            <pc:docMk/>
            <pc:sldMk cId="1312175969" sldId="286"/>
            <ac:inkMk id="135" creationId="{1E535081-74BC-C646-97FD-7D7357260DE8}"/>
          </ac:inkMkLst>
        </pc:inkChg>
        <pc:inkChg chg="mod">
          <ac:chgData name="Zhang Yifan" userId="c9b86b9a-8bad-4e1d-80e2-8f55c3c19e2c" providerId="ADAL" clId="{9BEFBB74-C0ED-D640-96C8-5B66059E4614}" dt="2021-09-27T19:28:21.422" v="1364" actId="1076"/>
          <ac:inkMkLst>
            <pc:docMk/>
            <pc:sldMk cId="1312175969" sldId="286"/>
            <ac:inkMk id="136" creationId="{1C16BB64-D9F6-D840-BB72-F05148A6B250}"/>
          </ac:inkMkLst>
        </pc:inkChg>
        <pc:inkChg chg="mod">
          <ac:chgData name="Zhang Yifan" userId="c9b86b9a-8bad-4e1d-80e2-8f55c3c19e2c" providerId="ADAL" clId="{9BEFBB74-C0ED-D640-96C8-5B66059E4614}" dt="2021-09-27T19:28:21.422" v="1364" actId="1076"/>
          <ac:inkMkLst>
            <pc:docMk/>
            <pc:sldMk cId="1312175969" sldId="286"/>
            <ac:inkMk id="137" creationId="{3B4DCC94-3AA6-964F-A1D3-2E43B86185E0}"/>
          </ac:inkMkLst>
        </pc:inkChg>
        <pc:inkChg chg="mod">
          <ac:chgData name="Zhang Yifan" userId="c9b86b9a-8bad-4e1d-80e2-8f55c3c19e2c" providerId="ADAL" clId="{9BEFBB74-C0ED-D640-96C8-5B66059E4614}" dt="2021-09-27T19:28:21.422" v="1364" actId="1076"/>
          <ac:inkMkLst>
            <pc:docMk/>
            <pc:sldMk cId="1312175969" sldId="286"/>
            <ac:inkMk id="138" creationId="{26EA508A-14DF-8647-80F8-69A6ECFBB565}"/>
          </ac:inkMkLst>
        </pc:inkChg>
        <pc:inkChg chg="mod">
          <ac:chgData name="Zhang Yifan" userId="c9b86b9a-8bad-4e1d-80e2-8f55c3c19e2c" providerId="ADAL" clId="{9BEFBB74-C0ED-D640-96C8-5B66059E4614}" dt="2021-09-27T19:28:21.422" v="1364" actId="1076"/>
          <ac:inkMkLst>
            <pc:docMk/>
            <pc:sldMk cId="1312175969" sldId="286"/>
            <ac:inkMk id="139" creationId="{A21192F9-31A3-2A4F-9987-79C4C4C27EF8}"/>
          </ac:inkMkLst>
        </pc:inkChg>
        <pc:inkChg chg="mod">
          <ac:chgData name="Zhang Yifan" userId="c9b86b9a-8bad-4e1d-80e2-8f55c3c19e2c" providerId="ADAL" clId="{9BEFBB74-C0ED-D640-96C8-5B66059E4614}" dt="2021-09-27T19:28:21.422" v="1364" actId="1076"/>
          <ac:inkMkLst>
            <pc:docMk/>
            <pc:sldMk cId="1312175969" sldId="286"/>
            <ac:inkMk id="140" creationId="{1AFD570A-F3EF-C343-A53E-663122F3950B}"/>
          </ac:inkMkLst>
        </pc:inkChg>
        <pc:inkChg chg="mod">
          <ac:chgData name="Zhang Yifan" userId="c9b86b9a-8bad-4e1d-80e2-8f55c3c19e2c" providerId="ADAL" clId="{9BEFBB74-C0ED-D640-96C8-5B66059E4614}" dt="2021-09-27T19:28:21.422" v="1364" actId="1076"/>
          <ac:inkMkLst>
            <pc:docMk/>
            <pc:sldMk cId="1312175969" sldId="286"/>
            <ac:inkMk id="141" creationId="{8A36FC7A-9554-3B42-90AD-AEEE1954F4B2}"/>
          </ac:inkMkLst>
        </pc:inkChg>
        <pc:inkChg chg="mod">
          <ac:chgData name="Zhang Yifan" userId="c9b86b9a-8bad-4e1d-80e2-8f55c3c19e2c" providerId="ADAL" clId="{9BEFBB74-C0ED-D640-96C8-5B66059E4614}" dt="2021-09-27T19:28:21.422" v="1364" actId="1076"/>
          <ac:inkMkLst>
            <pc:docMk/>
            <pc:sldMk cId="1312175969" sldId="286"/>
            <ac:inkMk id="142" creationId="{6F848362-EBAB-E940-9C48-E4DA4BB8085F}"/>
          </ac:inkMkLst>
        </pc:inkChg>
        <pc:inkChg chg="mod">
          <ac:chgData name="Zhang Yifan" userId="c9b86b9a-8bad-4e1d-80e2-8f55c3c19e2c" providerId="ADAL" clId="{9BEFBB74-C0ED-D640-96C8-5B66059E4614}" dt="2021-09-27T19:28:21.422" v="1364" actId="1076"/>
          <ac:inkMkLst>
            <pc:docMk/>
            <pc:sldMk cId="1312175969" sldId="286"/>
            <ac:inkMk id="143" creationId="{E92EBE67-0EA3-5C45-8018-A6E3D5F9E6A5}"/>
          </ac:inkMkLst>
        </pc:inkChg>
        <pc:inkChg chg="mod">
          <ac:chgData name="Zhang Yifan" userId="c9b86b9a-8bad-4e1d-80e2-8f55c3c19e2c" providerId="ADAL" clId="{9BEFBB74-C0ED-D640-96C8-5B66059E4614}" dt="2021-09-27T19:28:21.422" v="1364" actId="1076"/>
          <ac:inkMkLst>
            <pc:docMk/>
            <pc:sldMk cId="1312175969" sldId="286"/>
            <ac:inkMk id="144" creationId="{352934DD-49E8-9A4F-B1B8-3F0BD3A5AB94}"/>
          </ac:inkMkLst>
        </pc:inkChg>
        <pc:inkChg chg="mod">
          <ac:chgData name="Zhang Yifan" userId="c9b86b9a-8bad-4e1d-80e2-8f55c3c19e2c" providerId="ADAL" clId="{9BEFBB74-C0ED-D640-96C8-5B66059E4614}" dt="2021-09-27T19:28:21.422" v="1364" actId="1076"/>
          <ac:inkMkLst>
            <pc:docMk/>
            <pc:sldMk cId="1312175969" sldId="286"/>
            <ac:inkMk id="149" creationId="{E0607DFE-FE0A-EA4A-8D6B-9E4CBBDCD456}"/>
          </ac:inkMkLst>
        </pc:inkChg>
        <pc:inkChg chg="mod">
          <ac:chgData name="Zhang Yifan" userId="c9b86b9a-8bad-4e1d-80e2-8f55c3c19e2c" providerId="ADAL" clId="{9BEFBB74-C0ED-D640-96C8-5B66059E4614}" dt="2021-09-27T19:28:21.422" v="1364" actId="1076"/>
          <ac:inkMkLst>
            <pc:docMk/>
            <pc:sldMk cId="1312175969" sldId="286"/>
            <ac:inkMk id="150" creationId="{EDC23E1D-A52A-194E-BA07-9B8398367E59}"/>
          </ac:inkMkLst>
        </pc:inkChg>
        <pc:inkChg chg="mod">
          <ac:chgData name="Zhang Yifan" userId="c9b86b9a-8bad-4e1d-80e2-8f55c3c19e2c" providerId="ADAL" clId="{9BEFBB74-C0ED-D640-96C8-5B66059E4614}" dt="2021-09-27T19:28:21.422" v="1364" actId="1076"/>
          <ac:inkMkLst>
            <pc:docMk/>
            <pc:sldMk cId="1312175969" sldId="286"/>
            <ac:inkMk id="151" creationId="{4824112F-47EA-CC47-A21C-F33BC3E09B1F}"/>
          </ac:inkMkLst>
        </pc:inkChg>
        <pc:inkChg chg="mod">
          <ac:chgData name="Zhang Yifan" userId="c9b86b9a-8bad-4e1d-80e2-8f55c3c19e2c" providerId="ADAL" clId="{9BEFBB74-C0ED-D640-96C8-5B66059E4614}" dt="2021-09-27T19:28:21.422" v="1364" actId="1076"/>
          <ac:inkMkLst>
            <pc:docMk/>
            <pc:sldMk cId="1312175969" sldId="286"/>
            <ac:inkMk id="152" creationId="{3618D99A-491D-7A44-8D0E-B72097DDFFDC}"/>
          </ac:inkMkLst>
        </pc:inkChg>
        <pc:inkChg chg="mod">
          <ac:chgData name="Zhang Yifan" userId="c9b86b9a-8bad-4e1d-80e2-8f55c3c19e2c" providerId="ADAL" clId="{9BEFBB74-C0ED-D640-96C8-5B66059E4614}" dt="2021-09-27T19:28:21.422" v="1364" actId="1076"/>
          <ac:inkMkLst>
            <pc:docMk/>
            <pc:sldMk cId="1312175969" sldId="286"/>
            <ac:inkMk id="153" creationId="{508F4E2B-F668-A44E-A2A0-AFFCBBA55973}"/>
          </ac:inkMkLst>
        </pc:inkChg>
        <pc:inkChg chg="mod">
          <ac:chgData name="Zhang Yifan" userId="c9b86b9a-8bad-4e1d-80e2-8f55c3c19e2c" providerId="ADAL" clId="{9BEFBB74-C0ED-D640-96C8-5B66059E4614}" dt="2021-09-27T19:28:21.422" v="1364" actId="1076"/>
          <ac:inkMkLst>
            <pc:docMk/>
            <pc:sldMk cId="1312175969" sldId="286"/>
            <ac:inkMk id="154" creationId="{2FD6F0F2-38BA-B942-9EE1-DD6B0988141C}"/>
          </ac:inkMkLst>
        </pc:inkChg>
        <pc:inkChg chg="mod">
          <ac:chgData name="Zhang Yifan" userId="c9b86b9a-8bad-4e1d-80e2-8f55c3c19e2c" providerId="ADAL" clId="{9BEFBB74-C0ED-D640-96C8-5B66059E4614}" dt="2021-09-27T19:28:21.422" v="1364" actId="1076"/>
          <ac:inkMkLst>
            <pc:docMk/>
            <pc:sldMk cId="1312175969" sldId="286"/>
            <ac:inkMk id="156" creationId="{B9A55046-8B3B-BD40-BB96-948EB3778078}"/>
          </ac:inkMkLst>
        </pc:inkChg>
        <pc:inkChg chg="mod">
          <ac:chgData name="Zhang Yifan" userId="c9b86b9a-8bad-4e1d-80e2-8f55c3c19e2c" providerId="ADAL" clId="{9BEFBB74-C0ED-D640-96C8-5B66059E4614}" dt="2021-09-27T19:28:21.422" v="1364" actId="1076"/>
          <ac:inkMkLst>
            <pc:docMk/>
            <pc:sldMk cId="1312175969" sldId="286"/>
            <ac:inkMk id="157" creationId="{5BCA5003-9E3C-C74D-8280-6C96EB79C8D0}"/>
          </ac:inkMkLst>
        </pc:inkChg>
        <pc:inkChg chg="mod">
          <ac:chgData name="Zhang Yifan" userId="c9b86b9a-8bad-4e1d-80e2-8f55c3c19e2c" providerId="ADAL" clId="{9BEFBB74-C0ED-D640-96C8-5B66059E4614}" dt="2021-09-27T19:28:21.422" v="1364" actId="1076"/>
          <ac:inkMkLst>
            <pc:docMk/>
            <pc:sldMk cId="1312175969" sldId="286"/>
            <ac:inkMk id="158" creationId="{9FC8475F-7BB3-8040-A907-2CA61E3D6B9D}"/>
          </ac:inkMkLst>
        </pc:inkChg>
        <pc:inkChg chg="mod">
          <ac:chgData name="Zhang Yifan" userId="c9b86b9a-8bad-4e1d-80e2-8f55c3c19e2c" providerId="ADAL" clId="{9BEFBB74-C0ED-D640-96C8-5B66059E4614}" dt="2021-09-27T19:28:21.422" v="1364" actId="1076"/>
          <ac:inkMkLst>
            <pc:docMk/>
            <pc:sldMk cId="1312175969" sldId="286"/>
            <ac:inkMk id="159" creationId="{45528A79-7A42-224A-89BE-D9436E7EF050}"/>
          </ac:inkMkLst>
        </pc:inkChg>
        <pc:inkChg chg="mod">
          <ac:chgData name="Zhang Yifan" userId="c9b86b9a-8bad-4e1d-80e2-8f55c3c19e2c" providerId="ADAL" clId="{9BEFBB74-C0ED-D640-96C8-5B66059E4614}" dt="2021-09-27T19:28:21.422" v="1364" actId="1076"/>
          <ac:inkMkLst>
            <pc:docMk/>
            <pc:sldMk cId="1312175969" sldId="286"/>
            <ac:inkMk id="160" creationId="{FB6300C4-BCAC-9F44-A3F9-AF489C062CF3}"/>
          </ac:inkMkLst>
        </pc:inkChg>
        <pc:inkChg chg="mod">
          <ac:chgData name="Zhang Yifan" userId="c9b86b9a-8bad-4e1d-80e2-8f55c3c19e2c" providerId="ADAL" clId="{9BEFBB74-C0ED-D640-96C8-5B66059E4614}" dt="2021-09-27T19:28:21.422" v="1364" actId="1076"/>
          <ac:inkMkLst>
            <pc:docMk/>
            <pc:sldMk cId="1312175969" sldId="286"/>
            <ac:inkMk id="161" creationId="{79A2F186-C367-FA49-90E0-80530102453B}"/>
          </ac:inkMkLst>
        </pc:inkChg>
        <pc:inkChg chg="mod">
          <ac:chgData name="Zhang Yifan" userId="c9b86b9a-8bad-4e1d-80e2-8f55c3c19e2c" providerId="ADAL" clId="{9BEFBB74-C0ED-D640-96C8-5B66059E4614}" dt="2021-09-27T19:28:21.422" v="1364" actId="1076"/>
          <ac:inkMkLst>
            <pc:docMk/>
            <pc:sldMk cId="1312175969" sldId="286"/>
            <ac:inkMk id="162" creationId="{AC49B841-6407-F244-ACAD-16742914F451}"/>
          </ac:inkMkLst>
        </pc:inkChg>
        <pc:inkChg chg="mod">
          <ac:chgData name="Zhang Yifan" userId="c9b86b9a-8bad-4e1d-80e2-8f55c3c19e2c" providerId="ADAL" clId="{9BEFBB74-C0ED-D640-96C8-5B66059E4614}" dt="2021-09-27T19:28:21.422" v="1364" actId="1076"/>
          <ac:inkMkLst>
            <pc:docMk/>
            <pc:sldMk cId="1312175969" sldId="286"/>
            <ac:inkMk id="163" creationId="{BD985429-CB8C-AB4D-BEBE-850AFAADC460}"/>
          </ac:inkMkLst>
        </pc:inkChg>
        <pc:inkChg chg="mod">
          <ac:chgData name="Zhang Yifan" userId="c9b86b9a-8bad-4e1d-80e2-8f55c3c19e2c" providerId="ADAL" clId="{9BEFBB74-C0ED-D640-96C8-5B66059E4614}" dt="2021-09-27T19:28:21.422" v="1364" actId="1076"/>
          <ac:inkMkLst>
            <pc:docMk/>
            <pc:sldMk cId="1312175969" sldId="286"/>
            <ac:inkMk id="164" creationId="{548CBBD6-8B4B-1443-9B1F-CA771E47B979}"/>
          </ac:inkMkLst>
        </pc:inkChg>
        <pc:inkChg chg="mod">
          <ac:chgData name="Zhang Yifan" userId="c9b86b9a-8bad-4e1d-80e2-8f55c3c19e2c" providerId="ADAL" clId="{9BEFBB74-C0ED-D640-96C8-5B66059E4614}" dt="2021-09-27T19:28:21.422" v="1364" actId="1076"/>
          <ac:inkMkLst>
            <pc:docMk/>
            <pc:sldMk cId="1312175969" sldId="286"/>
            <ac:inkMk id="165" creationId="{4FEB79D1-8855-F345-8AA4-3D753E8ED384}"/>
          </ac:inkMkLst>
        </pc:inkChg>
        <pc:inkChg chg="mod">
          <ac:chgData name="Zhang Yifan" userId="c9b86b9a-8bad-4e1d-80e2-8f55c3c19e2c" providerId="ADAL" clId="{9BEFBB74-C0ED-D640-96C8-5B66059E4614}" dt="2021-09-27T19:28:21.422" v="1364" actId="1076"/>
          <ac:inkMkLst>
            <pc:docMk/>
            <pc:sldMk cId="1312175969" sldId="286"/>
            <ac:inkMk id="166" creationId="{FBCF4C61-B456-254F-8372-ABCF0496D26D}"/>
          </ac:inkMkLst>
        </pc:inkChg>
        <pc:inkChg chg="mod">
          <ac:chgData name="Zhang Yifan" userId="c9b86b9a-8bad-4e1d-80e2-8f55c3c19e2c" providerId="ADAL" clId="{9BEFBB74-C0ED-D640-96C8-5B66059E4614}" dt="2021-09-27T19:28:21.422" v="1364" actId="1076"/>
          <ac:inkMkLst>
            <pc:docMk/>
            <pc:sldMk cId="1312175969" sldId="286"/>
            <ac:inkMk id="168" creationId="{0B7B831D-357B-174E-A1DD-3E77118D8302}"/>
          </ac:inkMkLst>
        </pc:inkChg>
        <pc:inkChg chg="mod">
          <ac:chgData name="Zhang Yifan" userId="c9b86b9a-8bad-4e1d-80e2-8f55c3c19e2c" providerId="ADAL" clId="{9BEFBB74-C0ED-D640-96C8-5B66059E4614}" dt="2021-09-27T19:28:21.422" v="1364" actId="1076"/>
          <ac:inkMkLst>
            <pc:docMk/>
            <pc:sldMk cId="1312175969" sldId="286"/>
            <ac:inkMk id="169" creationId="{B7DE2F8F-F776-344B-9585-82BBB13CB4BF}"/>
          </ac:inkMkLst>
        </pc:inkChg>
        <pc:inkChg chg="mod">
          <ac:chgData name="Zhang Yifan" userId="c9b86b9a-8bad-4e1d-80e2-8f55c3c19e2c" providerId="ADAL" clId="{9BEFBB74-C0ED-D640-96C8-5B66059E4614}" dt="2021-09-27T19:28:21.422" v="1364" actId="1076"/>
          <ac:inkMkLst>
            <pc:docMk/>
            <pc:sldMk cId="1312175969" sldId="286"/>
            <ac:inkMk id="170" creationId="{D9DB89ED-3D9F-E344-BEE6-384DCA8D62C1}"/>
          </ac:inkMkLst>
        </pc:inkChg>
        <pc:inkChg chg="mod">
          <ac:chgData name="Zhang Yifan" userId="c9b86b9a-8bad-4e1d-80e2-8f55c3c19e2c" providerId="ADAL" clId="{9BEFBB74-C0ED-D640-96C8-5B66059E4614}" dt="2021-09-27T19:28:21.422" v="1364" actId="1076"/>
          <ac:inkMkLst>
            <pc:docMk/>
            <pc:sldMk cId="1312175969" sldId="286"/>
            <ac:inkMk id="171" creationId="{02CC19C6-A2A7-994E-A473-98849B0CC886}"/>
          </ac:inkMkLst>
        </pc:inkChg>
        <pc:inkChg chg="mod">
          <ac:chgData name="Zhang Yifan" userId="c9b86b9a-8bad-4e1d-80e2-8f55c3c19e2c" providerId="ADAL" clId="{9BEFBB74-C0ED-D640-96C8-5B66059E4614}" dt="2021-09-27T19:28:21.422" v="1364" actId="1076"/>
          <ac:inkMkLst>
            <pc:docMk/>
            <pc:sldMk cId="1312175969" sldId="286"/>
            <ac:inkMk id="172" creationId="{00EDCF1E-76D4-824E-B281-6B940CFC72CF}"/>
          </ac:inkMkLst>
        </pc:inkChg>
        <pc:inkChg chg="mod">
          <ac:chgData name="Zhang Yifan" userId="c9b86b9a-8bad-4e1d-80e2-8f55c3c19e2c" providerId="ADAL" clId="{9BEFBB74-C0ED-D640-96C8-5B66059E4614}" dt="2021-09-27T19:28:21.422" v="1364" actId="1076"/>
          <ac:inkMkLst>
            <pc:docMk/>
            <pc:sldMk cId="1312175969" sldId="286"/>
            <ac:inkMk id="173" creationId="{CA63A756-8AA3-2B42-A532-22B816E40010}"/>
          </ac:inkMkLst>
        </pc:inkChg>
        <pc:inkChg chg="mod">
          <ac:chgData name="Zhang Yifan" userId="c9b86b9a-8bad-4e1d-80e2-8f55c3c19e2c" providerId="ADAL" clId="{9BEFBB74-C0ED-D640-96C8-5B66059E4614}" dt="2021-09-27T19:28:21.422" v="1364" actId="1076"/>
          <ac:inkMkLst>
            <pc:docMk/>
            <pc:sldMk cId="1312175969" sldId="286"/>
            <ac:inkMk id="174" creationId="{C47FBF9A-3D58-824F-8116-4489C7E2B0CA}"/>
          </ac:inkMkLst>
        </pc:inkChg>
        <pc:inkChg chg="mod">
          <ac:chgData name="Zhang Yifan" userId="c9b86b9a-8bad-4e1d-80e2-8f55c3c19e2c" providerId="ADAL" clId="{9BEFBB74-C0ED-D640-96C8-5B66059E4614}" dt="2021-09-27T19:28:21.422" v="1364" actId="1076"/>
          <ac:inkMkLst>
            <pc:docMk/>
            <pc:sldMk cId="1312175969" sldId="286"/>
            <ac:inkMk id="175" creationId="{B6FF463C-4CCD-AA42-8C56-05A2C9ED53DC}"/>
          </ac:inkMkLst>
        </pc:inkChg>
        <pc:inkChg chg="mod">
          <ac:chgData name="Zhang Yifan" userId="c9b86b9a-8bad-4e1d-80e2-8f55c3c19e2c" providerId="ADAL" clId="{9BEFBB74-C0ED-D640-96C8-5B66059E4614}" dt="2021-09-27T19:28:21.422" v="1364" actId="1076"/>
          <ac:inkMkLst>
            <pc:docMk/>
            <pc:sldMk cId="1312175969" sldId="286"/>
            <ac:inkMk id="176" creationId="{CE7132BF-97E5-724B-B6B5-CD91BB91C108}"/>
          </ac:inkMkLst>
        </pc:inkChg>
        <pc:inkChg chg="mod">
          <ac:chgData name="Zhang Yifan" userId="c9b86b9a-8bad-4e1d-80e2-8f55c3c19e2c" providerId="ADAL" clId="{9BEFBB74-C0ED-D640-96C8-5B66059E4614}" dt="2021-09-27T19:28:21.422" v="1364" actId="1076"/>
          <ac:inkMkLst>
            <pc:docMk/>
            <pc:sldMk cId="1312175969" sldId="286"/>
            <ac:inkMk id="177" creationId="{2EFE65AA-63D4-5B4F-B663-0464347FEFDF}"/>
          </ac:inkMkLst>
        </pc:inkChg>
        <pc:inkChg chg="mod">
          <ac:chgData name="Zhang Yifan" userId="c9b86b9a-8bad-4e1d-80e2-8f55c3c19e2c" providerId="ADAL" clId="{9BEFBB74-C0ED-D640-96C8-5B66059E4614}" dt="2021-09-27T19:28:21.422" v="1364" actId="1076"/>
          <ac:inkMkLst>
            <pc:docMk/>
            <pc:sldMk cId="1312175969" sldId="286"/>
            <ac:inkMk id="178" creationId="{AE324F57-214D-0A4D-8B6F-6F1C8B1D00CF}"/>
          </ac:inkMkLst>
        </pc:inkChg>
        <pc:inkChg chg="mod">
          <ac:chgData name="Zhang Yifan" userId="c9b86b9a-8bad-4e1d-80e2-8f55c3c19e2c" providerId="ADAL" clId="{9BEFBB74-C0ED-D640-96C8-5B66059E4614}" dt="2021-09-27T19:28:21.422" v="1364" actId="1076"/>
          <ac:inkMkLst>
            <pc:docMk/>
            <pc:sldMk cId="1312175969" sldId="286"/>
            <ac:inkMk id="179" creationId="{FF9D2958-BB03-8248-AE35-633CC1A47CCE}"/>
          </ac:inkMkLst>
        </pc:inkChg>
        <pc:inkChg chg="mod">
          <ac:chgData name="Zhang Yifan" userId="c9b86b9a-8bad-4e1d-80e2-8f55c3c19e2c" providerId="ADAL" clId="{9BEFBB74-C0ED-D640-96C8-5B66059E4614}" dt="2021-09-27T19:28:21.422" v="1364" actId="1076"/>
          <ac:inkMkLst>
            <pc:docMk/>
            <pc:sldMk cId="1312175969" sldId="286"/>
            <ac:inkMk id="180" creationId="{EB9C8705-1F96-614E-B807-F44463413D13}"/>
          </ac:inkMkLst>
        </pc:inkChg>
        <pc:inkChg chg="mod">
          <ac:chgData name="Zhang Yifan" userId="c9b86b9a-8bad-4e1d-80e2-8f55c3c19e2c" providerId="ADAL" clId="{9BEFBB74-C0ED-D640-96C8-5B66059E4614}" dt="2021-09-27T19:28:21.422" v="1364" actId="1076"/>
          <ac:inkMkLst>
            <pc:docMk/>
            <pc:sldMk cId="1312175969" sldId="286"/>
            <ac:inkMk id="181" creationId="{92DCEE7A-D6A7-1645-AF5D-0C9B9976F86C}"/>
          </ac:inkMkLst>
        </pc:inkChg>
        <pc:inkChg chg="mod">
          <ac:chgData name="Zhang Yifan" userId="c9b86b9a-8bad-4e1d-80e2-8f55c3c19e2c" providerId="ADAL" clId="{9BEFBB74-C0ED-D640-96C8-5B66059E4614}" dt="2021-09-27T19:28:21.422" v="1364" actId="1076"/>
          <ac:inkMkLst>
            <pc:docMk/>
            <pc:sldMk cId="1312175969" sldId="286"/>
            <ac:inkMk id="182" creationId="{5F7A5B55-6447-F748-8779-D5C561E9AC74}"/>
          </ac:inkMkLst>
        </pc:inkChg>
        <pc:inkChg chg="mod">
          <ac:chgData name="Zhang Yifan" userId="c9b86b9a-8bad-4e1d-80e2-8f55c3c19e2c" providerId="ADAL" clId="{9BEFBB74-C0ED-D640-96C8-5B66059E4614}" dt="2021-09-27T19:28:21.422" v="1364" actId="1076"/>
          <ac:inkMkLst>
            <pc:docMk/>
            <pc:sldMk cId="1312175969" sldId="286"/>
            <ac:inkMk id="183" creationId="{5F2FCB18-D5D5-C649-BE19-0E4240086896}"/>
          </ac:inkMkLst>
        </pc:inkChg>
        <pc:inkChg chg="mod">
          <ac:chgData name="Zhang Yifan" userId="c9b86b9a-8bad-4e1d-80e2-8f55c3c19e2c" providerId="ADAL" clId="{9BEFBB74-C0ED-D640-96C8-5B66059E4614}" dt="2021-09-27T19:28:21.422" v="1364" actId="1076"/>
          <ac:inkMkLst>
            <pc:docMk/>
            <pc:sldMk cId="1312175969" sldId="286"/>
            <ac:inkMk id="184" creationId="{CA1FA05B-0E23-AE40-AB51-19A3DE9DC68A}"/>
          </ac:inkMkLst>
        </pc:inkChg>
        <pc:inkChg chg="mod">
          <ac:chgData name="Zhang Yifan" userId="c9b86b9a-8bad-4e1d-80e2-8f55c3c19e2c" providerId="ADAL" clId="{9BEFBB74-C0ED-D640-96C8-5B66059E4614}" dt="2021-09-27T19:28:21.422" v="1364" actId="1076"/>
          <ac:inkMkLst>
            <pc:docMk/>
            <pc:sldMk cId="1312175969" sldId="286"/>
            <ac:inkMk id="185" creationId="{4E215A26-0D34-6F4E-B9B4-FE2164F6131C}"/>
          </ac:inkMkLst>
        </pc:inkChg>
        <pc:inkChg chg="mod">
          <ac:chgData name="Zhang Yifan" userId="c9b86b9a-8bad-4e1d-80e2-8f55c3c19e2c" providerId="ADAL" clId="{9BEFBB74-C0ED-D640-96C8-5B66059E4614}" dt="2021-09-27T19:28:21.422" v="1364" actId="1076"/>
          <ac:inkMkLst>
            <pc:docMk/>
            <pc:sldMk cId="1312175969" sldId="286"/>
            <ac:inkMk id="186" creationId="{A97E17F8-6BDD-AA49-AC03-A31B0B970CF1}"/>
          </ac:inkMkLst>
        </pc:inkChg>
        <pc:inkChg chg="mod">
          <ac:chgData name="Zhang Yifan" userId="c9b86b9a-8bad-4e1d-80e2-8f55c3c19e2c" providerId="ADAL" clId="{9BEFBB74-C0ED-D640-96C8-5B66059E4614}" dt="2021-09-27T19:28:21.422" v="1364" actId="1076"/>
          <ac:inkMkLst>
            <pc:docMk/>
            <pc:sldMk cId="1312175969" sldId="286"/>
            <ac:inkMk id="187" creationId="{BCB0BF30-5B99-D54B-A749-7BCFC5B0B1AE}"/>
          </ac:inkMkLst>
        </pc:inkChg>
        <pc:inkChg chg="mod">
          <ac:chgData name="Zhang Yifan" userId="c9b86b9a-8bad-4e1d-80e2-8f55c3c19e2c" providerId="ADAL" clId="{9BEFBB74-C0ED-D640-96C8-5B66059E4614}" dt="2021-09-27T19:28:21.422" v="1364" actId="1076"/>
          <ac:inkMkLst>
            <pc:docMk/>
            <pc:sldMk cId="1312175969" sldId="286"/>
            <ac:inkMk id="189" creationId="{75DB2B27-33CF-7C41-B885-BB2A8EF9B7FC}"/>
          </ac:inkMkLst>
        </pc:inkChg>
        <pc:inkChg chg="mod">
          <ac:chgData name="Zhang Yifan" userId="c9b86b9a-8bad-4e1d-80e2-8f55c3c19e2c" providerId="ADAL" clId="{9BEFBB74-C0ED-D640-96C8-5B66059E4614}" dt="2021-09-27T19:28:21.422" v="1364" actId="1076"/>
          <ac:inkMkLst>
            <pc:docMk/>
            <pc:sldMk cId="1312175969" sldId="286"/>
            <ac:inkMk id="191" creationId="{53ADFA77-58B6-0147-BC1A-C2C379E96DC1}"/>
          </ac:inkMkLst>
        </pc:inkChg>
        <pc:inkChg chg="mod">
          <ac:chgData name="Zhang Yifan" userId="c9b86b9a-8bad-4e1d-80e2-8f55c3c19e2c" providerId="ADAL" clId="{9BEFBB74-C0ED-D640-96C8-5B66059E4614}" dt="2021-09-27T19:28:21.422" v="1364" actId="1076"/>
          <ac:inkMkLst>
            <pc:docMk/>
            <pc:sldMk cId="1312175969" sldId="286"/>
            <ac:inkMk id="193" creationId="{C5B76162-B755-DC44-B835-33202684E7FF}"/>
          </ac:inkMkLst>
        </pc:inkChg>
        <pc:inkChg chg="mod">
          <ac:chgData name="Zhang Yifan" userId="c9b86b9a-8bad-4e1d-80e2-8f55c3c19e2c" providerId="ADAL" clId="{9BEFBB74-C0ED-D640-96C8-5B66059E4614}" dt="2021-09-27T19:28:21.422" v="1364" actId="1076"/>
          <ac:inkMkLst>
            <pc:docMk/>
            <pc:sldMk cId="1312175969" sldId="286"/>
            <ac:inkMk id="194" creationId="{C907124A-333E-1C45-9E4B-3996C15CBA7F}"/>
          </ac:inkMkLst>
        </pc:inkChg>
        <pc:inkChg chg="mod">
          <ac:chgData name="Zhang Yifan" userId="c9b86b9a-8bad-4e1d-80e2-8f55c3c19e2c" providerId="ADAL" clId="{9BEFBB74-C0ED-D640-96C8-5B66059E4614}" dt="2021-09-27T19:28:21.422" v="1364" actId="1076"/>
          <ac:inkMkLst>
            <pc:docMk/>
            <pc:sldMk cId="1312175969" sldId="286"/>
            <ac:inkMk id="195" creationId="{30FDBFF9-B7C2-D04B-8392-8338D9BF3A60}"/>
          </ac:inkMkLst>
        </pc:inkChg>
        <pc:inkChg chg="mod">
          <ac:chgData name="Zhang Yifan" userId="c9b86b9a-8bad-4e1d-80e2-8f55c3c19e2c" providerId="ADAL" clId="{9BEFBB74-C0ED-D640-96C8-5B66059E4614}" dt="2021-09-27T19:28:21.422" v="1364" actId="1076"/>
          <ac:inkMkLst>
            <pc:docMk/>
            <pc:sldMk cId="1312175969" sldId="286"/>
            <ac:inkMk id="196" creationId="{936943F1-B504-A64F-B8F2-1A473F65E890}"/>
          </ac:inkMkLst>
        </pc:inkChg>
        <pc:inkChg chg="mod">
          <ac:chgData name="Zhang Yifan" userId="c9b86b9a-8bad-4e1d-80e2-8f55c3c19e2c" providerId="ADAL" clId="{9BEFBB74-C0ED-D640-96C8-5B66059E4614}" dt="2021-09-27T19:28:21.422" v="1364" actId="1076"/>
          <ac:inkMkLst>
            <pc:docMk/>
            <pc:sldMk cId="1312175969" sldId="286"/>
            <ac:inkMk id="197" creationId="{D527884D-89BA-7243-87B6-60539D06E935}"/>
          </ac:inkMkLst>
        </pc:inkChg>
        <pc:inkChg chg="mod">
          <ac:chgData name="Zhang Yifan" userId="c9b86b9a-8bad-4e1d-80e2-8f55c3c19e2c" providerId="ADAL" clId="{9BEFBB74-C0ED-D640-96C8-5B66059E4614}" dt="2021-09-27T19:28:21.422" v="1364" actId="1076"/>
          <ac:inkMkLst>
            <pc:docMk/>
            <pc:sldMk cId="1312175969" sldId="286"/>
            <ac:inkMk id="198" creationId="{2B9A0383-19C0-C941-81DE-DCF637CA214A}"/>
          </ac:inkMkLst>
        </pc:inkChg>
        <pc:inkChg chg="mod">
          <ac:chgData name="Zhang Yifan" userId="c9b86b9a-8bad-4e1d-80e2-8f55c3c19e2c" providerId="ADAL" clId="{9BEFBB74-C0ED-D640-96C8-5B66059E4614}" dt="2021-09-27T19:28:21.422" v="1364" actId="1076"/>
          <ac:inkMkLst>
            <pc:docMk/>
            <pc:sldMk cId="1312175969" sldId="286"/>
            <ac:inkMk id="199" creationId="{9BCD119C-6D75-6E42-B3F9-E46F1AFB08C9}"/>
          </ac:inkMkLst>
        </pc:inkChg>
        <pc:inkChg chg="mod">
          <ac:chgData name="Zhang Yifan" userId="c9b86b9a-8bad-4e1d-80e2-8f55c3c19e2c" providerId="ADAL" clId="{9BEFBB74-C0ED-D640-96C8-5B66059E4614}" dt="2021-09-27T19:28:21.422" v="1364" actId="1076"/>
          <ac:inkMkLst>
            <pc:docMk/>
            <pc:sldMk cId="1312175969" sldId="286"/>
            <ac:inkMk id="200" creationId="{A3A57209-7AEC-A545-A02B-2344B2DE08C0}"/>
          </ac:inkMkLst>
        </pc:inkChg>
        <pc:inkChg chg="mod">
          <ac:chgData name="Zhang Yifan" userId="c9b86b9a-8bad-4e1d-80e2-8f55c3c19e2c" providerId="ADAL" clId="{9BEFBB74-C0ED-D640-96C8-5B66059E4614}" dt="2021-09-27T19:28:21.422" v="1364" actId="1076"/>
          <ac:inkMkLst>
            <pc:docMk/>
            <pc:sldMk cId="1312175969" sldId="286"/>
            <ac:inkMk id="201" creationId="{4CB81554-0762-804D-A4AB-2A072DCFE354}"/>
          </ac:inkMkLst>
        </pc:inkChg>
        <pc:inkChg chg="mod">
          <ac:chgData name="Zhang Yifan" userId="c9b86b9a-8bad-4e1d-80e2-8f55c3c19e2c" providerId="ADAL" clId="{9BEFBB74-C0ED-D640-96C8-5B66059E4614}" dt="2021-09-27T19:28:21.422" v="1364" actId="1076"/>
          <ac:inkMkLst>
            <pc:docMk/>
            <pc:sldMk cId="1312175969" sldId="286"/>
            <ac:inkMk id="202" creationId="{C8BD50E3-59D8-B94C-90C5-B79F665E92C1}"/>
          </ac:inkMkLst>
        </pc:inkChg>
        <pc:inkChg chg="mod">
          <ac:chgData name="Zhang Yifan" userId="c9b86b9a-8bad-4e1d-80e2-8f55c3c19e2c" providerId="ADAL" clId="{9BEFBB74-C0ED-D640-96C8-5B66059E4614}" dt="2021-09-27T19:28:21.422" v="1364" actId="1076"/>
          <ac:inkMkLst>
            <pc:docMk/>
            <pc:sldMk cId="1312175969" sldId="286"/>
            <ac:inkMk id="203" creationId="{F3AA78F7-0866-014F-91F7-5F704CFDAB09}"/>
          </ac:inkMkLst>
        </pc:inkChg>
        <pc:inkChg chg="mod">
          <ac:chgData name="Zhang Yifan" userId="c9b86b9a-8bad-4e1d-80e2-8f55c3c19e2c" providerId="ADAL" clId="{9BEFBB74-C0ED-D640-96C8-5B66059E4614}" dt="2021-09-27T19:28:21.422" v="1364" actId="1076"/>
          <ac:inkMkLst>
            <pc:docMk/>
            <pc:sldMk cId="1312175969" sldId="286"/>
            <ac:inkMk id="204" creationId="{B74086D1-1E39-5E4F-BC10-AB8F43BA4BB7}"/>
          </ac:inkMkLst>
        </pc:inkChg>
        <pc:inkChg chg="mod">
          <ac:chgData name="Zhang Yifan" userId="c9b86b9a-8bad-4e1d-80e2-8f55c3c19e2c" providerId="ADAL" clId="{9BEFBB74-C0ED-D640-96C8-5B66059E4614}" dt="2021-09-27T19:28:21.422" v="1364" actId="1076"/>
          <ac:inkMkLst>
            <pc:docMk/>
            <pc:sldMk cId="1312175969" sldId="286"/>
            <ac:inkMk id="205" creationId="{4A0F5F8C-DC60-0A4B-9938-EA040B58D337}"/>
          </ac:inkMkLst>
        </pc:inkChg>
        <pc:inkChg chg="mod">
          <ac:chgData name="Zhang Yifan" userId="c9b86b9a-8bad-4e1d-80e2-8f55c3c19e2c" providerId="ADAL" clId="{9BEFBB74-C0ED-D640-96C8-5B66059E4614}" dt="2021-09-27T19:28:21.422" v="1364" actId="1076"/>
          <ac:inkMkLst>
            <pc:docMk/>
            <pc:sldMk cId="1312175969" sldId="286"/>
            <ac:inkMk id="206" creationId="{0D217159-0A94-044B-A016-447C48D30409}"/>
          </ac:inkMkLst>
        </pc:inkChg>
        <pc:inkChg chg="mod">
          <ac:chgData name="Zhang Yifan" userId="c9b86b9a-8bad-4e1d-80e2-8f55c3c19e2c" providerId="ADAL" clId="{9BEFBB74-C0ED-D640-96C8-5B66059E4614}" dt="2021-09-27T19:28:21.422" v="1364" actId="1076"/>
          <ac:inkMkLst>
            <pc:docMk/>
            <pc:sldMk cId="1312175969" sldId="286"/>
            <ac:inkMk id="207" creationId="{7B5DD4C3-6A58-ED4E-8828-9F2CADF88725}"/>
          </ac:inkMkLst>
        </pc:inkChg>
        <pc:inkChg chg="mod">
          <ac:chgData name="Zhang Yifan" userId="c9b86b9a-8bad-4e1d-80e2-8f55c3c19e2c" providerId="ADAL" clId="{9BEFBB74-C0ED-D640-96C8-5B66059E4614}" dt="2021-09-27T19:28:21.422" v="1364" actId="1076"/>
          <ac:inkMkLst>
            <pc:docMk/>
            <pc:sldMk cId="1312175969" sldId="286"/>
            <ac:inkMk id="208" creationId="{4DB8DA2F-F25B-0147-93FC-7BE6F9606CA9}"/>
          </ac:inkMkLst>
        </pc:inkChg>
        <pc:inkChg chg="mod">
          <ac:chgData name="Zhang Yifan" userId="c9b86b9a-8bad-4e1d-80e2-8f55c3c19e2c" providerId="ADAL" clId="{9BEFBB74-C0ED-D640-96C8-5B66059E4614}" dt="2021-09-27T19:28:21.422" v="1364" actId="1076"/>
          <ac:inkMkLst>
            <pc:docMk/>
            <pc:sldMk cId="1312175969" sldId="286"/>
            <ac:inkMk id="209" creationId="{9DE8724A-8A0F-F54A-8AFE-F75D4246BEDA}"/>
          </ac:inkMkLst>
        </pc:inkChg>
        <pc:inkChg chg="mod">
          <ac:chgData name="Zhang Yifan" userId="c9b86b9a-8bad-4e1d-80e2-8f55c3c19e2c" providerId="ADAL" clId="{9BEFBB74-C0ED-D640-96C8-5B66059E4614}" dt="2021-09-27T19:28:21.422" v="1364" actId="1076"/>
          <ac:inkMkLst>
            <pc:docMk/>
            <pc:sldMk cId="1312175969" sldId="286"/>
            <ac:inkMk id="210" creationId="{66E976B0-0AC1-6C4B-9505-9623B3746C2B}"/>
          </ac:inkMkLst>
        </pc:inkChg>
        <pc:inkChg chg="mod">
          <ac:chgData name="Zhang Yifan" userId="c9b86b9a-8bad-4e1d-80e2-8f55c3c19e2c" providerId="ADAL" clId="{9BEFBB74-C0ED-D640-96C8-5B66059E4614}" dt="2021-09-27T19:28:21.422" v="1364" actId="1076"/>
          <ac:inkMkLst>
            <pc:docMk/>
            <pc:sldMk cId="1312175969" sldId="286"/>
            <ac:inkMk id="211" creationId="{8B3CFF0F-9225-FC4E-AD48-CC447726B4ED}"/>
          </ac:inkMkLst>
        </pc:inkChg>
        <pc:inkChg chg="mod">
          <ac:chgData name="Zhang Yifan" userId="c9b86b9a-8bad-4e1d-80e2-8f55c3c19e2c" providerId="ADAL" clId="{9BEFBB74-C0ED-D640-96C8-5B66059E4614}" dt="2021-09-27T19:28:21.422" v="1364" actId="1076"/>
          <ac:inkMkLst>
            <pc:docMk/>
            <pc:sldMk cId="1312175969" sldId="286"/>
            <ac:inkMk id="212" creationId="{8AF9045F-F3F3-5145-B9ED-7CA43E39633F}"/>
          </ac:inkMkLst>
        </pc:inkChg>
        <pc:inkChg chg="mod">
          <ac:chgData name="Zhang Yifan" userId="c9b86b9a-8bad-4e1d-80e2-8f55c3c19e2c" providerId="ADAL" clId="{9BEFBB74-C0ED-D640-96C8-5B66059E4614}" dt="2021-09-27T19:28:21.422" v="1364" actId="1076"/>
          <ac:inkMkLst>
            <pc:docMk/>
            <pc:sldMk cId="1312175969" sldId="286"/>
            <ac:inkMk id="213" creationId="{C6290DD1-8EAB-C34A-A630-7879BDAF23C5}"/>
          </ac:inkMkLst>
        </pc:inkChg>
        <pc:inkChg chg="mod">
          <ac:chgData name="Zhang Yifan" userId="c9b86b9a-8bad-4e1d-80e2-8f55c3c19e2c" providerId="ADAL" clId="{9BEFBB74-C0ED-D640-96C8-5B66059E4614}" dt="2021-09-27T19:28:21.422" v="1364" actId="1076"/>
          <ac:inkMkLst>
            <pc:docMk/>
            <pc:sldMk cId="1312175969" sldId="286"/>
            <ac:inkMk id="214" creationId="{F10105BB-511C-0F4F-8B60-1F9B1A1AF613}"/>
          </ac:inkMkLst>
        </pc:inkChg>
        <pc:inkChg chg="mod">
          <ac:chgData name="Zhang Yifan" userId="c9b86b9a-8bad-4e1d-80e2-8f55c3c19e2c" providerId="ADAL" clId="{9BEFBB74-C0ED-D640-96C8-5B66059E4614}" dt="2021-09-27T19:28:21.422" v="1364" actId="1076"/>
          <ac:inkMkLst>
            <pc:docMk/>
            <pc:sldMk cId="1312175969" sldId="286"/>
            <ac:inkMk id="215" creationId="{43C8582C-1571-174A-80DF-44182F4290CD}"/>
          </ac:inkMkLst>
        </pc:inkChg>
        <pc:inkChg chg="mod">
          <ac:chgData name="Zhang Yifan" userId="c9b86b9a-8bad-4e1d-80e2-8f55c3c19e2c" providerId="ADAL" clId="{9BEFBB74-C0ED-D640-96C8-5B66059E4614}" dt="2021-09-27T19:28:21.422" v="1364" actId="1076"/>
          <ac:inkMkLst>
            <pc:docMk/>
            <pc:sldMk cId="1312175969" sldId="286"/>
            <ac:inkMk id="216" creationId="{F3CA04DD-4F24-934E-822F-6557D52F83F0}"/>
          </ac:inkMkLst>
        </pc:inkChg>
        <pc:inkChg chg="mod">
          <ac:chgData name="Zhang Yifan" userId="c9b86b9a-8bad-4e1d-80e2-8f55c3c19e2c" providerId="ADAL" clId="{9BEFBB74-C0ED-D640-96C8-5B66059E4614}" dt="2021-09-27T19:28:21.422" v="1364" actId="1076"/>
          <ac:inkMkLst>
            <pc:docMk/>
            <pc:sldMk cId="1312175969" sldId="286"/>
            <ac:inkMk id="217" creationId="{337C78AB-AE4F-164A-ADF0-6870F81858C5}"/>
          </ac:inkMkLst>
        </pc:inkChg>
        <pc:inkChg chg="mod">
          <ac:chgData name="Zhang Yifan" userId="c9b86b9a-8bad-4e1d-80e2-8f55c3c19e2c" providerId="ADAL" clId="{9BEFBB74-C0ED-D640-96C8-5B66059E4614}" dt="2021-09-27T19:28:21.422" v="1364" actId="1076"/>
          <ac:inkMkLst>
            <pc:docMk/>
            <pc:sldMk cId="1312175969" sldId="286"/>
            <ac:inkMk id="218" creationId="{4EEA9B88-59C9-4146-98A2-681590BE5716}"/>
          </ac:inkMkLst>
        </pc:inkChg>
        <pc:inkChg chg="mod">
          <ac:chgData name="Zhang Yifan" userId="c9b86b9a-8bad-4e1d-80e2-8f55c3c19e2c" providerId="ADAL" clId="{9BEFBB74-C0ED-D640-96C8-5B66059E4614}" dt="2021-09-27T19:28:21.422" v="1364" actId="1076"/>
          <ac:inkMkLst>
            <pc:docMk/>
            <pc:sldMk cId="1312175969" sldId="286"/>
            <ac:inkMk id="219" creationId="{8FC3BE7C-BCC8-614C-96A5-70D18CBFB69F}"/>
          </ac:inkMkLst>
        </pc:inkChg>
        <pc:inkChg chg="mod">
          <ac:chgData name="Zhang Yifan" userId="c9b86b9a-8bad-4e1d-80e2-8f55c3c19e2c" providerId="ADAL" clId="{9BEFBB74-C0ED-D640-96C8-5B66059E4614}" dt="2021-09-27T19:28:21.422" v="1364" actId="1076"/>
          <ac:inkMkLst>
            <pc:docMk/>
            <pc:sldMk cId="1312175969" sldId="286"/>
            <ac:inkMk id="220" creationId="{0CF11AD7-D040-254F-A07D-9FC53EAA0C27}"/>
          </ac:inkMkLst>
        </pc:inkChg>
        <pc:inkChg chg="mod">
          <ac:chgData name="Zhang Yifan" userId="c9b86b9a-8bad-4e1d-80e2-8f55c3c19e2c" providerId="ADAL" clId="{9BEFBB74-C0ED-D640-96C8-5B66059E4614}" dt="2021-09-27T19:28:21.422" v="1364" actId="1076"/>
          <ac:inkMkLst>
            <pc:docMk/>
            <pc:sldMk cId="1312175969" sldId="286"/>
            <ac:inkMk id="221" creationId="{CCDBB127-8643-4943-8A9C-1AAE2007A860}"/>
          </ac:inkMkLst>
        </pc:inkChg>
        <pc:inkChg chg="mod">
          <ac:chgData name="Zhang Yifan" userId="c9b86b9a-8bad-4e1d-80e2-8f55c3c19e2c" providerId="ADAL" clId="{9BEFBB74-C0ED-D640-96C8-5B66059E4614}" dt="2021-09-27T19:28:21.422" v="1364" actId="1076"/>
          <ac:inkMkLst>
            <pc:docMk/>
            <pc:sldMk cId="1312175969" sldId="286"/>
            <ac:inkMk id="222" creationId="{B2B80D91-1117-4747-B6E0-8450DBD9A7FD}"/>
          </ac:inkMkLst>
        </pc:inkChg>
        <pc:inkChg chg="mod">
          <ac:chgData name="Zhang Yifan" userId="c9b86b9a-8bad-4e1d-80e2-8f55c3c19e2c" providerId="ADAL" clId="{9BEFBB74-C0ED-D640-96C8-5B66059E4614}" dt="2021-09-27T19:28:21.422" v="1364" actId="1076"/>
          <ac:inkMkLst>
            <pc:docMk/>
            <pc:sldMk cId="1312175969" sldId="286"/>
            <ac:inkMk id="223" creationId="{8D306827-FA61-0C4B-8F20-70A4519B13C9}"/>
          </ac:inkMkLst>
        </pc:inkChg>
        <pc:inkChg chg="mod">
          <ac:chgData name="Zhang Yifan" userId="c9b86b9a-8bad-4e1d-80e2-8f55c3c19e2c" providerId="ADAL" clId="{9BEFBB74-C0ED-D640-96C8-5B66059E4614}" dt="2021-09-27T19:28:21.422" v="1364" actId="1076"/>
          <ac:inkMkLst>
            <pc:docMk/>
            <pc:sldMk cId="1312175969" sldId="286"/>
            <ac:inkMk id="224" creationId="{B5DB41EC-2E25-AE46-BBF8-4BECB572CF7B}"/>
          </ac:inkMkLst>
        </pc:inkChg>
        <pc:inkChg chg="mod">
          <ac:chgData name="Zhang Yifan" userId="c9b86b9a-8bad-4e1d-80e2-8f55c3c19e2c" providerId="ADAL" clId="{9BEFBB74-C0ED-D640-96C8-5B66059E4614}" dt="2021-09-27T19:28:21.422" v="1364" actId="1076"/>
          <ac:inkMkLst>
            <pc:docMk/>
            <pc:sldMk cId="1312175969" sldId="286"/>
            <ac:inkMk id="225" creationId="{43EAEB32-3305-DB4F-857F-275733FB8C97}"/>
          </ac:inkMkLst>
        </pc:inkChg>
        <pc:inkChg chg="mod">
          <ac:chgData name="Zhang Yifan" userId="c9b86b9a-8bad-4e1d-80e2-8f55c3c19e2c" providerId="ADAL" clId="{9BEFBB74-C0ED-D640-96C8-5B66059E4614}" dt="2021-09-27T19:28:21.422" v="1364" actId="1076"/>
          <ac:inkMkLst>
            <pc:docMk/>
            <pc:sldMk cId="1312175969" sldId="286"/>
            <ac:inkMk id="226" creationId="{BD1CB877-324A-3542-BF2C-4885A2BFCFBA}"/>
          </ac:inkMkLst>
        </pc:inkChg>
        <pc:inkChg chg="mod">
          <ac:chgData name="Zhang Yifan" userId="c9b86b9a-8bad-4e1d-80e2-8f55c3c19e2c" providerId="ADAL" clId="{9BEFBB74-C0ED-D640-96C8-5B66059E4614}" dt="2021-09-27T19:28:21.422" v="1364" actId="1076"/>
          <ac:inkMkLst>
            <pc:docMk/>
            <pc:sldMk cId="1312175969" sldId="286"/>
            <ac:inkMk id="227" creationId="{B04A320E-2486-3244-9BBF-8B1FE1A1E3F9}"/>
          </ac:inkMkLst>
        </pc:inkChg>
        <pc:inkChg chg="mod">
          <ac:chgData name="Zhang Yifan" userId="c9b86b9a-8bad-4e1d-80e2-8f55c3c19e2c" providerId="ADAL" clId="{9BEFBB74-C0ED-D640-96C8-5B66059E4614}" dt="2021-09-27T19:28:21.422" v="1364" actId="1076"/>
          <ac:inkMkLst>
            <pc:docMk/>
            <pc:sldMk cId="1312175969" sldId="286"/>
            <ac:inkMk id="228" creationId="{C8D9C96E-E1E8-204D-9E78-253C5C09E0C9}"/>
          </ac:inkMkLst>
        </pc:inkChg>
        <pc:inkChg chg="mod">
          <ac:chgData name="Zhang Yifan" userId="c9b86b9a-8bad-4e1d-80e2-8f55c3c19e2c" providerId="ADAL" clId="{9BEFBB74-C0ED-D640-96C8-5B66059E4614}" dt="2021-09-27T19:28:21.422" v="1364" actId="1076"/>
          <ac:inkMkLst>
            <pc:docMk/>
            <pc:sldMk cId="1312175969" sldId="286"/>
            <ac:inkMk id="229" creationId="{442F4A89-898F-0043-AD30-1E59D0714054}"/>
          </ac:inkMkLst>
        </pc:inkChg>
        <pc:inkChg chg="mod">
          <ac:chgData name="Zhang Yifan" userId="c9b86b9a-8bad-4e1d-80e2-8f55c3c19e2c" providerId="ADAL" clId="{9BEFBB74-C0ED-D640-96C8-5B66059E4614}" dt="2021-09-27T19:28:21.422" v="1364" actId="1076"/>
          <ac:inkMkLst>
            <pc:docMk/>
            <pc:sldMk cId="1312175969" sldId="286"/>
            <ac:inkMk id="230" creationId="{2ED47037-930D-A74C-8475-A40A9D16A408}"/>
          </ac:inkMkLst>
        </pc:inkChg>
        <pc:inkChg chg="mod">
          <ac:chgData name="Zhang Yifan" userId="c9b86b9a-8bad-4e1d-80e2-8f55c3c19e2c" providerId="ADAL" clId="{9BEFBB74-C0ED-D640-96C8-5B66059E4614}" dt="2021-09-27T19:28:21.422" v="1364" actId="1076"/>
          <ac:inkMkLst>
            <pc:docMk/>
            <pc:sldMk cId="1312175969" sldId="286"/>
            <ac:inkMk id="231" creationId="{DD5DC1F9-AC3F-DA4D-BB66-B686BDDBD79E}"/>
          </ac:inkMkLst>
        </pc:inkChg>
        <pc:inkChg chg="mod">
          <ac:chgData name="Zhang Yifan" userId="c9b86b9a-8bad-4e1d-80e2-8f55c3c19e2c" providerId="ADAL" clId="{9BEFBB74-C0ED-D640-96C8-5B66059E4614}" dt="2021-09-27T19:28:21.422" v="1364" actId="1076"/>
          <ac:inkMkLst>
            <pc:docMk/>
            <pc:sldMk cId="1312175969" sldId="286"/>
            <ac:inkMk id="232" creationId="{BD421995-5B5E-5849-8EE1-6732A759E5BF}"/>
          </ac:inkMkLst>
        </pc:inkChg>
        <pc:inkChg chg="mod">
          <ac:chgData name="Zhang Yifan" userId="c9b86b9a-8bad-4e1d-80e2-8f55c3c19e2c" providerId="ADAL" clId="{9BEFBB74-C0ED-D640-96C8-5B66059E4614}" dt="2021-09-27T19:28:21.422" v="1364" actId="1076"/>
          <ac:inkMkLst>
            <pc:docMk/>
            <pc:sldMk cId="1312175969" sldId="286"/>
            <ac:inkMk id="233" creationId="{33CBF7C2-F3E1-774F-9A27-8B318820A548}"/>
          </ac:inkMkLst>
        </pc:inkChg>
        <pc:inkChg chg="mod">
          <ac:chgData name="Zhang Yifan" userId="c9b86b9a-8bad-4e1d-80e2-8f55c3c19e2c" providerId="ADAL" clId="{9BEFBB74-C0ED-D640-96C8-5B66059E4614}" dt="2021-09-27T19:28:21.422" v="1364" actId="1076"/>
          <ac:inkMkLst>
            <pc:docMk/>
            <pc:sldMk cId="1312175969" sldId="286"/>
            <ac:inkMk id="235" creationId="{B96B70CE-CD82-804D-9683-AE5B6C059114}"/>
          </ac:inkMkLst>
        </pc:inkChg>
        <pc:inkChg chg="mod">
          <ac:chgData name="Zhang Yifan" userId="c9b86b9a-8bad-4e1d-80e2-8f55c3c19e2c" providerId="ADAL" clId="{9BEFBB74-C0ED-D640-96C8-5B66059E4614}" dt="2021-09-27T19:28:21.422" v="1364" actId="1076"/>
          <ac:inkMkLst>
            <pc:docMk/>
            <pc:sldMk cId="1312175969" sldId="286"/>
            <ac:inkMk id="236" creationId="{7454A45A-E4C7-E946-AAE3-ED2D259F3D03}"/>
          </ac:inkMkLst>
        </pc:inkChg>
        <pc:inkChg chg="mod">
          <ac:chgData name="Zhang Yifan" userId="c9b86b9a-8bad-4e1d-80e2-8f55c3c19e2c" providerId="ADAL" clId="{9BEFBB74-C0ED-D640-96C8-5B66059E4614}" dt="2021-09-27T19:28:21.422" v="1364" actId="1076"/>
          <ac:inkMkLst>
            <pc:docMk/>
            <pc:sldMk cId="1312175969" sldId="286"/>
            <ac:inkMk id="237" creationId="{B79BD749-637E-B545-BCFB-CBE0D460169E}"/>
          </ac:inkMkLst>
        </pc:inkChg>
        <pc:inkChg chg="mod">
          <ac:chgData name="Zhang Yifan" userId="c9b86b9a-8bad-4e1d-80e2-8f55c3c19e2c" providerId="ADAL" clId="{9BEFBB74-C0ED-D640-96C8-5B66059E4614}" dt="2021-09-27T19:28:21.422" v="1364" actId="1076"/>
          <ac:inkMkLst>
            <pc:docMk/>
            <pc:sldMk cId="1312175969" sldId="286"/>
            <ac:inkMk id="238" creationId="{0C802273-C107-BB4E-9573-E00BD59B45F2}"/>
          </ac:inkMkLst>
        </pc:inkChg>
        <pc:inkChg chg="mod">
          <ac:chgData name="Zhang Yifan" userId="c9b86b9a-8bad-4e1d-80e2-8f55c3c19e2c" providerId="ADAL" clId="{9BEFBB74-C0ED-D640-96C8-5B66059E4614}" dt="2021-09-27T19:28:21.422" v="1364" actId="1076"/>
          <ac:inkMkLst>
            <pc:docMk/>
            <pc:sldMk cId="1312175969" sldId="286"/>
            <ac:inkMk id="239" creationId="{1930231F-5E33-BD45-9551-6712B54E4A88}"/>
          </ac:inkMkLst>
        </pc:inkChg>
        <pc:inkChg chg="mod">
          <ac:chgData name="Zhang Yifan" userId="c9b86b9a-8bad-4e1d-80e2-8f55c3c19e2c" providerId="ADAL" clId="{9BEFBB74-C0ED-D640-96C8-5B66059E4614}" dt="2021-09-27T19:28:21.422" v="1364" actId="1076"/>
          <ac:inkMkLst>
            <pc:docMk/>
            <pc:sldMk cId="1312175969" sldId="286"/>
            <ac:inkMk id="240" creationId="{8AA66279-60C1-3A41-8220-B4F3DC155615}"/>
          </ac:inkMkLst>
        </pc:inkChg>
        <pc:inkChg chg="mod">
          <ac:chgData name="Zhang Yifan" userId="c9b86b9a-8bad-4e1d-80e2-8f55c3c19e2c" providerId="ADAL" clId="{9BEFBB74-C0ED-D640-96C8-5B66059E4614}" dt="2021-09-27T19:28:21.422" v="1364" actId="1076"/>
          <ac:inkMkLst>
            <pc:docMk/>
            <pc:sldMk cId="1312175969" sldId="286"/>
            <ac:inkMk id="241" creationId="{5F3C0190-EF0C-3842-81C1-0BD2D07E6E76}"/>
          </ac:inkMkLst>
        </pc:inkChg>
        <pc:inkChg chg="mod">
          <ac:chgData name="Zhang Yifan" userId="c9b86b9a-8bad-4e1d-80e2-8f55c3c19e2c" providerId="ADAL" clId="{9BEFBB74-C0ED-D640-96C8-5B66059E4614}" dt="2021-09-27T19:28:21.422" v="1364" actId="1076"/>
          <ac:inkMkLst>
            <pc:docMk/>
            <pc:sldMk cId="1312175969" sldId="286"/>
            <ac:inkMk id="242" creationId="{34780550-1A73-6C47-877A-27DD5C1C6168}"/>
          </ac:inkMkLst>
        </pc:inkChg>
        <pc:inkChg chg="mod">
          <ac:chgData name="Zhang Yifan" userId="c9b86b9a-8bad-4e1d-80e2-8f55c3c19e2c" providerId="ADAL" clId="{9BEFBB74-C0ED-D640-96C8-5B66059E4614}" dt="2021-09-27T19:28:21.422" v="1364" actId="1076"/>
          <ac:inkMkLst>
            <pc:docMk/>
            <pc:sldMk cId="1312175969" sldId="286"/>
            <ac:inkMk id="243" creationId="{ECB49979-1995-534F-8362-A4D5D426346D}"/>
          </ac:inkMkLst>
        </pc:inkChg>
        <pc:inkChg chg="mod">
          <ac:chgData name="Zhang Yifan" userId="c9b86b9a-8bad-4e1d-80e2-8f55c3c19e2c" providerId="ADAL" clId="{9BEFBB74-C0ED-D640-96C8-5B66059E4614}" dt="2021-09-27T19:28:21.422" v="1364" actId="1076"/>
          <ac:inkMkLst>
            <pc:docMk/>
            <pc:sldMk cId="1312175969" sldId="286"/>
            <ac:inkMk id="244" creationId="{D216E17C-3481-1441-A93B-054E5DDB8D47}"/>
          </ac:inkMkLst>
        </pc:inkChg>
        <pc:inkChg chg="mod">
          <ac:chgData name="Zhang Yifan" userId="c9b86b9a-8bad-4e1d-80e2-8f55c3c19e2c" providerId="ADAL" clId="{9BEFBB74-C0ED-D640-96C8-5B66059E4614}" dt="2021-09-27T19:28:21.422" v="1364" actId="1076"/>
          <ac:inkMkLst>
            <pc:docMk/>
            <pc:sldMk cId="1312175969" sldId="286"/>
            <ac:inkMk id="245" creationId="{C8AA03A6-F2B0-FF4B-8701-7620593F3A7A}"/>
          </ac:inkMkLst>
        </pc:inkChg>
        <pc:inkChg chg="mod">
          <ac:chgData name="Zhang Yifan" userId="c9b86b9a-8bad-4e1d-80e2-8f55c3c19e2c" providerId="ADAL" clId="{9BEFBB74-C0ED-D640-96C8-5B66059E4614}" dt="2021-09-27T19:28:21.422" v="1364" actId="1076"/>
          <ac:inkMkLst>
            <pc:docMk/>
            <pc:sldMk cId="1312175969" sldId="286"/>
            <ac:inkMk id="246" creationId="{3E41B34A-1918-F241-9AD4-4A7A949A3787}"/>
          </ac:inkMkLst>
        </pc:inkChg>
        <pc:inkChg chg="mod">
          <ac:chgData name="Zhang Yifan" userId="c9b86b9a-8bad-4e1d-80e2-8f55c3c19e2c" providerId="ADAL" clId="{9BEFBB74-C0ED-D640-96C8-5B66059E4614}" dt="2021-09-27T19:28:21.422" v="1364" actId="1076"/>
          <ac:inkMkLst>
            <pc:docMk/>
            <pc:sldMk cId="1312175969" sldId="286"/>
            <ac:inkMk id="247" creationId="{AEB612A3-84D7-B446-A420-5D5B45CCBA7E}"/>
          </ac:inkMkLst>
        </pc:inkChg>
        <pc:inkChg chg="mod">
          <ac:chgData name="Zhang Yifan" userId="c9b86b9a-8bad-4e1d-80e2-8f55c3c19e2c" providerId="ADAL" clId="{9BEFBB74-C0ED-D640-96C8-5B66059E4614}" dt="2021-09-27T19:28:21.422" v="1364" actId="1076"/>
          <ac:inkMkLst>
            <pc:docMk/>
            <pc:sldMk cId="1312175969" sldId="286"/>
            <ac:inkMk id="248" creationId="{67C3EB1E-D920-804B-B395-0C655BE3022D}"/>
          </ac:inkMkLst>
        </pc:inkChg>
        <pc:inkChg chg="mod">
          <ac:chgData name="Zhang Yifan" userId="c9b86b9a-8bad-4e1d-80e2-8f55c3c19e2c" providerId="ADAL" clId="{9BEFBB74-C0ED-D640-96C8-5B66059E4614}" dt="2021-09-27T19:28:21.422" v="1364" actId="1076"/>
          <ac:inkMkLst>
            <pc:docMk/>
            <pc:sldMk cId="1312175969" sldId="286"/>
            <ac:inkMk id="249" creationId="{A7ACB4BA-2D69-6043-AEAA-4A6C9E3E77FE}"/>
          </ac:inkMkLst>
        </pc:inkChg>
        <pc:inkChg chg="mod">
          <ac:chgData name="Zhang Yifan" userId="c9b86b9a-8bad-4e1d-80e2-8f55c3c19e2c" providerId="ADAL" clId="{9BEFBB74-C0ED-D640-96C8-5B66059E4614}" dt="2021-09-27T19:28:21.422" v="1364" actId="1076"/>
          <ac:inkMkLst>
            <pc:docMk/>
            <pc:sldMk cId="1312175969" sldId="286"/>
            <ac:inkMk id="250" creationId="{4907BA93-56B1-4345-961D-8402C9A487AF}"/>
          </ac:inkMkLst>
        </pc:inkChg>
        <pc:inkChg chg="mod">
          <ac:chgData name="Zhang Yifan" userId="c9b86b9a-8bad-4e1d-80e2-8f55c3c19e2c" providerId="ADAL" clId="{9BEFBB74-C0ED-D640-96C8-5B66059E4614}" dt="2021-09-27T19:28:21.422" v="1364" actId="1076"/>
          <ac:inkMkLst>
            <pc:docMk/>
            <pc:sldMk cId="1312175969" sldId="286"/>
            <ac:inkMk id="251" creationId="{B9EB7345-F3B9-524A-92A5-6233EEF0FF18}"/>
          </ac:inkMkLst>
        </pc:inkChg>
        <pc:inkChg chg="mod">
          <ac:chgData name="Zhang Yifan" userId="c9b86b9a-8bad-4e1d-80e2-8f55c3c19e2c" providerId="ADAL" clId="{9BEFBB74-C0ED-D640-96C8-5B66059E4614}" dt="2021-09-27T19:28:21.422" v="1364" actId="1076"/>
          <ac:inkMkLst>
            <pc:docMk/>
            <pc:sldMk cId="1312175969" sldId="286"/>
            <ac:inkMk id="252" creationId="{93CFB005-AA6C-7D47-8A6D-52C52B18C062}"/>
          </ac:inkMkLst>
        </pc:inkChg>
        <pc:inkChg chg="mod">
          <ac:chgData name="Zhang Yifan" userId="c9b86b9a-8bad-4e1d-80e2-8f55c3c19e2c" providerId="ADAL" clId="{9BEFBB74-C0ED-D640-96C8-5B66059E4614}" dt="2021-09-27T19:28:21.422" v="1364" actId="1076"/>
          <ac:inkMkLst>
            <pc:docMk/>
            <pc:sldMk cId="1312175969" sldId="286"/>
            <ac:inkMk id="254" creationId="{FCD2C968-3C9C-0641-A4CD-5822CD79EC1B}"/>
          </ac:inkMkLst>
        </pc:inkChg>
        <pc:inkChg chg="mod">
          <ac:chgData name="Zhang Yifan" userId="c9b86b9a-8bad-4e1d-80e2-8f55c3c19e2c" providerId="ADAL" clId="{9BEFBB74-C0ED-D640-96C8-5B66059E4614}" dt="2021-09-27T19:28:21.422" v="1364" actId="1076"/>
          <ac:inkMkLst>
            <pc:docMk/>
            <pc:sldMk cId="1312175969" sldId="286"/>
            <ac:inkMk id="255" creationId="{D8C164B4-A463-4F47-9C95-412B028FF45E}"/>
          </ac:inkMkLst>
        </pc:inkChg>
        <pc:inkChg chg="mod">
          <ac:chgData name="Zhang Yifan" userId="c9b86b9a-8bad-4e1d-80e2-8f55c3c19e2c" providerId="ADAL" clId="{9BEFBB74-C0ED-D640-96C8-5B66059E4614}" dt="2021-09-27T19:28:21.422" v="1364" actId="1076"/>
          <ac:inkMkLst>
            <pc:docMk/>
            <pc:sldMk cId="1312175969" sldId="286"/>
            <ac:inkMk id="256" creationId="{0FD13B7D-4C86-3B48-B8EF-15DBD2337461}"/>
          </ac:inkMkLst>
        </pc:inkChg>
        <pc:inkChg chg="mod">
          <ac:chgData name="Zhang Yifan" userId="c9b86b9a-8bad-4e1d-80e2-8f55c3c19e2c" providerId="ADAL" clId="{9BEFBB74-C0ED-D640-96C8-5B66059E4614}" dt="2021-09-27T19:28:21.422" v="1364" actId="1076"/>
          <ac:inkMkLst>
            <pc:docMk/>
            <pc:sldMk cId="1312175969" sldId="286"/>
            <ac:inkMk id="257" creationId="{779A70E0-43BA-4D4F-8B21-16A5A86F17B1}"/>
          </ac:inkMkLst>
        </pc:inkChg>
        <pc:inkChg chg="mod">
          <ac:chgData name="Zhang Yifan" userId="c9b86b9a-8bad-4e1d-80e2-8f55c3c19e2c" providerId="ADAL" clId="{9BEFBB74-C0ED-D640-96C8-5B66059E4614}" dt="2021-09-27T19:28:21.422" v="1364" actId="1076"/>
          <ac:inkMkLst>
            <pc:docMk/>
            <pc:sldMk cId="1312175969" sldId="286"/>
            <ac:inkMk id="258" creationId="{63ABD50F-6B54-9341-AABA-3B8067F4739E}"/>
          </ac:inkMkLst>
        </pc:inkChg>
        <pc:inkChg chg="mod">
          <ac:chgData name="Zhang Yifan" userId="c9b86b9a-8bad-4e1d-80e2-8f55c3c19e2c" providerId="ADAL" clId="{9BEFBB74-C0ED-D640-96C8-5B66059E4614}" dt="2021-09-27T19:28:21.422" v="1364" actId="1076"/>
          <ac:inkMkLst>
            <pc:docMk/>
            <pc:sldMk cId="1312175969" sldId="286"/>
            <ac:inkMk id="259" creationId="{2453DF39-EADC-2F4D-8547-086894BBA942}"/>
          </ac:inkMkLst>
        </pc:inkChg>
        <pc:inkChg chg="mod">
          <ac:chgData name="Zhang Yifan" userId="c9b86b9a-8bad-4e1d-80e2-8f55c3c19e2c" providerId="ADAL" clId="{9BEFBB74-C0ED-D640-96C8-5B66059E4614}" dt="2021-09-27T19:28:21.422" v="1364" actId="1076"/>
          <ac:inkMkLst>
            <pc:docMk/>
            <pc:sldMk cId="1312175969" sldId="286"/>
            <ac:inkMk id="261" creationId="{8BFBA123-DC7C-4E44-BDE3-AF6D53B43BA9}"/>
          </ac:inkMkLst>
        </pc:inkChg>
        <pc:inkChg chg="mod">
          <ac:chgData name="Zhang Yifan" userId="c9b86b9a-8bad-4e1d-80e2-8f55c3c19e2c" providerId="ADAL" clId="{9BEFBB74-C0ED-D640-96C8-5B66059E4614}" dt="2021-09-27T19:28:21.422" v="1364" actId="1076"/>
          <ac:inkMkLst>
            <pc:docMk/>
            <pc:sldMk cId="1312175969" sldId="286"/>
            <ac:inkMk id="262" creationId="{36AEB563-3CA4-FF4B-9B56-D8FACA38EF4F}"/>
          </ac:inkMkLst>
        </pc:inkChg>
        <pc:inkChg chg="mod">
          <ac:chgData name="Zhang Yifan" userId="c9b86b9a-8bad-4e1d-80e2-8f55c3c19e2c" providerId="ADAL" clId="{9BEFBB74-C0ED-D640-96C8-5B66059E4614}" dt="2021-09-27T19:28:21.422" v="1364" actId="1076"/>
          <ac:inkMkLst>
            <pc:docMk/>
            <pc:sldMk cId="1312175969" sldId="286"/>
            <ac:inkMk id="263" creationId="{BE0CDAAD-193E-9048-9155-A70F40A48E10}"/>
          </ac:inkMkLst>
        </pc:inkChg>
        <pc:inkChg chg="mod">
          <ac:chgData name="Zhang Yifan" userId="c9b86b9a-8bad-4e1d-80e2-8f55c3c19e2c" providerId="ADAL" clId="{9BEFBB74-C0ED-D640-96C8-5B66059E4614}" dt="2021-09-27T19:28:21.422" v="1364" actId="1076"/>
          <ac:inkMkLst>
            <pc:docMk/>
            <pc:sldMk cId="1312175969" sldId="286"/>
            <ac:inkMk id="264" creationId="{65F647D7-0DAD-4D45-A420-559CFD654EE6}"/>
          </ac:inkMkLst>
        </pc:inkChg>
        <pc:inkChg chg="mod">
          <ac:chgData name="Zhang Yifan" userId="c9b86b9a-8bad-4e1d-80e2-8f55c3c19e2c" providerId="ADAL" clId="{9BEFBB74-C0ED-D640-96C8-5B66059E4614}" dt="2021-09-27T19:28:21.422" v="1364" actId="1076"/>
          <ac:inkMkLst>
            <pc:docMk/>
            <pc:sldMk cId="1312175969" sldId="286"/>
            <ac:inkMk id="265" creationId="{48FFD2F8-A27F-794D-94A6-7E0F0F1CAC5B}"/>
          </ac:inkMkLst>
        </pc:inkChg>
        <pc:inkChg chg="mod">
          <ac:chgData name="Zhang Yifan" userId="c9b86b9a-8bad-4e1d-80e2-8f55c3c19e2c" providerId="ADAL" clId="{9BEFBB74-C0ED-D640-96C8-5B66059E4614}" dt="2021-09-27T19:28:21.422" v="1364" actId="1076"/>
          <ac:inkMkLst>
            <pc:docMk/>
            <pc:sldMk cId="1312175969" sldId="286"/>
            <ac:inkMk id="266" creationId="{09777E8D-449B-8843-8C08-DBFFC0E97B24}"/>
          </ac:inkMkLst>
        </pc:inkChg>
        <pc:inkChg chg="mod">
          <ac:chgData name="Zhang Yifan" userId="c9b86b9a-8bad-4e1d-80e2-8f55c3c19e2c" providerId="ADAL" clId="{9BEFBB74-C0ED-D640-96C8-5B66059E4614}" dt="2021-09-27T19:28:21.422" v="1364" actId="1076"/>
          <ac:inkMkLst>
            <pc:docMk/>
            <pc:sldMk cId="1312175969" sldId="286"/>
            <ac:inkMk id="267" creationId="{2A4CC75C-DE5F-7C44-AB45-1E2FB0EF6637}"/>
          </ac:inkMkLst>
        </pc:inkChg>
        <pc:inkChg chg="mod">
          <ac:chgData name="Zhang Yifan" userId="c9b86b9a-8bad-4e1d-80e2-8f55c3c19e2c" providerId="ADAL" clId="{9BEFBB74-C0ED-D640-96C8-5B66059E4614}" dt="2021-09-27T19:28:21.422" v="1364" actId="1076"/>
          <ac:inkMkLst>
            <pc:docMk/>
            <pc:sldMk cId="1312175969" sldId="286"/>
            <ac:inkMk id="268" creationId="{46BF7322-1F98-FF4B-B1DB-979D0B8CDCA7}"/>
          </ac:inkMkLst>
        </pc:inkChg>
        <pc:inkChg chg="mod">
          <ac:chgData name="Zhang Yifan" userId="c9b86b9a-8bad-4e1d-80e2-8f55c3c19e2c" providerId="ADAL" clId="{9BEFBB74-C0ED-D640-96C8-5B66059E4614}" dt="2021-09-27T19:28:21.422" v="1364" actId="1076"/>
          <ac:inkMkLst>
            <pc:docMk/>
            <pc:sldMk cId="1312175969" sldId="286"/>
            <ac:inkMk id="269" creationId="{B8B50B99-74D2-594E-89A8-9BBC94E0D199}"/>
          </ac:inkMkLst>
        </pc:inkChg>
        <pc:inkChg chg="mod">
          <ac:chgData name="Zhang Yifan" userId="c9b86b9a-8bad-4e1d-80e2-8f55c3c19e2c" providerId="ADAL" clId="{9BEFBB74-C0ED-D640-96C8-5B66059E4614}" dt="2021-09-27T19:28:21.422" v="1364" actId="1076"/>
          <ac:inkMkLst>
            <pc:docMk/>
            <pc:sldMk cId="1312175969" sldId="286"/>
            <ac:inkMk id="270" creationId="{4EEB1492-C059-624E-B742-F7921183CE87}"/>
          </ac:inkMkLst>
        </pc:inkChg>
        <pc:inkChg chg="mod">
          <ac:chgData name="Zhang Yifan" userId="c9b86b9a-8bad-4e1d-80e2-8f55c3c19e2c" providerId="ADAL" clId="{9BEFBB74-C0ED-D640-96C8-5B66059E4614}" dt="2021-09-27T19:28:21.422" v="1364" actId="1076"/>
          <ac:inkMkLst>
            <pc:docMk/>
            <pc:sldMk cId="1312175969" sldId="286"/>
            <ac:inkMk id="271" creationId="{E8F68CA2-A7F8-9C4B-9E21-8D5F58AA2A7B}"/>
          </ac:inkMkLst>
        </pc:inkChg>
        <pc:inkChg chg="mod">
          <ac:chgData name="Zhang Yifan" userId="c9b86b9a-8bad-4e1d-80e2-8f55c3c19e2c" providerId="ADAL" clId="{9BEFBB74-C0ED-D640-96C8-5B66059E4614}" dt="2021-09-27T19:28:21.422" v="1364" actId="1076"/>
          <ac:inkMkLst>
            <pc:docMk/>
            <pc:sldMk cId="1312175969" sldId="286"/>
            <ac:inkMk id="272" creationId="{CE343161-28AA-9648-A5E2-061A724056D1}"/>
          </ac:inkMkLst>
        </pc:inkChg>
        <pc:inkChg chg="mod">
          <ac:chgData name="Zhang Yifan" userId="c9b86b9a-8bad-4e1d-80e2-8f55c3c19e2c" providerId="ADAL" clId="{9BEFBB74-C0ED-D640-96C8-5B66059E4614}" dt="2021-09-27T19:28:21.422" v="1364" actId="1076"/>
          <ac:inkMkLst>
            <pc:docMk/>
            <pc:sldMk cId="1312175969" sldId="286"/>
            <ac:inkMk id="273" creationId="{2CDCB1BA-F6EE-1841-A0E6-D600C90EFEB6}"/>
          </ac:inkMkLst>
        </pc:inkChg>
        <pc:inkChg chg="mod">
          <ac:chgData name="Zhang Yifan" userId="c9b86b9a-8bad-4e1d-80e2-8f55c3c19e2c" providerId="ADAL" clId="{9BEFBB74-C0ED-D640-96C8-5B66059E4614}" dt="2021-09-27T19:28:21.422" v="1364" actId="1076"/>
          <ac:inkMkLst>
            <pc:docMk/>
            <pc:sldMk cId="1312175969" sldId="286"/>
            <ac:inkMk id="274" creationId="{79200DA4-AF57-D94C-A182-F272701A8AD3}"/>
          </ac:inkMkLst>
        </pc:inkChg>
        <pc:inkChg chg="mod">
          <ac:chgData name="Zhang Yifan" userId="c9b86b9a-8bad-4e1d-80e2-8f55c3c19e2c" providerId="ADAL" clId="{9BEFBB74-C0ED-D640-96C8-5B66059E4614}" dt="2021-09-27T19:28:21.422" v="1364" actId="1076"/>
          <ac:inkMkLst>
            <pc:docMk/>
            <pc:sldMk cId="1312175969" sldId="286"/>
            <ac:inkMk id="275" creationId="{501CC816-B21A-824F-866F-C8CC47E0722B}"/>
          </ac:inkMkLst>
        </pc:inkChg>
        <pc:inkChg chg="mod">
          <ac:chgData name="Zhang Yifan" userId="c9b86b9a-8bad-4e1d-80e2-8f55c3c19e2c" providerId="ADAL" clId="{9BEFBB74-C0ED-D640-96C8-5B66059E4614}" dt="2021-09-27T19:28:21.422" v="1364" actId="1076"/>
          <ac:inkMkLst>
            <pc:docMk/>
            <pc:sldMk cId="1312175969" sldId="286"/>
            <ac:inkMk id="276" creationId="{A1EE9E09-1765-AC44-A9F7-5BB36C748BCA}"/>
          </ac:inkMkLst>
        </pc:inkChg>
        <pc:inkChg chg="mod">
          <ac:chgData name="Zhang Yifan" userId="c9b86b9a-8bad-4e1d-80e2-8f55c3c19e2c" providerId="ADAL" clId="{9BEFBB74-C0ED-D640-96C8-5B66059E4614}" dt="2021-09-27T19:28:21.422" v="1364" actId="1076"/>
          <ac:inkMkLst>
            <pc:docMk/>
            <pc:sldMk cId="1312175969" sldId="286"/>
            <ac:inkMk id="277" creationId="{0465BD48-4236-CF4B-BA9D-21A1C67449CE}"/>
          </ac:inkMkLst>
        </pc:inkChg>
        <pc:inkChg chg="mod">
          <ac:chgData name="Zhang Yifan" userId="c9b86b9a-8bad-4e1d-80e2-8f55c3c19e2c" providerId="ADAL" clId="{9BEFBB74-C0ED-D640-96C8-5B66059E4614}" dt="2021-09-27T19:28:21.422" v="1364" actId="1076"/>
          <ac:inkMkLst>
            <pc:docMk/>
            <pc:sldMk cId="1312175969" sldId="286"/>
            <ac:inkMk id="278" creationId="{781E0BB0-7ACE-584E-8633-9B4C064DDC8B}"/>
          </ac:inkMkLst>
        </pc:inkChg>
        <pc:inkChg chg="mod">
          <ac:chgData name="Zhang Yifan" userId="c9b86b9a-8bad-4e1d-80e2-8f55c3c19e2c" providerId="ADAL" clId="{9BEFBB74-C0ED-D640-96C8-5B66059E4614}" dt="2021-09-27T19:28:21.422" v="1364" actId="1076"/>
          <ac:inkMkLst>
            <pc:docMk/>
            <pc:sldMk cId="1312175969" sldId="286"/>
            <ac:inkMk id="279" creationId="{6DD51FAD-0928-0844-BA01-1B9773E785BC}"/>
          </ac:inkMkLst>
        </pc:inkChg>
        <pc:inkChg chg="mod">
          <ac:chgData name="Zhang Yifan" userId="c9b86b9a-8bad-4e1d-80e2-8f55c3c19e2c" providerId="ADAL" clId="{9BEFBB74-C0ED-D640-96C8-5B66059E4614}" dt="2021-09-27T19:28:21.422" v="1364" actId="1076"/>
          <ac:inkMkLst>
            <pc:docMk/>
            <pc:sldMk cId="1312175969" sldId="286"/>
            <ac:inkMk id="280" creationId="{FBE279F5-E521-9E4E-9D65-5829EF00AECB}"/>
          </ac:inkMkLst>
        </pc:inkChg>
        <pc:inkChg chg="mod">
          <ac:chgData name="Zhang Yifan" userId="c9b86b9a-8bad-4e1d-80e2-8f55c3c19e2c" providerId="ADAL" clId="{9BEFBB74-C0ED-D640-96C8-5B66059E4614}" dt="2021-09-27T19:28:21.422" v="1364" actId="1076"/>
          <ac:inkMkLst>
            <pc:docMk/>
            <pc:sldMk cId="1312175969" sldId="286"/>
            <ac:inkMk id="282" creationId="{0C8B3006-F44B-C141-90FE-74258BAE069E}"/>
          </ac:inkMkLst>
        </pc:inkChg>
        <pc:inkChg chg="mod">
          <ac:chgData name="Zhang Yifan" userId="c9b86b9a-8bad-4e1d-80e2-8f55c3c19e2c" providerId="ADAL" clId="{9BEFBB74-C0ED-D640-96C8-5B66059E4614}" dt="2021-09-27T19:28:21.422" v="1364" actId="1076"/>
          <ac:inkMkLst>
            <pc:docMk/>
            <pc:sldMk cId="1312175969" sldId="286"/>
            <ac:inkMk id="283" creationId="{D27E7D71-8F9B-A644-A9B0-E879358AC9F6}"/>
          </ac:inkMkLst>
        </pc:inkChg>
        <pc:inkChg chg="mod">
          <ac:chgData name="Zhang Yifan" userId="c9b86b9a-8bad-4e1d-80e2-8f55c3c19e2c" providerId="ADAL" clId="{9BEFBB74-C0ED-D640-96C8-5B66059E4614}" dt="2021-09-27T19:28:21.422" v="1364" actId="1076"/>
          <ac:inkMkLst>
            <pc:docMk/>
            <pc:sldMk cId="1312175969" sldId="286"/>
            <ac:inkMk id="284" creationId="{29896DE9-0B66-FF46-8E15-099788A19202}"/>
          </ac:inkMkLst>
        </pc:inkChg>
        <pc:inkChg chg="mod">
          <ac:chgData name="Zhang Yifan" userId="c9b86b9a-8bad-4e1d-80e2-8f55c3c19e2c" providerId="ADAL" clId="{9BEFBB74-C0ED-D640-96C8-5B66059E4614}" dt="2021-09-27T19:28:21.422" v="1364" actId="1076"/>
          <ac:inkMkLst>
            <pc:docMk/>
            <pc:sldMk cId="1312175969" sldId="286"/>
            <ac:inkMk id="285" creationId="{26D74BD8-471F-A14E-9CD3-2B0B434F696D}"/>
          </ac:inkMkLst>
        </pc:inkChg>
        <pc:inkChg chg="mod">
          <ac:chgData name="Zhang Yifan" userId="c9b86b9a-8bad-4e1d-80e2-8f55c3c19e2c" providerId="ADAL" clId="{9BEFBB74-C0ED-D640-96C8-5B66059E4614}" dt="2021-09-27T19:28:21.422" v="1364" actId="1076"/>
          <ac:inkMkLst>
            <pc:docMk/>
            <pc:sldMk cId="1312175969" sldId="286"/>
            <ac:inkMk id="286" creationId="{C0A47F82-12CE-7643-91AB-88B770C813B9}"/>
          </ac:inkMkLst>
        </pc:inkChg>
        <pc:inkChg chg="mod">
          <ac:chgData name="Zhang Yifan" userId="c9b86b9a-8bad-4e1d-80e2-8f55c3c19e2c" providerId="ADAL" clId="{9BEFBB74-C0ED-D640-96C8-5B66059E4614}" dt="2021-09-27T19:28:21.422" v="1364" actId="1076"/>
          <ac:inkMkLst>
            <pc:docMk/>
            <pc:sldMk cId="1312175969" sldId="286"/>
            <ac:inkMk id="287" creationId="{E74EEC2A-6CB4-0C4F-A859-A05D894E58C1}"/>
          </ac:inkMkLst>
        </pc:inkChg>
        <pc:inkChg chg="mod">
          <ac:chgData name="Zhang Yifan" userId="c9b86b9a-8bad-4e1d-80e2-8f55c3c19e2c" providerId="ADAL" clId="{9BEFBB74-C0ED-D640-96C8-5B66059E4614}" dt="2021-09-27T19:28:21.422" v="1364" actId="1076"/>
          <ac:inkMkLst>
            <pc:docMk/>
            <pc:sldMk cId="1312175969" sldId="286"/>
            <ac:inkMk id="288" creationId="{0010A9E1-086A-B74A-84A3-4E9960274EC4}"/>
          </ac:inkMkLst>
        </pc:inkChg>
        <pc:inkChg chg="mod">
          <ac:chgData name="Zhang Yifan" userId="c9b86b9a-8bad-4e1d-80e2-8f55c3c19e2c" providerId="ADAL" clId="{9BEFBB74-C0ED-D640-96C8-5B66059E4614}" dt="2021-09-27T19:28:21.422" v="1364" actId="1076"/>
          <ac:inkMkLst>
            <pc:docMk/>
            <pc:sldMk cId="1312175969" sldId="286"/>
            <ac:inkMk id="289" creationId="{A12DAB5D-DB9A-6E4D-8438-81A6FCC3081D}"/>
          </ac:inkMkLst>
        </pc:inkChg>
        <pc:inkChg chg="mod">
          <ac:chgData name="Zhang Yifan" userId="c9b86b9a-8bad-4e1d-80e2-8f55c3c19e2c" providerId="ADAL" clId="{9BEFBB74-C0ED-D640-96C8-5B66059E4614}" dt="2021-09-27T19:28:21.422" v="1364" actId="1076"/>
          <ac:inkMkLst>
            <pc:docMk/>
            <pc:sldMk cId="1312175969" sldId="286"/>
            <ac:inkMk id="290" creationId="{E93CA3FD-7E91-0245-BB13-642DBD3382E9}"/>
          </ac:inkMkLst>
        </pc:inkChg>
        <pc:inkChg chg="mod">
          <ac:chgData name="Zhang Yifan" userId="c9b86b9a-8bad-4e1d-80e2-8f55c3c19e2c" providerId="ADAL" clId="{9BEFBB74-C0ED-D640-96C8-5B66059E4614}" dt="2021-09-27T19:28:21.422" v="1364" actId="1076"/>
          <ac:inkMkLst>
            <pc:docMk/>
            <pc:sldMk cId="1312175969" sldId="286"/>
            <ac:inkMk id="291" creationId="{7B3A2824-DE8E-A946-8DC4-FF3D564CFD07}"/>
          </ac:inkMkLst>
        </pc:inkChg>
        <pc:inkChg chg="mod">
          <ac:chgData name="Zhang Yifan" userId="c9b86b9a-8bad-4e1d-80e2-8f55c3c19e2c" providerId="ADAL" clId="{9BEFBB74-C0ED-D640-96C8-5B66059E4614}" dt="2021-09-27T19:28:21.422" v="1364" actId="1076"/>
          <ac:inkMkLst>
            <pc:docMk/>
            <pc:sldMk cId="1312175969" sldId="286"/>
            <ac:inkMk id="293" creationId="{6AFCB572-636C-5F42-9FF1-18E17F0BB522}"/>
          </ac:inkMkLst>
        </pc:inkChg>
        <pc:inkChg chg="mod">
          <ac:chgData name="Zhang Yifan" userId="c9b86b9a-8bad-4e1d-80e2-8f55c3c19e2c" providerId="ADAL" clId="{9BEFBB74-C0ED-D640-96C8-5B66059E4614}" dt="2021-09-27T19:28:21.422" v="1364" actId="1076"/>
          <ac:inkMkLst>
            <pc:docMk/>
            <pc:sldMk cId="1312175969" sldId="286"/>
            <ac:inkMk id="294" creationId="{AA75CD80-FA1B-CE44-9A8C-BFBF1F2A25FD}"/>
          </ac:inkMkLst>
        </pc:inkChg>
        <pc:inkChg chg="mod">
          <ac:chgData name="Zhang Yifan" userId="c9b86b9a-8bad-4e1d-80e2-8f55c3c19e2c" providerId="ADAL" clId="{9BEFBB74-C0ED-D640-96C8-5B66059E4614}" dt="2021-09-27T19:28:21.422" v="1364" actId="1076"/>
          <ac:inkMkLst>
            <pc:docMk/>
            <pc:sldMk cId="1312175969" sldId="286"/>
            <ac:inkMk id="295" creationId="{ABD7FBA9-D570-9240-BBAE-E7D710A63F23}"/>
          </ac:inkMkLst>
        </pc:inkChg>
        <pc:inkChg chg="mod">
          <ac:chgData name="Zhang Yifan" userId="c9b86b9a-8bad-4e1d-80e2-8f55c3c19e2c" providerId="ADAL" clId="{9BEFBB74-C0ED-D640-96C8-5B66059E4614}" dt="2021-09-27T19:28:21.422" v="1364" actId="1076"/>
          <ac:inkMkLst>
            <pc:docMk/>
            <pc:sldMk cId="1312175969" sldId="286"/>
            <ac:inkMk id="296" creationId="{62A35561-5B39-5F4C-A83A-10022AB485D0}"/>
          </ac:inkMkLst>
        </pc:inkChg>
        <pc:inkChg chg="mod">
          <ac:chgData name="Zhang Yifan" userId="c9b86b9a-8bad-4e1d-80e2-8f55c3c19e2c" providerId="ADAL" clId="{9BEFBB74-C0ED-D640-96C8-5B66059E4614}" dt="2021-09-27T19:28:21.422" v="1364" actId="1076"/>
          <ac:inkMkLst>
            <pc:docMk/>
            <pc:sldMk cId="1312175969" sldId="286"/>
            <ac:inkMk id="297" creationId="{FCF823F9-DE39-CE4D-AD36-E0D69D86EEDB}"/>
          </ac:inkMkLst>
        </pc:inkChg>
        <pc:inkChg chg="mod">
          <ac:chgData name="Zhang Yifan" userId="c9b86b9a-8bad-4e1d-80e2-8f55c3c19e2c" providerId="ADAL" clId="{9BEFBB74-C0ED-D640-96C8-5B66059E4614}" dt="2021-09-27T19:28:21.422" v="1364" actId="1076"/>
          <ac:inkMkLst>
            <pc:docMk/>
            <pc:sldMk cId="1312175969" sldId="286"/>
            <ac:inkMk id="298" creationId="{806E8B9D-FCFC-7642-BC09-74F357EA018D}"/>
          </ac:inkMkLst>
        </pc:inkChg>
        <pc:inkChg chg="mod">
          <ac:chgData name="Zhang Yifan" userId="c9b86b9a-8bad-4e1d-80e2-8f55c3c19e2c" providerId="ADAL" clId="{9BEFBB74-C0ED-D640-96C8-5B66059E4614}" dt="2021-09-27T19:28:21.422" v="1364" actId="1076"/>
          <ac:inkMkLst>
            <pc:docMk/>
            <pc:sldMk cId="1312175969" sldId="286"/>
            <ac:inkMk id="299" creationId="{0A1FBB6C-6E05-D841-B281-934B8DF44908}"/>
          </ac:inkMkLst>
        </pc:inkChg>
        <pc:inkChg chg="mod">
          <ac:chgData name="Zhang Yifan" userId="c9b86b9a-8bad-4e1d-80e2-8f55c3c19e2c" providerId="ADAL" clId="{9BEFBB74-C0ED-D640-96C8-5B66059E4614}" dt="2021-09-27T19:28:21.422" v="1364" actId="1076"/>
          <ac:inkMkLst>
            <pc:docMk/>
            <pc:sldMk cId="1312175969" sldId="286"/>
            <ac:inkMk id="300" creationId="{63BA3EE5-C7AB-E34F-BE9B-69CA41AF0D80}"/>
          </ac:inkMkLst>
        </pc:inkChg>
        <pc:inkChg chg="mod">
          <ac:chgData name="Zhang Yifan" userId="c9b86b9a-8bad-4e1d-80e2-8f55c3c19e2c" providerId="ADAL" clId="{9BEFBB74-C0ED-D640-96C8-5B66059E4614}" dt="2021-09-27T19:28:21.422" v="1364" actId="1076"/>
          <ac:inkMkLst>
            <pc:docMk/>
            <pc:sldMk cId="1312175969" sldId="286"/>
            <ac:inkMk id="301" creationId="{61F01351-D931-014C-8DBC-788DE278643C}"/>
          </ac:inkMkLst>
        </pc:inkChg>
        <pc:inkChg chg="mod">
          <ac:chgData name="Zhang Yifan" userId="c9b86b9a-8bad-4e1d-80e2-8f55c3c19e2c" providerId="ADAL" clId="{9BEFBB74-C0ED-D640-96C8-5B66059E4614}" dt="2021-09-27T19:28:21.422" v="1364" actId="1076"/>
          <ac:inkMkLst>
            <pc:docMk/>
            <pc:sldMk cId="1312175969" sldId="286"/>
            <ac:inkMk id="302" creationId="{353DD19B-E748-B447-A4A3-9FC9D1B5049F}"/>
          </ac:inkMkLst>
        </pc:inkChg>
        <pc:inkChg chg="mod">
          <ac:chgData name="Zhang Yifan" userId="c9b86b9a-8bad-4e1d-80e2-8f55c3c19e2c" providerId="ADAL" clId="{9BEFBB74-C0ED-D640-96C8-5B66059E4614}" dt="2021-09-27T19:28:21.422" v="1364" actId="1076"/>
          <ac:inkMkLst>
            <pc:docMk/>
            <pc:sldMk cId="1312175969" sldId="286"/>
            <ac:inkMk id="303" creationId="{72FBB943-B218-504E-AE50-635C7D96D572}"/>
          </ac:inkMkLst>
        </pc:inkChg>
        <pc:inkChg chg="mod">
          <ac:chgData name="Zhang Yifan" userId="c9b86b9a-8bad-4e1d-80e2-8f55c3c19e2c" providerId="ADAL" clId="{9BEFBB74-C0ED-D640-96C8-5B66059E4614}" dt="2021-09-27T19:28:21.422" v="1364" actId="1076"/>
          <ac:inkMkLst>
            <pc:docMk/>
            <pc:sldMk cId="1312175969" sldId="286"/>
            <ac:inkMk id="304" creationId="{66A675BB-C82A-474C-807D-3E0C048FC57E}"/>
          </ac:inkMkLst>
        </pc:inkChg>
        <pc:inkChg chg="mod">
          <ac:chgData name="Zhang Yifan" userId="c9b86b9a-8bad-4e1d-80e2-8f55c3c19e2c" providerId="ADAL" clId="{9BEFBB74-C0ED-D640-96C8-5B66059E4614}" dt="2021-09-27T19:28:21.422" v="1364" actId="1076"/>
          <ac:inkMkLst>
            <pc:docMk/>
            <pc:sldMk cId="1312175969" sldId="286"/>
            <ac:inkMk id="305" creationId="{E9F06976-8EB4-5F4F-A7A9-ECFFA9D582D6}"/>
          </ac:inkMkLst>
        </pc:inkChg>
        <pc:inkChg chg="mod">
          <ac:chgData name="Zhang Yifan" userId="c9b86b9a-8bad-4e1d-80e2-8f55c3c19e2c" providerId="ADAL" clId="{9BEFBB74-C0ED-D640-96C8-5B66059E4614}" dt="2021-09-27T19:28:21.422" v="1364" actId="1076"/>
          <ac:inkMkLst>
            <pc:docMk/>
            <pc:sldMk cId="1312175969" sldId="286"/>
            <ac:inkMk id="306" creationId="{742E46A2-52F7-6D4D-AE44-CDAA2615BC8C}"/>
          </ac:inkMkLst>
        </pc:inkChg>
        <pc:inkChg chg="mod">
          <ac:chgData name="Zhang Yifan" userId="c9b86b9a-8bad-4e1d-80e2-8f55c3c19e2c" providerId="ADAL" clId="{9BEFBB74-C0ED-D640-96C8-5B66059E4614}" dt="2021-09-27T19:28:21.422" v="1364" actId="1076"/>
          <ac:inkMkLst>
            <pc:docMk/>
            <pc:sldMk cId="1312175969" sldId="286"/>
            <ac:inkMk id="307" creationId="{4F8E171A-BC5D-E143-A8DF-F2B1B8CF5480}"/>
          </ac:inkMkLst>
        </pc:inkChg>
        <pc:inkChg chg="mod">
          <ac:chgData name="Zhang Yifan" userId="c9b86b9a-8bad-4e1d-80e2-8f55c3c19e2c" providerId="ADAL" clId="{9BEFBB74-C0ED-D640-96C8-5B66059E4614}" dt="2021-09-27T19:28:21.422" v="1364" actId="1076"/>
          <ac:inkMkLst>
            <pc:docMk/>
            <pc:sldMk cId="1312175969" sldId="286"/>
            <ac:inkMk id="308" creationId="{A219B90B-5407-9E4A-A46C-FB7652A2AB1A}"/>
          </ac:inkMkLst>
        </pc:inkChg>
        <pc:inkChg chg="mod">
          <ac:chgData name="Zhang Yifan" userId="c9b86b9a-8bad-4e1d-80e2-8f55c3c19e2c" providerId="ADAL" clId="{9BEFBB74-C0ED-D640-96C8-5B66059E4614}" dt="2021-09-27T19:28:21.422" v="1364" actId="1076"/>
          <ac:inkMkLst>
            <pc:docMk/>
            <pc:sldMk cId="1312175969" sldId="286"/>
            <ac:inkMk id="310" creationId="{8F0E0A75-B94E-CA40-854A-05C45600341C}"/>
          </ac:inkMkLst>
        </pc:inkChg>
        <pc:inkChg chg="mod">
          <ac:chgData name="Zhang Yifan" userId="c9b86b9a-8bad-4e1d-80e2-8f55c3c19e2c" providerId="ADAL" clId="{9BEFBB74-C0ED-D640-96C8-5B66059E4614}" dt="2021-09-27T19:28:21.422" v="1364" actId="1076"/>
          <ac:inkMkLst>
            <pc:docMk/>
            <pc:sldMk cId="1312175969" sldId="286"/>
            <ac:inkMk id="311" creationId="{433CCCD6-2EB2-8E48-9534-770F718399B3}"/>
          </ac:inkMkLst>
        </pc:inkChg>
        <pc:inkChg chg="mod">
          <ac:chgData name="Zhang Yifan" userId="c9b86b9a-8bad-4e1d-80e2-8f55c3c19e2c" providerId="ADAL" clId="{9BEFBB74-C0ED-D640-96C8-5B66059E4614}" dt="2021-09-27T19:28:21.422" v="1364" actId="1076"/>
          <ac:inkMkLst>
            <pc:docMk/>
            <pc:sldMk cId="1312175969" sldId="286"/>
            <ac:inkMk id="313" creationId="{9A945B67-9DC0-F248-8B41-DDB02784024C}"/>
          </ac:inkMkLst>
        </pc:inkChg>
        <pc:inkChg chg="mod">
          <ac:chgData name="Zhang Yifan" userId="c9b86b9a-8bad-4e1d-80e2-8f55c3c19e2c" providerId="ADAL" clId="{9BEFBB74-C0ED-D640-96C8-5B66059E4614}" dt="2021-09-27T19:28:21.422" v="1364" actId="1076"/>
          <ac:inkMkLst>
            <pc:docMk/>
            <pc:sldMk cId="1312175969" sldId="286"/>
            <ac:inkMk id="314" creationId="{21462F88-3D33-774D-8283-88069985F890}"/>
          </ac:inkMkLst>
        </pc:inkChg>
        <pc:inkChg chg="mod">
          <ac:chgData name="Zhang Yifan" userId="c9b86b9a-8bad-4e1d-80e2-8f55c3c19e2c" providerId="ADAL" clId="{9BEFBB74-C0ED-D640-96C8-5B66059E4614}" dt="2021-09-27T19:28:21.422" v="1364" actId="1076"/>
          <ac:inkMkLst>
            <pc:docMk/>
            <pc:sldMk cId="1312175969" sldId="286"/>
            <ac:inkMk id="315" creationId="{A948196A-D78A-B64E-8273-9BD54398F252}"/>
          </ac:inkMkLst>
        </pc:inkChg>
        <pc:inkChg chg="mod">
          <ac:chgData name="Zhang Yifan" userId="c9b86b9a-8bad-4e1d-80e2-8f55c3c19e2c" providerId="ADAL" clId="{9BEFBB74-C0ED-D640-96C8-5B66059E4614}" dt="2021-09-27T19:28:21.422" v="1364" actId="1076"/>
          <ac:inkMkLst>
            <pc:docMk/>
            <pc:sldMk cId="1312175969" sldId="286"/>
            <ac:inkMk id="317" creationId="{8159CB2B-9033-4948-B6B6-9232AD0B2FB0}"/>
          </ac:inkMkLst>
        </pc:inkChg>
        <pc:inkChg chg="mod">
          <ac:chgData name="Zhang Yifan" userId="c9b86b9a-8bad-4e1d-80e2-8f55c3c19e2c" providerId="ADAL" clId="{9BEFBB74-C0ED-D640-96C8-5B66059E4614}" dt="2021-09-27T19:28:21.422" v="1364" actId="1076"/>
          <ac:inkMkLst>
            <pc:docMk/>
            <pc:sldMk cId="1312175969" sldId="286"/>
            <ac:inkMk id="318" creationId="{25C7B173-6CF5-8E46-98AF-137C07508C3E}"/>
          </ac:inkMkLst>
        </pc:inkChg>
        <pc:inkChg chg="mod">
          <ac:chgData name="Zhang Yifan" userId="c9b86b9a-8bad-4e1d-80e2-8f55c3c19e2c" providerId="ADAL" clId="{9BEFBB74-C0ED-D640-96C8-5B66059E4614}" dt="2021-09-27T19:28:21.422" v="1364" actId="1076"/>
          <ac:inkMkLst>
            <pc:docMk/>
            <pc:sldMk cId="1312175969" sldId="286"/>
            <ac:inkMk id="319" creationId="{326BCD29-011E-0B49-B9E0-5BCC6F271447}"/>
          </ac:inkMkLst>
        </pc:inkChg>
        <pc:inkChg chg="mod">
          <ac:chgData name="Zhang Yifan" userId="c9b86b9a-8bad-4e1d-80e2-8f55c3c19e2c" providerId="ADAL" clId="{9BEFBB74-C0ED-D640-96C8-5B66059E4614}" dt="2021-09-27T19:28:21.422" v="1364" actId="1076"/>
          <ac:inkMkLst>
            <pc:docMk/>
            <pc:sldMk cId="1312175969" sldId="286"/>
            <ac:inkMk id="320" creationId="{5946B2C6-B6E0-8247-81A0-B26DF9FC379C}"/>
          </ac:inkMkLst>
        </pc:inkChg>
      </pc:sldChg>
      <pc:sldChg chg="addSp delSp">
        <pc:chgData name="Zhang Yifan" userId="c9b86b9a-8bad-4e1d-80e2-8f55c3c19e2c" providerId="ADAL" clId="{9BEFBB74-C0ED-D640-96C8-5B66059E4614}" dt="2021-09-27T19:33:13.308" v="1392"/>
        <pc:sldMkLst>
          <pc:docMk/>
          <pc:sldMk cId="2304836964" sldId="288"/>
        </pc:sldMkLst>
        <pc:grpChg chg="add del">
          <ac:chgData name="Zhang Yifan" userId="c9b86b9a-8bad-4e1d-80e2-8f55c3c19e2c" providerId="ADAL" clId="{9BEFBB74-C0ED-D640-96C8-5B66059E4614}" dt="2021-09-27T19:33:02.423" v="1372"/>
          <ac:grpSpMkLst>
            <pc:docMk/>
            <pc:sldMk cId="2304836964" sldId="288"/>
            <ac:grpSpMk id="145" creationId="{B85E0CD6-615C-794B-981B-B40AEAE5D74F}"/>
          </ac:grpSpMkLst>
        </pc:grpChg>
        <pc:grpChg chg="add del">
          <ac:chgData name="Zhang Yifan" userId="c9b86b9a-8bad-4e1d-80e2-8f55c3c19e2c" providerId="ADAL" clId="{9BEFBB74-C0ED-D640-96C8-5B66059E4614}" dt="2021-09-27T19:33:08.351" v="1383"/>
          <ac:grpSpMkLst>
            <pc:docMk/>
            <pc:sldMk cId="2304836964" sldId="288"/>
            <ac:grpSpMk id="325" creationId="{1F8DD767-FC49-3C48-9E26-8D33F002D1C5}"/>
          </ac:grpSpMkLst>
        </pc:grpChg>
        <pc:grpChg chg="add">
          <ac:chgData name="Zhang Yifan" userId="c9b86b9a-8bad-4e1d-80e2-8f55c3c19e2c" providerId="ADAL" clId="{9BEFBB74-C0ED-D640-96C8-5B66059E4614}" dt="2021-09-27T19:33:13.308" v="1392"/>
          <ac:grpSpMkLst>
            <pc:docMk/>
            <pc:sldMk cId="2304836964" sldId="288"/>
            <ac:grpSpMk id="333" creationId="{18756CEA-DABF-7A48-A9D2-3D000E756164}"/>
          </ac:grpSpMkLst>
        </pc:grpChg>
        <pc:inkChg chg="add topLvl">
          <ac:chgData name="Zhang Yifan" userId="c9b86b9a-8bad-4e1d-80e2-8f55c3c19e2c" providerId="ADAL" clId="{9BEFBB74-C0ED-D640-96C8-5B66059E4614}" dt="2021-09-27T19:33:08.351" v="1383"/>
          <ac:inkMkLst>
            <pc:docMk/>
            <pc:sldMk cId="2304836964" sldId="288"/>
            <ac:inkMk id="2" creationId="{9D8A5245-1E95-3F40-894D-451D0B918315}"/>
          </ac:inkMkLst>
        </pc:inkChg>
        <pc:inkChg chg="add topLvl">
          <ac:chgData name="Zhang Yifan" userId="c9b86b9a-8bad-4e1d-80e2-8f55c3c19e2c" providerId="ADAL" clId="{9BEFBB74-C0ED-D640-96C8-5B66059E4614}" dt="2021-09-27T19:33:08.351" v="1383"/>
          <ac:inkMkLst>
            <pc:docMk/>
            <pc:sldMk cId="2304836964" sldId="288"/>
            <ac:inkMk id="3" creationId="{FF0814ED-1E7D-2B40-966D-27E60DF60B82}"/>
          </ac:inkMkLst>
        </pc:inkChg>
        <pc:inkChg chg="add del topLvl">
          <ac:chgData name="Zhang Yifan" userId="c9b86b9a-8bad-4e1d-80e2-8f55c3c19e2c" providerId="ADAL" clId="{9BEFBB74-C0ED-D640-96C8-5B66059E4614}" dt="2021-09-27T19:33:02.704" v="1373"/>
          <ac:inkMkLst>
            <pc:docMk/>
            <pc:sldMk cId="2304836964" sldId="288"/>
            <ac:inkMk id="6" creationId="{E94EE4F3-C38E-9C41-8236-F310A36983F0}"/>
          </ac:inkMkLst>
        </pc:inkChg>
        <pc:inkChg chg="add del topLvl">
          <ac:chgData name="Zhang Yifan" userId="c9b86b9a-8bad-4e1d-80e2-8f55c3c19e2c" providerId="ADAL" clId="{9BEFBB74-C0ED-D640-96C8-5B66059E4614}" dt="2021-09-27T19:33:02.423" v="1372"/>
          <ac:inkMkLst>
            <pc:docMk/>
            <pc:sldMk cId="2304836964" sldId="288"/>
            <ac:inkMk id="20" creationId="{D624E0C5-B03F-6C42-8691-78544500701C}"/>
          </ac:inkMkLst>
        </pc:inkChg>
        <pc:inkChg chg="add topLvl">
          <ac:chgData name="Zhang Yifan" userId="c9b86b9a-8bad-4e1d-80e2-8f55c3c19e2c" providerId="ADAL" clId="{9BEFBB74-C0ED-D640-96C8-5B66059E4614}" dt="2021-09-27T19:33:08.351" v="1383"/>
          <ac:inkMkLst>
            <pc:docMk/>
            <pc:sldMk cId="2304836964" sldId="288"/>
            <ac:inkMk id="146" creationId="{6BC05AA3-5C82-AD42-A95E-24147EC9B16D}"/>
          </ac:inkMkLst>
        </pc:inkChg>
        <pc:inkChg chg="add topLvl">
          <ac:chgData name="Zhang Yifan" userId="c9b86b9a-8bad-4e1d-80e2-8f55c3c19e2c" providerId="ADAL" clId="{9BEFBB74-C0ED-D640-96C8-5B66059E4614}" dt="2021-09-27T19:33:08.351" v="1383"/>
          <ac:inkMkLst>
            <pc:docMk/>
            <pc:sldMk cId="2304836964" sldId="288"/>
            <ac:inkMk id="190" creationId="{B0650728-378D-D844-B9A3-F51A27764A7C}"/>
          </ac:inkMkLst>
        </pc:inkChg>
        <pc:inkChg chg="add topLvl">
          <ac:chgData name="Zhang Yifan" userId="c9b86b9a-8bad-4e1d-80e2-8f55c3c19e2c" providerId="ADAL" clId="{9BEFBB74-C0ED-D640-96C8-5B66059E4614}" dt="2021-09-27T19:33:08.351" v="1383"/>
          <ac:inkMkLst>
            <pc:docMk/>
            <pc:sldMk cId="2304836964" sldId="288"/>
            <ac:inkMk id="234" creationId="{EB36ADA1-107E-E448-A72B-B05650FDF472}"/>
          </ac:inkMkLst>
        </pc:inkChg>
        <pc:inkChg chg="add topLvl">
          <ac:chgData name="Zhang Yifan" userId="c9b86b9a-8bad-4e1d-80e2-8f55c3c19e2c" providerId="ADAL" clId="{9BEFBB74-C0ED-D640-96C8-5B66059E4614}" dt="2021-09-27T19:33:08.351" v="1383"/>
          <ac:inkMkLst>
            <pc:docMk/>
            <pc:sldMk cId="2304836964" sldId="288"/>
            <ac:inkMk id="292" creationId="{83AED10A-601F-EA4B-B7A1-19CE14F87613}"/>
          </ac:inkMkLst>
        </pc:inkChg>
        <pc:inkChg chg="add topLvl">
          <ac:chgData name="Zhang Yifan" userId="c9b86b9a-8bad-4e1d-80e2-8f55c3c19e2c" providerId="ADAL" clId="{9BEFBB74-C0ED-D640-96C8-5B66059E4614}" dt="2021-09-27T19:33:08.351" v="1383"/>
          <ac:inkMkLst>
            <pc:docMk/>
            <pc:sldMk cId="2304836964" sldId="288"/>
            <ac:inkMk id="321" creationId="{D846F69D-EF9F-DD40-8750-AF1268F53238}"/>
          </ac:inkMkLst>
        </pc:inkChg>
        <pc:inkChg chg="add topLvl">
          <ac:chgData name="Zhang Yifan" userId="c9b86b9a-8bad-4e1d-80e2-8f55c3c19e2c" providerId="ADAL" clId="{9BEFBB74-C0ED-D640-96C8-5B66059E4614}" dt="2021-09-27T19:33:08.351" v="1383"/>
          <ac:inkMkLst>
            <pc:docMk/>
            <pc:sldMk cId="2304836964" sldId="288"/>
            <ac:inkMk id="322" creationId="{50676910-F8CA-4945-9244-4E567A6998C3}"/>
          </ac:inkMkLst>
        </pc:inkChg>
        <pc:inkChg chg="add del topLvl">
          <ac:chgData name="Zhang Yifan" userId="c9b86b9a-8bad-4e1d-80e2-8f55c3c19e2c" providerId="ADAL" clId="{9BEFBB74-C0ED-D640-96C8-5B66059E4614}" dt="2021-09-27T19:33:08.554" v="1384"/>
          <ac:inkMkLst>
            <pc:docMk/>
            <pc:sldMk cId="2304836964" sldId="288"/>
            <ac:inkMk id="323" creationId="{FC4B76A6-241A-CB4E-8694-07FB76563DD9}"/>
          </ac:inkMkLst>
        </pc:inkChg>
        <pc:inkChg chg="add del topLvl">
          <ac:chgData name="Zhang Yifan" userId="c9b86b9a-8bad-4e1d-80e2-8f55c3c19e2c" providerId="ADAL" clId="{9BEFBB74-C0ED-D640-96C8-5B66059E4614}" dt="2021-09-27T19:33:08.351" v="1383"/>
          <ac:inkMkLst>
            <pc:docMk/>
            <pc:sldMk cId="2304836964" sldId="288"/>
            <ac:inkMk id="324" creationId="{86FCDF96-9C9D-5940-980A-D8460A0FC535}"/>
          </ac:inkMkLst>
        </pc:inkChg>
        <pc:inkChg chg="add">
          <ac:chgData name="Zhang Yifan" userId="c9b86b9a-8bad-4e1d-80e2-8f55c3c19e2c" providerId="ADAL" clId="{9BEFBB74-C0ED-D640-96C8-5B66059E4614}" dt="2021-09-27T19:33:10.260" v="1385"/>
          <ac:inkMkLst>
            <pc:docMk/>
            <pc:sldMk cId="2304836964" sldId="288"/>
            <ac:inkMk id="326" creationId="{EBE79E09-DFF3-2A4B-AABE-0861A9D53B97}"/>
          </ac:inkMkLst>
        </pc:inkChg>
        <pc:inkChg chg="add">
          <ac:chgData name="Zhang Yifan" userId="c9b86b9a-8bad-4e1d-80e2-8f55c3c19e2c" providerId="ADAL" clId="{9BEFBB74-C0ED-D640-96C8-5B66059E4614}" dt="2021-09-27T19:33:10.719" v="1386"/>
          <ac:inkMkLst>
            <pc:docMk/>
            <pc:sldMk cId="2304836964" sldId="288"/>
            <ac:inkMk id="327" creationId="{FD9231B0-A3EB-A149-B578-23AE2BB621FB}"/>
          </ac:inkMkLst>
        </pc:inkChg>
        <pc:inkChg chg="add">
          <ac:chgData name="Zhang Yifan" userId="c9b86b9a-8bad-4e1d-80e2-8f55c3c19e2c" providerId="ADAL" clId="{9BEFBB74-C0ED-D640-96C8-5B66059E4614}" dt="2021-09-27T19:33:10.945" v="1387"/>
          <ac:inkMkLst>
            <pc:docMk/>
            <pc:sldMk cId="2304836964" sldId="288"/>
            <ac:inkMk id="328" creationId="{DD4D9CEF-3E44-CC4B-8B36-EEA23376CE50}"/>
          </ac:inkMkLst>
        </pc:inkChg>
        <pc:inkChg chg="add">
          <ac:chgData name="Zhang Yifan" userId="c9b86b9a-8bad-4e1d-80e2-8f55c3c19e2c" providerId="ADAL" clId="{9BEFBB74-C0ED-D640-96C8-5B66059E4614}" dt="2021-09-27T19:33:11.500" v="1388"/>
          <ac:inkMkLst>
            <pc:docMk/>
            <pc:sldMk cId="2304836964" sldId="288"/>
            <ac:inkMk id="329" creationId="{34114B03-5C91-7B45-A310-3CAF4D574245}"/>
          </ac:inkMkLst>
        </pc:inkChg>
        <pc:inkChg chg="add">
          <ac:chgData name="Zhang Yifan" userId="c9b86b9a-8bad-4e1d-80e2-8f55c3c19e2c" providerId="ADAL" clId="{9BEFBB74-C0ED-D640-96C8-5B66059E4614}" dt="2021-09-27T19:33:11.779" v="1389"/>
          <ac:inkMkLst>
            <pc:docMk/>
            <pc:sldMk cId="2304836964" sldId="288"/>
            <ac:inkMk id="330" creationId="{7903ADB4-0223-4148-9AA5-D35A8146E8B7}"/>
          </ac:inkMkLst>
        </pc:inkChg>
        <pc:inkChg chg="add">
          <ac:chgData name="Zhang Yifan" userId="c9b86b9a-8bad-4e1d-80e2-8f55c3c19e2c" providerId="ADAL" clId="{9BEFBB74-C0ED-D640-96C8-5B66059E4614}" dt="2021-09-27T19:33:12.034" v="1390"/>
          <ac:inkMkLst>
            <pc:docMk/>
            <pc:sldMk cId="2304836964" sldId="288"/>
            <ac:inkMk id="331" creationId="{DABDA0BC-90A6-6B4E-B988-185FE4DBE3EC}"/>
          </ac:inkMkLst>
        </pc:inkChg>
        <pc:inkChg chg="add">
          <ac:chgData name="Zhang Yifan" userId="c9b86b9a-8bad-4e1d-80e2-8f55c3c19e2c" providerId="ADAL" clId="{9BEFBB74-C0ED-D640-96C8-5B66059E4614}" dt="2021-09-27T19:33:12.409" v="1391"/>
          <ac:inkMkLst>
            <pc:docMk/>
            <pc:sldMk cId="2304836964" sldId="288"/>
            <ac:inkMk id="332" creationId="{20F2057D-4EE9-0947-B590-7B72BBD757F0}"/>
          </ac:inkMkLst>
        </pc:inkChg>
      </pc:sldChg>
      <pc:sldChg chg="addSp delSp modSp add">
        <pc:chgData name="Zhang Yifan" userId="c9b86b9a-8bad-4e1d-80e2-8f55c3c19e2c" providerId="ADAL" clId="{9BEFBB74-C0ED-D640-96C8-5B66059E4614}" dt="2021-09-27T19:34:58.398" v="1519"/>
        <pc:sldMkLst>
          <pc:docMk/>
          <pc:sldMk cId="2336732971" sldId="289"/>
        </pc:sldMkLst>
        <pc:grpChg chg="del">
          <ac:chgData name="Zhang Yifan" userId="c9b86b9a-8bad-4e1d-80e2-8f55c3c19e2c" providerId="ADAL" clId="{9BEFBB74-C0ED-D640-96C8-5B66059E4614}" dt="2021-09-27T19:33:58.509" v="1395"/>
          <ac:grpSpMkLst>
            <pc:docMk/>
            <pc:sldMk cId="2336732971" sldId="289"/>
            <ac:grpSpMk id="51" creationId="{38BB70D7-EFD7-BC49-BCED-AA594317BC6C}"/>
          </ac:grpSpMkLst>
        </pc:grpChg>
        <pc:grpChg chg="add">
          <ac:chgData name="Zhang Yifan" userId="c9b86b9a-8bad-4e1d-80e2-8f55c3c19e2c" providerId="ADAL" clId="{9BEFBB74-C0ED-D640-96C8-5B66059E4614}" dt="2021-09-27T19:34:01.797" v="1399"/>
          <ac:grpSpMkLst>
            <pc:docMk/>
            <pc:sldMk cId="2336732971" sldId="289"/>
            <ac:grpSpMk id="145" creationId="{6951B4D1-F161-0F4F-B87A-92AED107CE4D}"/>
          </ac:grpSpMkLst>
        </pc:grpChg>
        <pc:grpChg chg="del">
          <ac:chgData name="Zhang Yifan" userId="c9b86b9a-8bad-4e1d-80e2-8f55c3c19e2c" providerId="ADAL" clId="{9BEFBB74-C0ED-D640-96C8-5B66059E4614}" dt="2021-09-27T19:34:30.988" v="1475"/>
          <ac:grpSpMkLst>
            <pc:docMk/>
            <pc:sldMk cId="2336732971" sldId="289"/>
            <ac:grpSpMk id="253" creationId="{9C3BA930-2E28-2346-BBA2-1F2CA98F92ED}"/>
          </ac:grpSpMkLst>
        </pc:grpChg>
        <pc:grpChg chg="del">
          <ac:chgData name="Zhang Yifan" userId="c9b86b9a-8bad-4e1d-80e2-8f55c3c19e2c" providerId="ADAL" clId="{9BEFBB74-C0ED-D640-96C8-5B66059E4614}" dt="2021-09-27T19:34:06.384" v="1424"/>
          <ac:grpSpMkLst>
            <pc:docMk/>
            <pc:sldMk cId="2336732971" sldId="289"/>
            <ac:grpSpMk id="260" creationId="{B79AB056-D022-024E-A123-9C0920322A02}"/>
          </ac:grpSpMkLst>
        </pc:grpChg>
        <pc:grpChg chg="del">
          <ac:chgData name="Zhang Yifan" userId="c9b86b9a-8bad-4e1d-80e2-8f55c3c19e2c" providerId="ADAL" clId="{9BEFBB74-C0ED-D640-96C8-5B66059E4614}" dt="2021-09-27T19:34:31.033" v="1492"/>
          <ac:grpSpMkLst>
            <pc:docMk/>
            <pc:sldMk cId="2336732971" sldId="289"/>
            <ac:grpSpMk id="309" creationId="{00612887-50D2-F445-9EDE-76EAFD964C6D}"/>
          </ac:grpSpMkLst>
        </pc:grpChg>
        <pc:grpChg chg="del">
          <ac:chgData name="Zhang Yifan" userId="c9b86b9a-8bad-4e1d-80e2-8f55c3c19e2c" providerId="ADAL" clId="{9BEFBB74-C0ED-D640-96C8-5B66059E4614}" dt="2021-09-27T19:34:30.830" v="1437"/>
          <ac:grpSpMkLst>
            <pc:docMk/>
            <pc:sldMk cId="2336732971" sldId="289"/>
            <ac:grpSpMk id="312" creationId="{67F6CE95-9A86-A448-94C4-DA0174DFA3E4}"/>
          </ac:grpSpMkLst>
        </pc:grpChg>
        <pc:grpChg chg="add">
          <ac:chgData name="Zhang Yifan" userId="c9b86b9a-8bad-4e1d-80e2-8f55c3c19e2c" providerId="ADAL" clId="{9BEFBB74-C0ED-D640-96C8-5B66059E4614}" dt="2021-09-27T19:34:11.231" v="1430"/>
          <ac:grpSpMkLst>
            <pc:docMk/>
            <pc:sldMk cId="2336732971" sldId="289"/>
            <ac:grpSpMk id="325" creationId="{2CEA2F22-763F-784E-A5FE-5777B8F22CA3}"/>
          </ac:grpSpMkLst>
        </pc:grpChg>
        <pc:grpChg chg="add">
          <ac:chgData name="Zhang Yifan" userId="c9b86b9a-8bad-4e1d-80e2-8f55c3c19e2c" providerId="ADAL" clId="{9BEFBB74-C0ED-D640-96C8-5B66059E4614}" dt="2021-09-27T19:34:14.046" v="1433"/>
          <ac:grpSpMkLst>
            <pc:docMk/>
            <pc:sldMk cId="2336732971" sldId="289"/>
            <ac:grpSpMk id="336" creationId="{E7855C2A-F46D-4946-B86B-E9C964E28BD8}"/>
          </ac:grpSpMkLst>
        </pc:grpChg>
        <pc:grpChg chg="del">
          <ac:chgData name="Zhang Yifan" userId="c9b86b9a-8bad-4e1d-80e2-8f55c3c19e2c" providerId="ADAL" clId="{9BEFBB74-C0ED-D640-96C8-5B66059E4614}" dt="2021-09-27T19:34:31.046" v="1499"/>
          <ac:grpSpMkLst>
            <pc:docMk/>
            <pc:sldMk cId="2336732971" sldId="289"/>
            <ac:grpSpMk id="337" creationId="{77737224-BAEE-9046-993E-C634010611B1}"/>
          </ac:grpSpMkLst>
        </pc:grpChg>
        <pc:grpChg chg="add">
          <ac:chgData name="Zhang Yifan" userId="c9b86b9a-8bad-4e1d-80e2-8f55c3c19e2c" providerId="ADAL" clId="{9BEFBB74-C0ED-D640-96C8-5B66059E4614}" dt="2021-09-27T19:34:49.636" v="1508"/>
          <ac:grpSpMkLst>
            <pc:docMk/>
            <pc:sldMk cId="2336732971" sldId="289"/>
            <ac:grpSpMk id="341" creationId="{443C435D-87A8-8442-B9F8-322DC979A589}"/>
          </ac:grpSpMkLst>
        </pc:grpChg>
        <pc:grpChg chg="add del">
          <ac:chgData name="Zhang Yifan" userId="c9b86b9a-8bad-4e1d-80e2-8f55c3c19e2c" providerId="ADAL" clId="{9BEFBB74-C0ED-D640-96C8-5B66059E4614}" dt="2021-09-27T19:34:55.523" v="1515"/>
          <ac:grpSpMkLst>
            <pc:docMk/>
            <pc:sldMk cId="2336732971" sldId="289"/>
            <ac:grpSpMk id="347" creationId="{D7F7A526-061D-6B44-938F-8085A4091D35}"/>
          </ac:grpSpMkLst>
        </pc:grpChg>
        <pc:inkChg chg="del">
          <ac:chgData name="Zhang Yifan" userId="c9b86b9a-8bad-4e1d-80e2-8f55c3c19e2c" providerId="ADAL" clId="{9BEFBB74-C0ED-D640-96C8-5B66059E4614}" dt="2021-09-27T19:34:08.133" v="1427"/>
          <ac:inkMkLst>
            <pc:docMk/>
            <pc:sldMk cId="2336732971" sldId="289"/>
            <ac:inkMk id="4" creationId="{7BA5B283-A754-6D43-9A30-588E492298DB}"/>
          </ac:inkMkLst>
        </pc:inkChg>
        <pc:inkChg chg="del">
          <ac:chgData name="Zhang Yifan" userId="c9b86b9a-8bad-4e1d-80e2-8f55c3c19e2c" providerId="ADAL" clId="{9BEFBB74-C0ED-D640-96C8-5B66059E4614}" dt="2021-09-27T19:34:08.122" v="1426"/>
          <ac:inkMkLst>
            <pc:docMk/>
            <pc:sldMk cId="2336732971" sldId="289"/>
            <ac:inkMk id="5" creationId="{7D588608-E1D9-094E-B612-84AC05D6DCE5}"/>
          </ac:inkMkLst>
        </pc:inkChg>
        <pc:inkChg chg="add">
          <ac:chgData name="Zhang Yifan" userId="c9b86b9a-8bad-4e1d-80e2-8f55c3c19e2c" providerId="ADAL" clId="{9BEFBB74-C0ED-D640-96C8-5B66059E4614}" dt="2021-09-27T19:34:00.529" v="1397"/>
          <ac:inkMkLst>
            <pc:docMk/>
            <pc:sldMk cId="2336732971" sldId="289"/>
            <ac:inkMk id="6" creationId="{F40A8DD3-C7BB-AC43-BFB6-06A866AC1CA1}"/>
          </ac:inkMkLst>
        </pc:inkChg>
        <pc:inkChg chg="add">
          <ac:chgData name="Zhang Yifan" userId="c9b86b9a-8bad-4e1d-80e2-8f55c3c19e2c" providerId="ADAL" clId="{9BEFBB74-C0ED-D640-96C8-5B66059E4614}" dt="2021-09-27T19:34:01.081" v="1398"/>
          <ac:inkMkLst>
            <pc:docMk/>
            <pc:sldMk cId="2336732971" sldId="289"/>
            <ac:inkMk id="20" creationId="{351FAB00-1A38-4F46-A7D4-6ACE95EBBBB7}"/>
          </ac:inkMkLst>
        </pc:inkChg>
        <pc:inkChg chg="del topLvl">
          <ac:chgData name="Zhang Yifan" userId="c9b86b9a-8bad-4e1d-80e2-8f55c3c19e2c" providerId="ADAL" clId="{9BEFBB74-C0ED-D640-96C8-5B66059E4614}" dt="2021-09-27T19:33:58.509" v="1395"/>
          <ac:inkMkLst>
            <pc:docMk/>
            <pc:sldMk cId="2336732971" sldId="289"/>
            <ac:inkMk id="49" creationId="{065270CC-3F63-9949-A810-FC0B8ABA57D4}"/>
          </ac:inkMkLst>
        </pc:inkChg>
        <pc:inkChg chg="del topLvl">
          <ac:chgData name="Zhang Yifan" userId="c9b86b9a-8bad-4e1d-80e2-8f55c3c19e2c" providerId="ADAL" clId="{9BEFBB74-C0ED-D640-96C8-5B66059E4614}" dt="2021-09-27T19:33:58.512" v="1396"/>
          <ac:inkMkLst>
            <pc:docMk/>
            <pc:sldMk cId="2336732971" sldId="289"/>
            <ac:inkMk id="50" creationId="{B12DDEAD-8F86-664F-977A-4BD8FD67744E}"/>
          </ac:inkMkLst>
        </pc:inkChg>
        <pc:inkChg chg="mod">
          <ac:chgData name="Zhang Yifan" userId="c9b86b9a-8bad-4e1d-80e2-8f55c3c19e2c" providerId="ADAL" clId="{9BEFBB74-C0ED-D640-96C8-5B66059E4614}" dt="2021-09-27T19:33:56.570" v="1394" actId="1076"/>
          <ac:inkMkLst>
            <pc:docMk/>
            <pc:sldMk cId="2336732971" sldId="289"/>
            <ac:inkMk id="52" creationId="{3727F856-0A7C-9944-BC72-EE9DDAC1CADB}"/>
          </ac:inkMkLst>
        </pc:inkChg>
        <pc:inkChg chg="mod">
          <ac:chgData name="Zhang Yifan" userId="c9b86b9a-8bad-4e1d-80e2-8f55c3c19e2c" providerId="ADAL" clId="{9BEFBB74-C0ED-D640-96C8-5B66059E4614}" dt="2021-09-27T19:33:56.570" v="1394" actId="1076"/>
          <ac:inkMkLst>
            <pc:docMk/>
            <pc:sldMk cId="2336732971" sldId="289"/>
            <ac:inkMk id="53" creationId="{009351AC-4F53-D14F-8CEB-6FCB8C077AC5}"/>
          </ac:inkMkLst>
        </pc:inkChg>
        <pc:inkChg chg="mod">
          <ac:chgData name="Zhang Yifan" userId="c9b86b9a-8bad-4e1d-80e2-8f55c3c19e2c" providerId="ADAL" clId="{9BEFBB74-C0ED-D640-96C8-5B66059E4614}" dt="2021-09-27T19:33:56.570" v="1394" actId="1076"/>
          <ac:inkMkLst>
            <pc:docMk/>
            <pc:sldMk cId="2336732971" sldId="289"/>
            <ac:inkMk id="54" creationId="{01251050-A73C-CB4C-B299-502AB634ACCE}"/>
          </ac:inkMkLst>
        </pc:inkChg>
        <pc:inkChg chg="mod">
          <ac:chgData name="Zhang Yifan" userId="c9b86b9a-8bad-4e1d-80e2-8f55c3c19e2c" providerId="ADAL" clId="{9BEFBB74-C0ED-D640-96C8-5B66059E4614}" dt="2021-09-27T19:33:56.570" v="1394" actId="1076"/>
          <ac:inkMkLst>
            <pc:docMk/>
            <pc:sldMk cId="2336732971" sldId="289"/>
            <ac:inkMk id="55" creationId="{08A17D02-558D-9448-AC4C-A8A0FA48D759}"/>
          </ac:inkMkLst>
        </pc:inkChg>
        <pc:inkChg chg="mod">
          <ac:chgData name="Zhang Yifan" userId="c9b86b9a-8bad-4e1d-80e2-8f55c3c19e2c" providerId="ADAL" clId="{9BEFBB74-C0ED-D640-96C8-5B66059E4614}" dt="2021-09-27T19:33:56.570" v="1394" actId="1076"/>
          <ac:inkMkLst>
            <pc:docMk/>
            <pc:sldMk cId="2336732971" sldId="289"/>
            <ac:inkMk id="56" creationId="{2D73FD14-6C62-6743-B0E1-5B71C7E09AA6}"/>
          </ac:inkMkLst>
        </pc:inkChg>
        <pc:inkChg chg="mod">
          <ac:chgData name="Zhang Yifan" userId="c9b86b9a-8bad-4e1d-80e2-8f55c3c19e2c" providerId="ADAL" clId="{9BEFBB74-C0ED-D640-96C8-5B66059E4614}" dt="2021-09-27T19:33:56.570" v="1394" actId="1076"/>
          <ac:inkMkLst>
            <pc:docMk/>
            <pc:sldMk cId="2336732971" sldId="289"/>
            <ac:inkMk id="57" creationId="{03A8BB6C-70E1-A941-BBFF-7F7150A3E3BD}"/>
          </ac:inkMkLst>
        </pc:inkChg>
        <pc:inkChg chg="mod">
          <ac:chgData name="Zhang Yifan" userId="c9b86b9a-8bad-4e1d-80e2-8f55c3c19e2c" providerId="ADAL" clId="{9BEFBB74-C0ED-D640-96C8-5B66059E4614}" dt="2021-09-27T19:33:56.570" v="1394" actId="1076"/>
          <ac:inkMkLst>
            <pc:docMk/>
            <pc:sldMk cId="2336732971" sldId="289"/>
            <ac:inkMk id="58" creationId="{2C880E6C-38D1-AA4D-ADC2-9E37885A9935}"/>
          </ac:inkMkLst>
        </pc:inkChg>
        <pc:inkChg chg="mod">
          <ac:chgData name="Zhang Yifan" userId="c9b86b9a-8bad-4e1d-80e2-8f55c3c19e2c" providerId="ADAL" clId="{9BEFBB74-C0ED-D640-96C8-5B66059E4614}" dt="2021-09-27T19:33:56.570" v="1394" actId="1076"/>
          <ac:inkMkLst>
            <pc:docMk/>
            <pc:sldMk cId="2336732971" sldId="289"/>
            <ac:inkMk id="59" creationId="{CB2412E1-59D3-D14C-B859-AA8DC9A6EE55}"/>
          </ac:inkMkLst>
        </pc:inkChg>
        <pc:inkChg chg="mod">
          <ac:chgData name="Zhang Yifan" userId="c9b86b9a-8bad-4e1d-80e2-8f55c3c19e2c" providerId="ADAL" clId="{9BEFBB74-C0ED-D640-96C8-5B66059E4614}" dt="2021-09-27T19:33:56.570" v="1394" actId="1076"/>
          <ac:inkMkLst>
            <pc:docMk/>
            <pc:sldMk cId="2336732971" sldId="289"/>
            <ac:inkMk id="60" creationId="{85D74B6B-A465-B34A-AA4E-253CA09A56E3}"/>
          </ac:inkMkLst>
        </pc:inkChg>
        <pc:inkChg chg="mod">
          <ac:chgData name="Zhang Yifan" userId="c9b86b9a-8bad-4e1d-80e2-8f55c3c19e2c" providerId="ADAL" clId="{9BEFBB74-C0ED-D640-96C8-5B66059E4614}" dt="2021-09-27T19:33:56.570" v="1394" actId="1076"/>
          <ac:inkMkLst>
            <pc:docMk/>
            <pc:sldMk cId="2336732971" sldId="289"/>
            <ac:inkMk id="61" creationId="{2D42934B-22E8-7047-AFC5-8DE0286095E8}"/>
          </ac:inkMkLst>
        </pc:inkChg>
        <pc:inkChg chg="mod">
          <ac:chgData name="Zhang Yifan" userId="c9b86b9a-8bad-4e1d-80e2-8f55c3c19e2c" providerId="ADAL" clId="{9BEFBB74-C0ED-D640-96C8-5B66059E4614}" dt="2021-09-27T19:33:56.570" v="1394" actId="1076"/>
          <ac:inkMkLst>
            <pc:docMk/>
            <pc:sldMk cId="2336732971" sldId="289"/>
            <ac:inkMk id="62" creationId="{4CF990B5-9616-6D46-96C7-29E90EA479AE}"/>
          </ac:inkMkLst>
        </pc:inkChg>
        <pc:inkChg chg="mod">
          <ac:chgData name="Zhang Yifan" userId="c9b86b9a-8bad-4e1d-80e2-8f55c3c19e2c" providerId="ADAL" clId="{9BEFBB74-C0ED-D640-96C8-5B66059E4614}" dt="2021-09-27T19:33:56.570" v="1394" actId="1076"/>
          <ac:inkMkLst>
            <pc:docMk/>
            <pc:sldMk cId="2336732971" sldId="289"/>
            <ac:inkMk id="63" creationId="{21A90F3E-E1DC-444E-8D21-D40A489F90BD}"/>
          </ac:inkMkLst>
        </pc:inkChg>
        <pc:inkChg chg="del">
          <ac:chgData name="Zhang Yifan" userId="c9b86b9a-8bad-4e1d-80e2-8f55c3c19e2c" providerId="ADAL" clId="{9BEFBB74-C0ED-D640-96C8-5B66059E4614}" dt="2021-09-27T19:34:06.353" v="1414"/>
          <ac:inkMkLst>
            <pc:docMk/>
            <pc:sldMk cId="2336732971" sldId="289"/>
            <ac:inkMk id="143" creationId="{E92EBE67-0EA3-5C45-8018-A6E3D5F9E6A5}"/>
          </ac:inkMkLst>
        </pc:inkChg>
        <pc:inkChg chg="del">
          <ac:chgData name="Zhang Yifan" userId="c9b86b9a-8bad-4e1d-80e2-8f55c3c19e2c" providerId="ADAL" clId="{9BEFBB74-C0ED-D640-96C8-5B66059E4614}" dt="2021-09-27T19:34:45.802" v="1504"/>
          <ac:inkMkLst>
            <pc:docMk/>
            <pc:sldMk cId="2336732971" sldId="289"/>
            <ac:inkMk id="168" creationId="{0B7B831D-357B-174E-A1DD-3E77118D8302}"/>
          </ac:inkMkLst>
        </pc:inkChg>
        <pc:inkChg chg="del">
          <ac:chgData name="Zhang Yifan" userId="c9b86b9a-8bad-4e1d-80e2-8f55c3c19e2c" providerId="ADAL" clId="{9BEFBB74-C0ED-D640-96C8-5B66059E4614}" dt="2021-09-27T19:34:45.810" v="1505"/>
          <ac:inkMkLst>
            <pc:docMk/>
            <pc:sldMk cId="2336732971" sldId="289"/>
            <ac:inkMk id="169" creationId="{B7DE2F8F-F776-344B-9585-82BBB13CB4BF}"/>
          </ac:inkMkLst>
        </pc:inkChg>
        <pc:inkChg chg="mod">
          <ac:chgData name="Zhang Yifan" userId="c9b86b9a-8bad-4e1d-80e2-8f55c3c19e2c" providerId="ADAL" clId="{9BEFBB74-C0ED-D640-96C8-5B66059E4614}" dt="2021-09-27T19:34:37.957" v="1501" actId="1076"/>
          <ac:inkMkLst>
            <pc:docMk/>
            <pc:sldMk cId="2336732971" sldId="289"/>
            <ac:inkMk id="171" creationId="{02CC19C6-A2A7-994E-A473-98849B0CC886}"/>
          </ac:inkMkLst>
        </pc:inkChg>
        <pc:inkChg chg="mod">
          <ac:chgData name="Zhang Yifan" userId="c9b86b9a-8bad-4e1d-80e2-8f55c3c19e2c" providerId="ADAL" clId="{9BEFBB74-C0ED-D640-96C8-5B66059E4614}" dt="2021-09-27T19:34:37.957" v="1501" actId="1076"/>
          <ac:inkMkLst>
            <pc:docMk/>
            <pc:sldMk cId="2336732971" sldId="289"/>
            <ac:inkMk id="172" creationId="{00EDCF1E-76D4-824E-B281-6B940CFC72CF}"/>
          </ac:inkMkLst>
        </pc:inkChg>
        <pc:inkChg chg="mod">
          <ac:chgData name="Zhang Yifan" userId="c9b86b9a-8bad-4e1d-80e2-8f55c3c19e2c" providerId="ADAL" clId="{9BEFBB74-C0ED-D640-96C8-5B66059E4614}" dt="2021-09-27T19:34:37.957" v="1501" actId="1076"/>
          <ac:inkMkLst>
            <pc:docMk/>
            <pc:sldMk cId="2336732971" sldId="289"/>
            <ac:inkMk id="173" creationId="{CA63A756-8AA3-2B42-A532-22B816E40010}"/>
          </ac:inkMkLst>
        </pc:inkChg>
        <pc:inkChg chg="mod">
          <ac:chgData name="Zhang Yifan" userId="c9b86b9a-8bad-4e1d-80e2-8f55c3c19e2c" providerId="ADAL" clId="{9BEFBB74-C0ED-D640-96C8-5B66059E4614}" dt="2021-09-27T19:34:37.957" v="1501" actId="1076"/>
          <ac:inkMkLst>
            <pc:docMk/>
            <pc:sldMk cId="2336732971" sldId="289"/>
            <ac:inkMk id="174" creationId="{C47FBF9A-3D58-824F-8116-4489C7E2B0CA}"/>
          </ac:inkMkLst>
        </pc:inkChg>
        <pc:inkChg chg="mod">
          <ac:chgData name="Zhang Yifan" userId="c9b86b9a-8bad-4e1d-80e2-8f55c3c19e2c" providerId="ADAL" clId="{9BEFBB74-C0ED-D640-96C8-5B66059E4614}" dt="2021-09-27T19:34:37.957" v="1501" actId="1076"/>
          <ac:inkMkLst>
            <pc:docMk/>
            <pc:sldMk cId="2336732971" sldId="289"/>
            <ac:inkMk id="175" creationId="{B6FF463C-4CCD-AA42-8C56-05A2C9ED53DC}"/>
          </ac:inkMkLst>
        </pc:inkChg>
        <pc:inkChg chg="mod">
          <ac:chgData name="Zhang Yifan" userId="c9b86b9a-8bad-4e1d-80e2-8f55c3c19e2c" providerId="ADAL" clId="{9BEFBB74-C0ED-D640-96C8-5B66059E4614}" dt="2021-09-27T19:34:37.957" v="1501" actId="1076"/>
          <ac:inkMkLst>
            <pc:docMk/>
            <pc:sldMk cId="2336732971" sldId="289"/>
            <ac:inkMk id="176" creationId="{CE7132BF-97E5-724B-B6B5-CD91BB91C108}"/>
          </ac:inkMkLst>
        </pc:inkChg>
        <pc:inkChg chg="mod">
          <ac:chgData name="Zhang Yifan" userId="c9b86b9a-8bad-4e1d-80e2-8f55c3c19e2c" providerId="ADAL" clId="{9BEFBB74-C0ED-D640-96C8-5B66059E4614}" dt="2021-09-27T19:34:37.957" v="1501" actId="1076"/>
          <ac:inkMkLst>
            <pc:docMk/>
            <pc:sldMk cId="2336732971" sldId="289"/>
            <ac:inkMk id="177" creationId="{2EFE65AA-63D4-5B4F-B663-0464347FEFDF}"/>
          </ac:inkMkLst>
        </pc:inkChg>
        <pc:inkChg chg="mod">
          <ac:chgData name="Zhang Yifan" userId="c9b86b9a-8bad-4e1d-80e2-8f55c3c19e2c" providerId="ADAL" clId="{9BEFBB74-C0ED-D640-96C8-5B66059E4614}" dt="2021-09-27T19:34:37.957" v="1501" actId="1076"/>
          <ac:inkMkLst>
            <pc:docMk/>
            <pc:sldMk cId="2336732971" sldId="289"/>
            <ac:inkMk id="178" creationId="{AE324F57-214D-0A4D-8B6F-6F1C8B1D00CF}"/>
          </ac:inkMkLst>
        </pc:inkChg>
        <pc:inkChg chg="mod">
          <ac:chgData name="Zhang Yifan" userId="c9b86b9a-8bad-4e1d-80e2-8f55c3c19e2c" providerId="ADAL" clId="{9BEFBB74-C0ED-D640-96C8-5B66059E4614}" dt="2021-09-27T19:34:37.957" v="1501" actId="1076"/>
          <ac:inkMkLst>
            <pc:docMk/>
            <pc:sldMk cId="2336732971" sldId="289"/>
            <ac:inkMk id="179" creationId="{FF9D2958-BB03-8248-AE35-633CC1A47CCE}"/>
          </ac:inkMkLst>
        </pc:inkChg>
        <pc:inkChg chg="mod">
          <ac:chgData name="Zhang Yifan" userId="c9b86b9a-8bad-4e1d-80e2-8f55c3c19e2c" providerId="ADAL" clId="{9BEFBB74-C0ED-D640-96C8-5B66059E4614}" dt="2021-09-27T19:34:37.957" v="1501" actId="1076"/>
          <ac:inkMkLst>
            <pc:docMk/>
            <pc:sldMk cId="2336732971" sldId="289"/>
            <ac:inkMk id="180" creationId="{EB9C8705-1F96-614E-B807-F44463413D13}"/>
          </ac:inkMkLst>
        </pc:inkChg>
        <pc:inkChg chg="mod">
          <ac:chgData name="Zhang Yifan" userId="c9b86b9a-8bad-4e1d-80e2-8f55c3c19e2c" providerId="ADAL" clId="{9BEFBB74-C0ED-D640-96C8-5B66059E4614}" dt="2021-09-27T19:34:37.957" v="1501" actId="1076"/>
          <ac:inkMkLst>
            <pc:docMk/>
            <pc:sldMk cId="2336732971" sldId="289"/>
            <ac:inkMk id="184" creationId="{CA1FA05B-0E23-AE40-AB51-19A3DE9DC68A}"/>
          </ac:inkMkLst>
        </pc:inkChg>
        <pc:inkChg chg="mod">
          <ac:chgData name="Zhang Yifan" userId="c9b86b9a-8bad-4e1d-80e2-8f55c3c19e2c" providerId="ADAL" clId="{9BEFBB74-C0ED-D640-96C8-5B66059E4614}" dt="2021-09-27T19:34:37.957" v="1501" actId="1076"/>
          <ac:inkMkLst>
            <pc:docMk/>
            <pc:sldMk cId="2336732971" sldId="289"/>
            <ac:inkMk id="185" creationId="{4E215A26-0D34-6F4E-B9B4-FE2164F6131C}"/>
          </ac:inkMkLst>
        </pc:inkChg>
        <pc:inkChg chg="mod">
          <ac:chgData name="Zhang Yifan" userId="c9b86b9a-8bad-4e1d-80e2-8f55c3c19e2c" providerId="ADAL" clId="{9BEFBB74-C0ED-D640-96C8-5B66059E4614}" dt="2021-09-27T19:34:37.957" v="1501" actId="1076"/>
          <ac:inkMkLst>
            <pc:docMk/>
            <pc:sldMk cId="2336732971" sldId="289"/>
            <ac:inkMk id="186" creationId="{A97E17F8-6BDD-AA49-AC03-A31B0B970CF1}"/>
          </ac:inkMkLst>
        </pc:inkChg>
        <pc:inkChg chg="mod">
          <ac:chgData name="Zhang Yifan" userId="c9b86b9a-8bad-4e1d-80e2-8f55c3c19e2c" providerId="ADAL" clId="{9BEFBB74-C0ED-D640-96C8-5B66059E4614}" dt="2021-09-27T19:34:37.957" v="1501" actId="1076"/>
          <ac:inkMkLst>
            <pc:docMk/>
            <pc:sldMk cId="2336732971" sldId="289"/>
            <ac:inkMk id="187" creationId="{BCB0BF30-5B99-D54B-A749-7BCFC5B0B1AE}"/>
          </ac:inkMkLst>
        </pc:inkChg>
        <pc:inkChg chg="del topLvl">
          <ac:chgData name="Zhang Yifan" userId="c9b86b9a-8bad-4e1d-80e2-8f55c3c19e2c" providerId="ADAL" clId="{9BEFBB74-C0ED-D640-96C8-5B66059E4614}" dt="2021-09-27T19:34:06.385" v="1425"/>
          <ac:inkMkLst>
            <pc:docMk/>
            <pc:sldMk cId="2336732971" sldId="289"/>
            <ac:inkMk id="189" creationId="{75DB2B27-33CF-7C41-B885-BB2A8EF9B7FC}"/>
          </ac:inkMkLst>
        </pc:inkChg>
        <pc:inkChg chg="del topLvl">
          <ac:chgData name="Zhang Yifan" userId="c9b86b9a-8bad-4e1d-80e2-8f55c3c19e2c" providerId="ADAL" clId="{9BEFBB74-C0ED-D640-96C8-5B66059E4614}" dt="2021-09-27T19:34:06.384" v="1424"/>
          <ac:inkMkLst>
            <pc:docMk/>
            <pc:sldMk cId="2336732971" sldId="289"/>
            <ac:inkMk id="195" creationId="{30FDBFF9-B7C2-D04B-8392-8338D9BF3A60}"/>
          </ac:inkMkLst>
        </pc:inkChg>
        <pc:inkChg chg="del">
          <ac:chgData name="Zhang Yifan" userId="c9b86b9a-8bad-4e1d-80e2-8f55c3c19e2c" providerId="ADAL" clId="{9BEFBB74-C0ED-D640-96C8-5B66059E4614}" dt="2021-09-27T19:34:06.305" v="1404"/>
          <ac:inkMkLst>
            <pc:docMk/>
            <pc:sldMk cId="2336732971" sldId="289"/>
            <ac:inkMk id="200" creationId="{A3A57209-7AEC-A545-A02B-2344B2DE08C0}"/>
          </ac:inkMkLst>
        </pc:inkChg>
        <pc:inkChg chg="del">
          <ac:chgData name="Zhang Yifan" userId="c9b86b9a-8bad-4e1d-80e2-8f55c3c19e2c" providerId="ADAL" clId="{9BEFBB74-C0ED-D640-96C8-5B66059E4614}" dt="2021-09-27T19:34:06.377" v="1421"/>
          <ac:inkMkLst>
            <pc:docMk/>
            <pc:sldMk cId="2336732971" sldId="289"/>
            <ac:inkMk id="201" creationId="{4CB81554-0762-804D-A4AB-2A072DCFE354}"/>
          </ac:inkMkLst>
        </pc:inkChg>
        <pc:inkChg chg="del">
          <ac:chgData name="Zhang Yifan" userId="c9b86b9a-8bad-4e1d-80e2-8f55c3c19e2c" providerId="ADAL" clId="{9BEFBB74-C0ED-D640-96C8-5B66059E4614}" dt="2021-09-27T19:34:06.299" v="1403"/>
          <ac:inkMkLst>
            <pc:docMk/>
            <pc:sldMk cId="2336732971" sldId="289"/>
            <ac:inkMk id="202" creationId="{C8BD50E3-59D8-B94C-90C5-B79F665E92C1}"/>
          </ac:inkMkLst>
        </pc:inkChg>
        <pc:inkChg chg="del">
          <ac:chgData name="Zhang Yifan" userId="c9b86b9a-8bad-4e1d-80e2-8f55c3c19e2c" providerId="ADAL" clId="{9BEFBB74-C0ED-D640-96C8-5B66059E4614}" dt="2021-09-27T19:34:06.379" v="1422"/>
          <ac:inkMkLst>
            <pc:docMk/>
            <pc:sldMk cId="2336732971" sldId="289"/>
            <ac:inkMk id="209" creationId="{9DE8724A-8A0F-F54A-8AFE-F75D4246BEDA}"/>
          </ac:inkMkLst>
        </pc:inkChg>
        <pc:inkChg chg="del">
          <ac:chgData name="Zhang Yifan" userId="c9b86b9a-8bad-4e1d-80e2-8f55c3c19e2c" providerId="ADAL" clId="{9BEFBB74-C0ED-D640-96C8-5B66059E4614}" dt="2021-09-27T19:34:06.346" v="1412"/>
          <ac:inkMkLst>
            <pc:docMk/>
            <pc:sldMk cId="2336732971" sldId="289"/>
            <ac:inkMk id="215" creationId="{43C8582C-1571-174A-80DF-44182F4290CD}"/>
          </ac:inkMkLst>
        </pc:inkChg>
        <pc:inkChg chg="del">
          <ac:chgData name="Zhang Yifan" userId="c9b86b9a-8bad-4e1d-80e2-8f55c3c19e2c" providerId="ADAL" clId="{9BEFBB74-C0ED-D640-96C8-5B66059E4614}" dt="2021-09-27T19:34:06.311" v="1405"/>
          <ac:inkMkLst>
            <pc:docMk/>
            <pc:sldMk cId="2336732971" sldId="289"/>
            <ac:inkMk id="225" creationId="{43EAEB32-3305-DB4F-857F-275733FB8C97}"/>
          </ac:inkMkLst>
        </pc:inkChg>
        <pc:inkChg chg="del">
          <ac:chgData name="Zhang Yifan" userId="c9b86b9a-8bad-4e1d-80e2-8f55c3c19e2c" providerId="ADAL" clId="{9BEFBB74-C0ED-D640-96C8-5B66059E4614}" dt="2021-09-27T19:34:06.374" v="1420"/>
          <ac:inkMkLst>
            <pc:docMk/>
            <pc:sldMk cId="2336732971" sldId="289"/>
            <ac:inkMk id="226" creationId="{BD1CB877-324A-3542-BF2C-4885A2BFCFBA}"/>
          </ac:inkMkLst>
        </pc:inkChg>
        <pc:inkChg chg="del">
          <ac:chgData name="Zhang Yifan" userId="c9b86b9a-8bad-4e1d-80e2-8f55c3c19e2c" providerId="ADAL" clId="{9BEFBB74-C0ED-D640-96C8-5B66059E4614}" dt="2021-09-27T19:34:30.851" v="1442"/>
          <ac:inkMkLst>
            <pc:docMk/>
            <pc:sldMk cId="2336732971" sldId="289"/>
            <ac:inkMk id="227" creationId="{B04A320E-2486-3244-9BBF-8B1FE1A1E3F9}"/>
          </ac:inkMkLst>
        </pc:inkChg>
        <pc:inkChg chg="del">
          <ac:chgData name="Zhang Yifan" userId="c9b86b9a-8bad-4e1d-80e2-8f55c3c19e2c" providerId="ADAL" clId="{9BEFBB74-C0ED-D640-96C8-5B66059E4614}" dt="2021-09-27T19:34:31.027" v="1490"/>
          <ac:inkMkLst>
            <pc:docMk/>
            <pc:sldMk cId="2336732971" sldId="289"/>
            <ac:inkMk id="228" creationId="{C8D9C96E-E1E8-204D-9E78-253C5C09E0C9}"/>
          </ac:inkMkLst>
        </pc:inkChg>
        <pc:inkChg chg="del">
          <ac:chgData name="Zhang Yifan" userId="c9b86b9a-8bad-4e1d-80e2-8f55c3c19e2c" providerId="ADAL" clId="{9BEFBB74-C0ED-D640-96C8-5B66059E4614}" dt="2021-09-27T19:34:06.365" v="1417"/>
          <ac:inkMkLst>
            <pc:docMk/>
            <pc:sldMk cId="2336732971" sldId="289"/>
            <ac:inkMk id="229" creationId="{442F4A89-898F-0043-AD30-1E59D0714054}"/>
          </ac:inkMkLst>
        </pc:inkChg>
        <pc:inkChg chg="del">
          <ac:chgData name="Zhang Yifan" userId="c9b86b9a-8bad-4e1d-80e2-8f55c3c19e2c" providerId="ADAL" clId="{9BEFBB74-C0ED-D640-96C8-5B66059E4614}" dt="2021-09-27T19:34:06.327" v="1408"/>
          <ac:inkMkLst>
            <pc:docMk/>
            <pc:sldMk cId="2336732971" sldId="289"/>
            <ac:inkMk id="230" creationId="{2ED47037-930D-A74C-8475-A40A9D16A408}"/>
          </ac:inkMkLst>
        </pc:inkChg>
        <pc:inkChg chg="del">
          <ac:chgData name="Zhang Yifan" userId="c9b86b9a-8bad-4e1d-80e2-8f55c3c19e2c" providerId="ADAL" clId="{9BEFBB74-C0ED-D640-96C8-5B66059E4614}" dt="2021-09-27T19:34:06.317" v="1406"/>
          <ac:inkMkLst>
            <pc:docMk/>
            <pc:sldMk cId="2336732971" sldId="289"/>
            <ac:inkMk id="231" creationId="{DD5DC1F9-AC3F-DA4D-BB66-B686BDDBD79E}"/>
          </ac:inkMkLst>
        </pc:inkChg>
        <pc:inkChg chg="del">
          <ac:chgData name="Zhang Yifan" userId="c9b86b9a-8bad-4e1d-80e2-8f55c3c19e2c" providerId="ADAL" clId="{9BEFBB74-C0ED-D640-96C8-5B66059E4614}" dt="2021-09-27T19:34:06.368" v="1418"/>
          <ac:inkMkLst>
            <pc:docMk/>
            <pc:sldMk cId="2336732971" sldId="289"/>
            <ac:inkMk id="232" creationId="{BD421995-5B5E-5849-8EE1-6732A759E5BF}"/>
          </ac:inkMkLst>
        </pc:inkChg>
        <pc:inkChg chg="del">
          <ac:chgData name="Zhang Yifan" userId="c9b86b9a-8bad-4e1d-80e2-8f55c3c19e2c" providerId="ADAL" clId="{9BEFBB74-C0ED-D640-96C8-5B66059E4614}" dt="2021-09-27T19:34:06.273" v="1400"/>
          <ac:inkMkLst>
            <pc:docMk/>
            <pc:sldMk cId="2336732971" sldId="289"/>
            <ac:inkMk id="233" creationId="{33CBF7C2-F3E1-774F-9A27-8B318820A548}"/>
          </ac:inkMkLst>
        </pc:inkChg>
        <pc:inkChg chg="del">
          <ac:chgData name="Zhang Yifan" userId="c9b86b9a-8bad-4e1d-80e2-8f55c3c19e2c" providerId="ADAL" clId="{9BEFBB74-C0ED-D640-96C8-5B66059E4614}" dt="2021-09-27T19:34:06.371" v="1419"/>
          <ac:inkMkLst>
            <pc:docMk/>
            <pc:sldMk cId="2336732971" sldId="289"/>
            <ac:inkMk id="235" creationId="{B96B70CE-CD82-804D-9683-AE5B6C059114}"/>
          </ac:inkMkLst>
        </pc:inkChg>
        <pc:inkChg chg="del">
          <ac:chgData name="Zhang Yifan" userId="c9b86b9a-8bad-4e1d-80e2-8f55c3c19e2c" providerId="ADAL" clId="{9BEFBB74-C0ED-D640-96C8-5B66059E4614}" dt="2021-09-27T19:34:06.381" v="1423"/>
          <ac:inkMkLst>
            <pc:docMk/>
            <pc:sldMk cId="2336732971" sldId="289"/>
            <ac:inkMk id="236" creationId="{7454A45A-E4C7-E946-AAE3-ED2D259F3D03}"/>
          </ac:inkMkLst>
        </pc:inkChg>
        <pc:inkChg chg="del">
          <ac:chgData name="Zhang Yifan" userId="c9b86b9a-8bad-4e1d-80e2-8f55c3c19e2c" providerId="ADAL" clId="{9BEFBB74-C0ED-D640-96C8-5B66059E4614}" dt="2021-09-27T19:34:30.877" v="1448"/>
          <ac:inkMkLst>
            <pc:docMk/>
            <pc:sldMk cId="2336732971" sldId="289"/>
            <ac:inkMk id="237" creationId="{B79BD749-637E-B545-BCFB-CBE0D460169E}"/>
          </ac:inkMkLst>
        </pc:inkChg>
        <pc:inkChg chg="del">
          <ac:chgData name="Zhang Yifan" userId="c9b86b9a-8bad-4e1d-80e2-8f55c3c19e2c" providerId="ADAL" clId="{9BEFBB74-C0ED-D640-96C8-5B66059E4614}" dt="2021-09-27T19:34:31.043" v="1498"/>
          <ac:inkMkLst>
            <pc:docMk/>
            <pc:sldMk cId="2336732971" sldId="289"/>
            <ac:inkMk id="238" creationId="{0C802273-C107-BB4E-9573-E00BD59B45F2}"/>
          </ac:inkMkLst>
        </pc:inkChg>
        <pc:inkChg chg="del">
          <ac:chgData name="Zhang Yifan" userId="c9b86b9a-8bad-4e1d-80e2-8f55c3c19e2c" providerId="ADAL" clId="{9BEFBB74-C0ED-D640-96C8-5B66059E4614}" dt="2021-09-27T19:34:30.871" v="1446"/>
          <ac:inkMkLst>
            <pc:docMk/>
            <pc:sldMk cId="2336732971" sldId="289"/>
            <ac:inkMk id="239" creationId="{1930231F-5E33-BD45-9551-6712B54E4A88}"/>
          </ac:inkMkLst>
        </pc:inkChg>
        <pc:inkChg chg="del">
          <ac:chgData name="Zhang Yifan" userId="c9b86b9a-8bad-4e1d-80e2-8f55c3c19e2c" providerId="ADAL" clId="{9BEFBB74-C0ED-D640-96C8-5B66059E4614}" dt="2021-09-27T19:34:31.003" v="1481"/>
          <ac:inkMkLst>
            <pc:docMk/>
            <pc:sldMk cId="2336732971" sldId="289"/>
            <ac:inkMk id="240" creationId="{8AA66279-60C1-3A41-8220-B4F3DC155615}"/>
          </ac:inkMkLst>
        </pc:inkChg>
        <pc:inkChg chg="del">
          <ac:chgData name="Zhang Yifan" userId="c9b86b9a-8bad-4e1d-80e2-8f55c3c19e2c" providerId="ADAL" clId="{9BEFBB74-C0ED-D640-96C8-5B66059E4614}" dt="2021-09-27T19:34:31.034" v="1493"/>
          <ac:inkMkLst>
            <pc:docMk/>
            <pc:sldMk cId="2336732971" sldId="289"/>
            <ac:inkMk id="241" creationId="{5F3C0190-EF0C-3842-81C1-0BD2D07E6E76}"/>
          </ac:inkMkLst>
        </pc:inkChg>
        <pc:inkChg chg="del">
          <ac:chgData name="Zhang Yifan" userId="c9b86b9a-8bad-4e1d-80e2-8f55c3c19e2c" providerId="ADAL" clId="{9BEFBB74-C0ED-D640-96C8-5B66059E4614}" dt="2021-09-27T19:34:30.981" v="1473"/>
          <ac:inkMkLst>
            <pc:docMk/>
            <pc:sldMk cId="2336732971" sldId="289"/>
            <ac:inkMk id="242" creationId="{34780550-1A73-6C47-877A-27DD5C1C6168}"/>
          </ac:inkMkLst>
        </pc:inkChg>
        <pc:inkChg chg="del">
          <ac:chgData name="Zhang Yifan" userId="c9b86b9a-8bad-4e1d-80e2-8f55c3c19e2c" providerId="ADAL" clId="{9BEFBB74-C0ED-D640-96C8-5B66059E4614}" dt="2021-09-27T19:34:30.932" v="1460"/>
          <ac:inkMkLst>
            <pc:docMk/>
            <pc:sldMk cId="2336732971" sldId="289"/>
            <ac:inkMk id="243" creationId="{ECB49979-1995-534F-8362-A4D5D426346D}"/>
          </ac:inkMkLst>
        </pc:inkChg>
        <pc:inkChg chg="del">
          <ac:chgData name="Zhang Yifan" userId="c9b86b9a-8bad-4e1d-80e2-8f55c3c19e2c" providerId="ADAL" clId="{9BEFBB74-C0ED-D640-96C8-5B66059E4614}" dt="2021-09-27T19:34:06.291" v="1402"/>
          <ac:inkMkLst>
            <pc:docMk/>
            <pc:sldMk cId="2336732971" sldId="289"/>
            <ac:inkMk id="244" creationId="{D216E17C-3481-1441-A93B-054E5DDB8D47}"/>
          </ac:inkMkLst>
        </pc:inkChg>
        <pc:inkChg chg="del">
          <ac:chgData name="Zhang Yifan" userId="c9b86b9a-8bad-4e1d-80e2-8f55c3c19e2c" providerId="ADAL" clId="{9BEFBB74-C0ED-D640-96C8-5B66059E4614}" dt="2021-09-27T19:34:06.282" v="1401"/>
          <ac:inkMkLst>
            <pc:docMk/>
            <pc:sldMk cId="2336732971" sldId="289"/>
            <ac:inkMk id="245" creationId="{C8AA03A6-F2B0-FF4B-8701-7620593F3A7A}"/>
          </ac:inkMkLst>
        </pc:inkChg>
        <pc:inkChg chg="del">
          <ac:chgData name="Zhang Yifan" userId="c9b86b9a-8bad-4e1d-80e2-8f55c3c19e2c" providerId="ADAL" clId="{9BEFBB74-C0ED-D640-96C8-5B66059E4614}" dt="2021-09-27T19:34:06.332" v="1409"/>
          <ac:inkMkLst>
            <pc:docMk/>
            <pc:sldMk cId="2336732971" sldId="289"/>
            <ac:inkMk id="246" creationId="{3E41B34A-1918-F241-9AD4-4A7A949A3787}"/>
          </ac:inkMkLst>
        </pc:inkChg>
        <pc:inkChg chg="del">
          <ac:chgData name="Zhang Yifan" userId="c9b86b9a-8bad-4e1d-80e2-8f55c3c19e2c" providerId="ADAL" clId="{9BEFBB74-C0ED-D640-96C8-5B66059E4614}" dt="2021-09-27T19:34:06.350" v="1413"/>
          <ac:inkMkLst>
            <pc:docMk/>
            <pc:sldMk cId="2336732971" sldId="289"/>
            <ac:inkMk id="247" creationId="{AEB612A3-84D7-B446-A420-5D5B45CCBA7E}"/>
          </ac:inkMkLst>
        </pc:inkChg>
        <pc:inkChg chg="del">
          <ac:chgData name="Zhang Yifan" userId="c9b86b9a-8bad-4e1d-80e2-8f55c3c19e2c" providerId="ADAL" clId="{9BEFBB74-C0ED-D640-96C8-5B66059E4614}" dt="2021-09-27T19:34:30.827" v="1436"/>
          <ac:inkMkLst>
            <pc:docMk/>
            <pc:sldMk cId="2336732971" sldId="289"/>
            <ac:inkMk id="248" creationId="{67C3EB1E-D920-804B-B395-0C655BE3022D}"/>
          </ac:inkMkLst>
        </pc:inkChg>
        <pc:inkChg chg="del topLvl">
          <ac:chgData name="Zhang Yifan" userId="c9b86b9a-8bad-4e1d-80e2-8f55c3c19e2c" providerId="ADAL" clId="{9BEFBB74-C0ED-D640-96C8-5B66059E4614}" dt="2021-09-27T19:34:30.988" v="1475"/>
          <ac:inkMkLst>
            <pc:docMk/>
            <pc:sldMk cId="2336732971" sldId="289"/>
            <ac:inkMk id="249" creationId="{A7ACB4BA-2D69-6043-AEAA-4A6C9E3E77FE}"/>
          </ac:inkMkLst>
        </pc:inkChg>
        <pc:inkChg chg="del">
          <ac:chgData name="Zhang Yifan" userId="c9b86b9a-8bad-4e1d-80e2-8f55c3c19e2c" providerId="ADAL" clId="{9BEFBB74-C0ED-D640-96C8-5B66059E4614}" dt="2021-09-27T19:34:30.891" v="1451"/>
          <ac:inkMkLst>
            <pc:docMk/>
            <pc:sldMk cId="2336732971" sldId="289"/>
            <ac:inkMk id="250" creationId="{4907BA93-56B1-4345-961D-8402C9A487AF}"/>
          </ac:inkMkLst>
        </pc:inkChg>
        <pc:inkChg chg="del topLvl">
          <ac:chgData name="Zhang Yifan" userId="c9b86b9a-8bad-4e1d-80e2-8f55c3c19e2c" providerId="ADAL" clId="{9BEFBB74-C0ED-D640-96C8-5B66059E4614}" dt="2021-09-27T19:34:31.026" v="1489"/>
          <ac:inkMkLst>
            <pc:docMk/>
            <pc:sldMk cId="2336732971" sldId="289"/>
            <ac:inkMk id="251" creationId="{B9EB7345-F3B9-524A-92A5-6233EEF0FF18}"/>
          </ac:inkMkLst>
        </pc:inkChg>
        <pc:inkChg chg="del">
          <ac:chgData name="Zhang Yifan" userId="c9b86b9a-8bad-4e1d-80e2-8f55c3c19e2c" providerId="ADAL" clId="{9BEFBB74-C0ED-D640-96C8-5B66059E4614}" dt="2021-09-27T19:34:30.969" v="1469"/>
          <ac:inkMkLst>
            <pc:docMk/>
            <pc:sldMk cId="2336732971" sldId="289"/>
            <ac:inkMk id="252" creationId="{93CFB005-AA6C-7D47-8A6D-52C52B18C062}"/>
          </ac:inkMkLst>
        </pc:inkChg>
        <pc:inkChg chg="del">
          <ac:chgData name="Zhang Yifan" userId="c9b86b9a-8bad-4e1d-80e2-8f55c3c19e2c" providerId="ADAL" clId="{9BEFBB74-C0ED-D640-96C8-5B66059E4614}" dt="2021-09-27T19:34:06.357" v="1415"/>
          <ac:inkMkLst>
            <pc:docMk/>
            <pc:sldMk cId="2336732971" sldId="289"/>
            <ac:inkMk id="254" creationId="{FCD2C968-3C9C-0641-A4CD-5822CD79EC1B}"/>
          </ac:inkMkLst>
        </pc:inkChg>
        <pc:inkChg chg="del">
          <ac:chgData name="Zhang Yifan" userId="c9b86b9a-8bad-4e1d-80e2-8f55c3c19e2c" providerId="ADAL" clId="{9BEFBB74-C0ED-D640-96C8-5B66059E4614}" dt="2021-09-27T19:34:30.989" v="1476"/>
          <ac:inkMkLst>
            <pc:docMk/>
            <pc:sldMk cId="2336732971" sldId="289"/>
            <ac:inkMk id="255" creationId="{D8C164B4-A463-4F47-9C95-412B028FF45E}"/>
          </ac:inkMkLst>
        </pc:inkChg>
        <pc:inkChg chg="del">
          <ac:chgData name="Zhang Yifan" userId="c9b86b9a-8bad-4e1d-80e2-8f55c3c19e2c" providerId="ADAL" clId="{9BEFBB74-C0ED-D640-96C8-5B66059E4614}" dt="2021-09-27T19:34:06.362" v="1416"/>
          <ac:inkMkLst>
            <pc:docMk/>
            <pc:sldMk cId="2336732971" sldId="289"/>
            <ac:inkMk id="256" creationId="{0FD13B7D-4C86-3B48-B8EF-15DBD2337461}"/>
          </ac:inkMkLst>
        </pc:inkChg>
        <pc:inkChg chg="del">
          <ac:chgData name="Zhang Yifan" userId="c9b86b9a-8bad-4e1d-80e2-8f55c3c19e2c" providerId="ADAL" clId="{9BEFBB74-C0ED-D640-96C8-5B66059E4614}" dt="2021-09-27T19:34:06.337" v="1410"/>
          <ac:inkMkLst>
            <pc:docMk/>
            <pc:sldMk cId="2336732971" sldId="289"/>
            <ac:inkMk id="257" creationId="{779A70E0-43BA-4D4F-8B21-16A5A86F17B1}"/>
          </ac:inkMkLst>
        </pc:inkChg>
        <pc:inkChg chg="del">
          <ac:chgData name="Zhang Yifan" userId="c9b86b9a-8bad-4e1d-80e2-8f55c3c19e2c" providerId="ADAL" clId="{9BEFBB74-C0ED-D640-96C8-5B66059E4614}" dt="2021-09-27T19:34:06.341" v="1411"/>
          <ac:inkMkLst>
            <pc:docMk/>
            <pc:sldMk cId="2336732971" sldId="289"/>
            <ac:inkMk id="258" creationId="{63ABD50F-6B54-9341-AABA-3B8067F4739E}"/>
          </ac:inkMkLst>
        </pc:inkChg>
        <pc:inkChg chg="del">
          <ac:chgData name="Zhang Yifan" userId="c9b86b9a-8bad-4e1d-80e2-8f55c3c19e2c" providerId="ADAL" clId="{9BEFBB74-C0ED-D640-96C8-5B66059E4614}" dt="2021-09-27T19:34:06.322" v="1407"/>
          <ac:inkMkLst>
            <pc:docMk/>
            <pc:sldMk cId="2336732971" sldId="289"/>
            <ac:inkMk id="259" creationId="{2453DF39-EADC-2F4D-8547-086894BBA942}"/>
          </ac:inkMkLst>
        </pc:inkChg>
        <pc:inkChg chg="del">
          <ac:chgData name="Zhang Yifan" userId="c9b86b9a-8bad-4e1d-80e2-8f55c3c19e2c" providerId="ADAL" clId="{9BEFBB74-C0ED-D640-96C8-5B66059E4614}" dt="2021-09-27T19:34:30.907" v="1454"/>
          <ac:inkMkLst>
            <pc:docMk/>
            <pc:sldMk cId="2336732971" sldId="289"/>
            <ac:inkMk id="261" creationId="{8BFBA123-DC7C-4E44-BDE3-AF6D53B43BA9}"/>
          </ac:inkMkLst>
        </pc:inkChg>
        <pc:inkChg chg="del">
          <ac:chgData name="Zhang Yifan" userId="c9b86b9a-8bad-4e1d-80e2-8f55c3c19e2c" providerId="ADAL" clId="{9BEFBB74-C0ED-D640-96C8-5B66059E4614}" dt="2021-09-27T19:34:31.025" v="1488"/>
          <ac:inkMkLst>
            <pc:docMk/>
            <pc:sldMk cId="2336732971" sldId="289"/>
            <ac:inkMk id="262" creationId="{36AEB563-3CA4-FF4B-9B56-D8FACA38EF4F}"/>
          </ac:inkMkLst>
        </pc:inkChg>
        <pc:inkChg chg="del">
          <ac:chgData name="Zhang Yifan" userId="c9b86b9a-8bad-4e1d-80e2-8f55c3c19e2c" providerId="ADAL" clId="{9BEFBB74-C0ED-D640-96C8-5B66059E4614}" dt="2021-09-27T19:34:30.994" v="1477"/>
          <ac:inkMkLst>
            <pc:docMk/>
            <pc:sldMk cId="2336732971" sldId="289"/>
            <ac:inkMk id="263" creationId="{BE0CDAAD-193E-9048-9155-A70F40A48E10}"/>
          </ac:inkMkLst>
        </pc:inkChg>
        <pc:inkChg chg="del">
          <ac:chgData name="Zhang Yifan" userId="c9b86b9a-8bad-4e1d-80e2-8f55c3c19e2c" providerId="ADAL" clId="{9BEFBB74-C0ED-D640-96C8-5B66059E4614}" dt="2021-09-27T19:34:30.911" v="1455"/>
          <ac:inkMkLst>
            <pc:docMk/>
            <pc:sldMk cId="2336732971" sldId="289"/>
            <ac:inkMk id="264" creationId="{65F647D7-0DAD-4D45-A420-559CFD654EE6}"/>
          </ac:inkMkLst>
        </pc:inkChg>
        <pc:inkChg chg="del">
          <ac:chgData name="Zhang Yifan" userId="c9b86b9a-8bad-4e1d-80e2-8f55c3c19e2c" providerId="ADAL" clId="{9BEFBB74-C0ED-D640-96C8-5B66059E4614}" dt="2021-09-27T19:34:31.041" v="1496"/>
          <ac:inkMkLst>
            <pc:docMk/>
            <pc:sldMk cId="2336732971" sldId="289"/>
            <ac:inkMk id="265" creationId="{48FFD2F8-A27F-794D-94A6-7E0F0F1CAC5B}"/>
          </ac:inkMkLst>
        </pc:inkChg>
        <pc:inkChg chg="del">
          <ac:chgData name="Zhang Yifan" userId="c9b86b9a-8bad-4e1d-80e2-8f55c3c19e2c" providerId="ADAL" clId="{9BEFBB74-C0ED-D640-96C8-5B66059E4614}" dt="2021-09-27T19:34:30.817" v="1434"/>
          <ac:inkMkLst>
            <pc:docMk/>
            <pc:sldMk cId="2336732971" sldId="289"/>
            <ac:inkMk id="266" creationId="{09777E8D-449B-8843-8C08-DBFFC0E97B24}"/>
          </ac:inkMkLst>
        </pc:inkChg>
        <pc:inkChg chg="del">
          <ac:chgData name="Zhang Yifan" userId="c9b86b9a-8bad-4e1d-80e2-8f55c3c19e2c" providerId="ADAL" clId="{9BEFBB74-C0ED-D640-96C8-5B66059E4614}" dt="2021-09-27T19:34:30.896" v="1452"/>
          <ac:inkMkLst>
            <pc:docMk/>
            <pc:sldMk cId="2336732971" sldId="289"/>
            <ac:inkMk id="267" creationId="{2A4CC75C-DE5F-7C44-AB45-1E2FB0EF6637}"/>
          </ac:inkMkLst>
        </pc:inkChg>
        <pc:inkChg chg="del">
          <ac:chgData name="Zhang Yifan" userId="c9b86b9a-8bad-4e1d-80e2-8f55c3c19e2c" providerId="ADAL" clId="{9BEFBB74-C0ED-D640-96C8-5B66059E4614}" dt="2021-09-27T19:34:30.985" v="1474"/>
          <ac:inkMkLst>
            <pc:docMk/>
            <pc:sldMk cId="2336732971" sldId="289"/>
            <ac:inkMk id="268" creationId="{46BF7322-1F98-FF4B-B1DB-979D0B8CDCA7}"/>
          </ac:inkMkLst>
        </pc:inkChg>
        <pc:inkChg chg="del topLvl">
          <ac:chgData name="Zhang Yifan" userId="c9b86b9a-8bad-4e1d-80e2-8f55c3c19e2c" providerId="ADAL" clId="{9BEFBB74-C0ED-D640-96C8-5B66059E4614}" dt="2021-09-27T19:34:31.047" v="1500"/>
          <ac:inkMkLst>
            <pc:docMk/>
            <pc:sldMk cId="2336732971" sldId="289"/>
            <ac:inkMk id="269" creationId="{B8B50B99-74D2-594E-89A8-9BBC94E0D199}"/>
          </ac:inkMkLst>
        </pc:inkChg>
        <pc:inkChg chg="del">
          <ac:chgData name="Zhang Yifan" userId="c9b86b9a-8bad-4e1d-80e2-8f55c3c19e2c" providerId="ADAL" clId="{9BEFBB74-C0ED-D640-96C8-5B66059E4614}" dt="2021-09-27T19:34:31.010" v="1483"/>
          <ac:inkMkLst>
            <pc:docMk/>
            <pc:sldMk cId="2336732971" sldId="289"/>
            <ac:inkMk id="270" creationId="{4EEB1492-C059-624E-B742-F7921183CE87}"/>
          </ac:inkMkLst>
        </pc:inkChg>
        <pc:inkChg chg="del">
          <ac:chgData name="Zhang Yifan" userId="c9b86b9a-8bad-4e1d-80e2-8f55c3c19e2c" providerId="ADAL" clId="{9BEFBB74-C0ED-D640-96C8-5B66059E4614}" dt="2021-09-27T19:34:30.837" v="1439"/>
          <ac:inkMkLst>
            <pc:docMk/>
            <pc:sldMk cId="2336732971" sldId="289"/>
            <ac:inkMk id="271" creationId="{E8F68CA2-A7F8-9C4B-9E21-8D5F58AA2A7B}"/>
          </ac:inkMkLst>
        </pc:inkChg>
        <pc:inkChg chg="del">
          <ac:chgData name="Zhang Yifan" userId="c9b86b9a-8bad-4e1d-80e2-8f55c3c19e2c" providerId="ADAL" clId="{9BEFBB74-C0ED-D640-96C8-5B66059E4614}" dt="2021-09-27T19:34:30.850" v="1441"/>
          <ac:inkMkLst>
            <pc:docMk/>
            <pc:sldMk cId="2336732971" sldId="289"/>
            <ac:inkMk id="272" creationId="{CE343161-28AA-9648-A5E2-061A724056D1}"/>
          </ac:inkMkLst>
        </pc:inkChg>
        <pc:inkChg chg="del">
          <ac:chgData name="Zhang Yifan" userId="c9b86b9a-8bad-4e1d-80e2-8f55c3c19e2c" providerId="ADAL" clId="{9BEFBB74-C0ED-D640-96C8-5B66059E4614}" dt="2021-09-27T19:34:30.958" v="1466"/>
          <ac:inkMkLst>
            <pc:docMk/>
            <pc:sldMk cId="2336732971" sldId="289"/>
            <ac:inkMk id="273" creationId="{2CDCB1BA-F6EE-1841-A0E6-D600C90EFEB6}"/>
          </ac:inkMkLst>
        </pc:inkChg>
        <pc:inkChg chg="del">
          <ac:chgData name="Zhang Yifan" userId="c9b86b9a-8bad-4e1d-80e2-8f55c3c19e2c" providerId="ADAL" clId="{9BEFBB74-C0ED-D640-96C8-5B66059E4614}" dt="2021-09-27T19:34:30.941" v="1462"/>
          <ac:inkMkLst>
            <pc:docMk/>
            <pc:sldMk cId="2336732971" sldId="289"/>
            <ac:inkMk id="274" creationId="{79200DA4-AF57-D94C-A182-F272701A8AD3}"/>
          </ac:inkMkLst>
        </pc:inkChg>
        <pc:inkChg chg="del topLvl">
          <ac:chgData name="Zhang Yifan" userId="c9b86b9a-8bad-4e1d-80e2-8f55c3c19e2c" providerId="ADAL" clId="{9BEFBB74-C0ED-D640-96C8-5B66059E4614}" dt="2021-09-27T19:34:31.033" v="1492"/>
          <ac:inkMkLst>
            <pc:docMk/>
            <pc:sldMk cId="2336732971" sldId="289"/>
            <ac:inkMk id="275" creationId="{501CC816-B21A-824F-866F-C8CC47E0722B}"/>
          </ac:inkMkLst>
        </pc:inkChg>
        <pc:inkChg chg="del">
          <ac:chgData name="Zhang Yifan" userId="c9b86b9a-8bad-4e1d-80e2-8f55c3c19e2c" providerId="ADAL" clId="{9BEFBB74-C0ED-D640-96C8-5B66059E4614}" dt="2021-09-27T19:34:30.917" v="1456"/>
          <ac:inkMkLst>
            <pc:docMk/>
            <pc:sldMk cId="2336732971" sldId="289"/>
            <ac:inkMk id="276" creationId="{A1EE9E09-1765-AC44-A9F7-5BB36C748BCA}"/>
          </ac:inkMkLst>
        </pc:inkChg>
        <pc:inkChg chg="del">
          <ac:chgData name="Zhang Yifan" userId="c9b86b9a-8bad-4e1d-80e2-8f55c3c19e2c" providerId="ADAL" clId="{9BEFBB74-C0ED-D640-96C8-5B66059E4614}" dt="2021-09-27T19:34:30.946" v="1463"/>
          <ac:inkMkLst>
            <pc:docMk/>
            <pc:sldMk cId="2336732971" sldId="289"/>
            <ac:inkMk id="277" creationId="{0465BD48-4236-CF4B-BA9D-21A1C67449CE}"/>
          </ac:inkMkLst>
        </pc:inkChg>
        <pc:inkChg chg="del">
          <ac:chgData name="Zhang Yifan" userId="c9b86b9a-8bad-4e1d-80e2-8f55c3c19e2c" providerId="ADAL" clId="{9BEFBB74-C0ED-D640-96C8-5B66059E4614}" dt="2021-09-27T19:34:30.973" v="1470"/>
          <ac:inkMkLst>
            <pc:docMk/>
            <pc:sldMk cId="2336732971" sldId="289"/>
            <ac:inkMk id="278" creationId="{781E0BB0-7ACE-584E-8633-9B4C064DDC8B}"/>
          </ac:inkMkLst>
        </pc:inkChg>
        <pc:inkChg chg="del">
          <ac:chgData name="Zhang Yifan" userId="c9b86b9a-8bad-4e1d-80e2-8f55c3c19e2c" providerId="ADAL" clId="{9BEFBB74-C0ED-D640-96C8-5B66059E4614}" dt="2021-09-27T19:34:31.022" v="1487"/>
          <ac:inkMkLst>
            <pc:docMk/>
            <pc:sldMk cId="2336732971" sldId="289"/>
            <ac:inkMk id="279" creationId="{6DD51FAD-0928-0844-BA01-1B9773E785BC}"/>
          </ac:inkMkLst>
        </pc:inkChg>
        <pc:inkChg chg="del">
          <ac:chgData name="Zhang Yifan" userId="c9b86b9a-8bad-4e1d-80e2-8f55c3c19e2c" providerId="ADAL" clId="{9BEFBB74-C0ED-D640-96C8-5B66059E4614}" dt="2021-09-27T19:34:31" v="1479"/>
          <ac:inkMkLst>
            <pc:docMk/>
            <pc:sldMk cId="2336732971" sldId="289"/>
            <ac:inkMk id="280" creationId="{FBE279F5-E521-9E4E-9D65-5829EF00AECB}"/>
          </ac:inkMkLst>
        </pc:inkChg>
        <pc:inkChg chg="del">
          <ac:chgData name="Zhang Yifan" userId="c9b86b9a-8bad-4e1d-80e2-8f55c3c19e2c" providerId="ADAL" clId="{9BEFBB74-C0ED-D640-96C8-5B66059E4614}" dt="2021-09-27T19:34:31.012" v="1484"/>
          <ac:inkMkLst>
            <pc:docMk/>
            <pc:sldMk cId="2336732971" sldId="289"/>
            <ac:inkMk id="282" creationId="{0C8B3006-F44B-C141-90FE-74258BAE069E}"/>
          </ac:inkMkLst>
        </pc:inkChg>
        <pc:inkChg chg="del">
          <ac:chgData name="Zhang Yifan" userId="c9b86b9a-8bad-4e1d-80e2-8f55c3c19e2c" providerId="ADAL" clId="{9BEFBB74-C0ED-D640-96C8-5B66059E4614}" dt="2021-09-27T19:34:30.824" v="1435"/>
          <ac:inkMkLst>
            <pc:docMk/>
            <pc:sldMk cId="2336732971" sldId="289"/>
            <ac:inkMk id="283" creationId="{D27E7D71-8F9B-A644-A9B0-E879358AC9F6}"/>
          </ac:inkMkLst>
        </pc:inkChg>
        <pc:inkChg chg="del">
          <ac:chgData name="Zhang Yifan" userId="c9b86b9a-8bad-4e1d-80e2-8f55c3c19e2c" providerId="ADAL" clId="{9BEFBB74-C0ED-D640-96C8-5B66059E4614}" dt="2021-09-27T19:34:30.889" v="1450"/>
          <ac:inkMkLst>
            <pc:docMk/>
            <pc:sldMk cId="2336732971" sldId="289"/>
            <ac:inkMk id="284" creationId="{29896DE9-0B66-FF46-8E15-099788A19202}"/>
          </ac:inkMkLst>
        </pc:inkChg>
        <pc:inkChg chg="del">
          <ac:chgData name="Zhang Yifan" userId="c9b86b9a-8bad-4e1d-80e2-8f55c3c19e2c" providerId="ADAL" clId="{9BEFBB74-C0ED-D640-96C8-5B66059E4614}" dt="2021-09-27T19:34:30.937" v="1461"/>
          <ac:inkMkLst>
            <pc:docMk/>
            <pc:sldMk cId="2336732971" sldId="289"/>
            <ac:inkMk id="285" creationId="{26D74BD8-471F-A14E-9CD3-2B0B434F696D}"/>
          </ac:inkMkLst>
        </pc:inkChg>
        <pc:inkChg chg="del topLvl">
          <ac:chgData name="Zhang Yifan" userId="c9b86b9a-8bad-4e1d-80e2-8f55c3c19e2c" providerId="ADAL" clId="{9BEFBB74-C0ED-D640-96C8-5B66059E4614}" dt="2021-09-27T19:34:31.046" v="1499"/>
          <ac:inkMkLst>
            <pc:docMk/>
            <pc:sldMk cId="2336732971" sldId="289"/>
            <ac:inkMk id="286" creationId="{C0A47F82-12CE-7643-91AB-88B770C813B9}"/>
          </ac:inkMkLst>
        </pc:inkChg>
        <pc:inkChg chg="del">
          <ac:chgData name="Zhang Yifan" userId="c9b86b9a-8bad-4e1d-80e2-8f55c3c19e2c" providerId="ADAL" clId="{9BEFBB74-C0ED-D640-96C8-5B66059E4614}" dt="2021-09-27T19:34:30.869" v="1445"/>
          <ac:inkMkLst>
            <pc:docMk/>
            <pc:sldMk cId="2336732971" sldId="289"/>
            <ac:inkMk id="287" creationId="{E74EEC2A-6CB4-0C4F-A859-A05D894E58C1}"/>
          </ac:inkMkLst>
        </pc:inkChg>
        <pc:inkChg chg="del">
          <ac:chgData name="Zhang Yifan" userId="c9b86b9a-8bad-4e1d-80e2-8f55c3c19e2c" providerId="ADAL" clId="{9BEFBB74-C0ED-D640-96C8-5B66059E4614}" dt="2021-09-27T19:34:31.039" v="1495"/>
          <ac:inkMkLst>
            <pc:docMk/>
            <pc:sldMk cId="2336732971" sldId="289"/>
            <ac:inkMk id="288" creationId="{0010A9E1-086A-B74A-84A3-4E9960274EC4}"/>
          </ac:inkMkLst>
        </pc:inkChg>
        <pc:inkChg chg="del">
          <ac:chgData name="Zhang Yifan" userId="c9b86b9a-8bad-4e1d-80e2-8f55c3c19e2c" providerId="ADAL" clId="{9BEFBB74-C0ED-D640-96C8-5B66059E4614}" dt="2021-09-27T19:34:31.015" v="1485"/>
          <ac:inkMkLst>
            <pc:docMk/>
            <pc:sldMk cId="2336732971" sldId="289"/>
            <ac:inkMk id="289" creationId="{A12DAB5D-DB9A-6E4D-8438-81A6FCC3081D}"/>
          </ac:inkMkLst>
        </pc:inkChg>
        <pc:inkChg chg="del">
          <ac:chgData name="Zhang Yifan" userId="c9b86b9a-8bad-4e1d-80e2-8f55c3c19e2c" providerId="ADAL" clId="{9BEFBB74-C0ED-D640-96C8-5B66059E4614}" dt="2021-09-27T19:34:30.876" v="1447"/>
          <ac:inkMkLst>
            <pc:docMk/>
            <pc:sldMk cId="2336732971" sldId="289"/>
            <ac:inkMk id="290" creationId="{E93CA3FD-7E91-0245-BB13-642DBD3382E9}"/>
          </ac:inkMkLst>
        </pc:inkChg>
        <pc:inkChg chg="del">
          <ac:chgData name="Zhang Yifan" userId="c9b86b9a-8bad-4e1d-80e2-8f55c3c19e2c" providerId="ADAL" clId="{9BEFBB74-C0ED-D640-96C8-5B66059E4614}" dt="2021-09-27T19:34:31.019" v="1486"/>
          <ac:inkMkLst>
            <pc:docMk/>
            <pc:sldMk cId="2336732971" sldId="289"/>
            <ac:inkMk id="291" creationId="{7B3A2824-DE8E-A946-8DC4-FF3D564CFD07}"/>
          </ac:inkMkLst>
        </pc:inkChg>
        <pc:inkChg chg="del">
          <ac:chgData name="Zhang Yifan" userId="c9b86b9a-8bad-4e1d-80e2-8f55c3c19e2c" providerId="ADAL" clId="{9BEFBB74-C0ED-D640-96C8-5B66059E4614}" dt="2021-09-27T19:34:30.883" v="1449"/>
          <ac:inkMkLst>
            <pc:docMk/>
            <pc:sldMk cId="2336732971" sldId="289"/>
            <ac:inkMk id="293" creationId="{6AFCB572-636C-5F42-9FF1-18E17F0BB522}"/>
          </ac:inkMkLst>
        </pc:inkChg>
        <pc:inkChg chg="del">
          <ac:chgData name="Zhang Yifan" userId="c9b86b9a-8bad-4e1d-80e2-8f55c3c19e2c" providerId="ADAL" clId="{9BEFBB74-C0ED-D640-96C8-5B66059E4614}" dt="2021-09-27T19:34:30.966" v="1468"/>
          <ac:inkMkLst>
            <pc:docMk/>
            <pc:sldMk cId="2336732971" sldId="289"/>
            <ac:inkMk id="294" creationId="{AA75CD80-FA1B-CE44-9A8C-BFBF1F2A25FD}"/>
          </ac:inkMkLst>
        </pc:inkChg>
        <pc:inkChg chg="del">
          <ac:chgData name="Zhang Yifan" userId="c9b86b9a-8bad-4e1d-80e2-8f55c3c19e2c" providerId="ADAL" clId="{9BEFBB74-C0ED-D640-96C8-5B66059E4614}" dt="2021-09-27T19:34:30.931" v="1459"/>
          <ac:inkMkLst>
            <pc:docMk/>
            <pc:sldMk cId="2336732971" sldId="289"/>
            <ac:inkMk id="295" creationId="{ABD7FBA9-D570-9240-BBAE-E7D710A63F23}"/>
          </ac:inkMkLst>
        </pc:inkChg>
        <pc:inkChg chg="del">
          <ac:chgData name="Zhang Yifan" userId="c9b86b9a-8bad-4e1d-80e2-8f55c3c19e2c" providerId="ADAL" clId="{9BEFBB74-C0ED-D640-96C8-5B66059E4614}" dt="2021-09-27T19:34:30.857" v="1443"/>
          <ac:inkMkLst>
            <pc:docMk/>
            <pc:sldMk cId="2336732971" sldId="289"/>
            <ac:inkMk id="296" creationId="{62A35561-5B39-5F4C-A83A-10022AB485D0}"/>
          </ac:inkMkLst>
        </pc:inkChg>
        <pc:inkChg chg="del">
          <ac:chgData name="Zhang Yifan" userId="c9b86b9a-8bad-4e1d-80e2-8f55c3c19e2c" providerId="ADAL" clId="{9BEFBB74-C0ED-D640-96C8-5B66059E4614}" dt="2021-09-27T19:34:30.961" v="1467"/>
          <ac:inkMkLst>
            <pc:docMk/>
            <pc:sldMk cId="2336732971" sldId="289"/>
            <ac:inkMk id="297" creationId="{FCF823F9-DE39-CE4D-AD36-E0D69D86EEDB}"/>
          </ac:inkMkLst>
        </pc:inkChg>
        <pc:inkChg chg="del topLvl">
          <ac:chgData name="Zhang Yifan" userId="c9b86b9a-8bad-4e1d-80e2-8f55c3c19e2c" providerId="ADAL" clId="{9BEFBB74-C0ED-D640-96C8-5B66059E4614}" dt="2021-09-27T19:34:31.042" v="1497"/>
          <ac:inkMkLst>
            <pc:docMk/>
            <pc:sldMk cId="2336732971" sldId="289"/>
            <ac:inkMk id="298" creationId="{806E8B9D-FCFC-7642-BC09-74F357EA018D}"/>
          </ac:inkMkLst>
        </pc:inkChg>
        <pc:inkChg chg="del">
          <ac:chgData name="Zhang Yifan" userId="c9b86b9a-8bad-4e1d-80e2-8f55c3c19e2c" providerId="ADAL" clId="{9BEFBB74-C0ED-D640-96C8-5B66059E4614}" dt="2021-09-27T19:34:30.954" v="1465"/>
          <ac:inkMkLst>
            <pc:docMk/>
            <pc:sldMk cId="2336732971" sldId="289"/>
            <ac:inkMk id="299" creationId="{0A1FBB6C-6E05-D841-B281-934B8DF44908}"/>
          </ac:inkMkLst>
        </pc:inkChg>
        <pc:inkChg chg="del">
          <ac:chgData name="Zhang Yifan" userId="c9b86b9a-8bad-4e1d-80e2-8f55c3c19e2c" providerId="ADAL" clId="{9BEFBB74-C0ED-D640-96C8-5B66059E4614}" dt="2021-09-27T19:34:31.002" v="1480"/>
          <ac:inkMkLst>
            <pc:docMk/>
            <pc:sldMk cId="2336732971" sldId="289"/>
            <ac:inkMk id="300" creationId="{63BA3EE5-C7AB-E34F-BE9B-69CA41AF0D80}"/>
          </ac:inkMkLst>
        </pc:inkChg>
        <pc:inkChg chg="del">
          <ac:chgData name="Zhang Yifan" userId="c9b86b9a-8bad-4e1d-80e2-8f55c3c19e2c" providerId="ADAL" clId="{9BEFBB74-C0ED-D640-96C8-5B66059E4614}" dt="2021-09-27T19:34:30.976" v="1471"/>
          <ac:inkMkLst>
            <pc:docMk/>
            <pc:sldMk cId="2336732971" sldId="289"/>
            <ac:inkMk id="301" creationId="{61F01351-D931-014C-8DBC-788DE278643C}"/>
          </ac:inkMkLst>
        </pc:inkChg>
        <pc:inkChg chg="del">
          <ac:chgData name="Zhang Yifan" userId="c9b86b9a-8bad-4e1d-80e2-8f55c3c19e2c" providerId="ADAL" clId="{9BEFBB74-C0ED-D640-96C8-5B66059E4614}" dt="2021-09-27T19:34:31.006" v="1482"/>
          <ac:inkMkLst>
            <pc:docMk/>
            <pc:sldMk cId="2336732971" sldId="289"/>
            <ac:inkMk id="302" creationId="{353DD19B-E748-B447-A4A3-9FC9D1B5049F}"/>
          </ac:inkMkLst>
        </pc:inkChg>
        <pc:inkChg chg="del">
          <ac:chgData name="Zhang Yifan" userId="c9b86b9a-8bad-4e1d-80e2-8f55c3c19e2c" providerId="ADAL" clId="{9BEFBB74-C0ED-D640-96C8-5B66059E4614}" dt="2021-09-27T19:34:30.843" v="1440"/>
          <ac:inkMkLst>
            <pc:docMk/>
            <pc:sldMk cId="2336732971" sldId="289"/>
            <ac:inkMk id="303" creationId="{72FBB943-B218-504E-AE50-635C7D96D572}"/>
          </ac:inkMkLst>
        </pc:inkChg>
        <pc:inkChg chg="del">
          <ac:chgData name="Zhang Yifan" userId="c9b86b9a-8bad-4e1d-80e2-8f55c3c19e2c" providerId="ADAL" clId="{9BEFBB74-C0ED-D640-96C8-5B66059E4614}" dt="2021-09-27T19:34:30.997" v="1478"/>
          <ac:inkMkLst>
            <pc:docMk/>
            <pc:sldMk cId="2336732971" sldId="289"/>
            <ac:inkMk id="304" creationId="{66A675BB-C82A-474C-807D-3E0C048FC57E}"/>
          </ac:inkMkLst>
        </pc:inkChg>
        <pc:inkChg chg="del">
          <ac:chgData name="Zhang Yifan" userId="c9b86b9a-8bad-4e1d-80e2-8f55c3c19e2c" providerId="ADAL" clId="{9BEFBB74-C0ED-D640-96C8-5B66059E4614}" dt="2021-09-27T19:34:30.902" v="1453"/>
          <ac:inkMkLst>
            <pc:docMk/>
            <pc:sldMk cId="2336732971" sldId="289"/>
            <ac:inkMk id="305" creationId="{E9F06976-8EB4-5F4F-A7A9-ECFFA9D582D6}"/>
          </ac:inkMkLst>
        </pc:inkChg>
        <pc:inkChg chg="del">
          <ac:chgData name="Zhang Yifan" userId="c9b86b9a-8bad-4e1d-80e2-8f55c3c19e2c" providerId="ADAL" clId="{9BEFBB74-C0ED-D640-96C8-5B66059E4614}" dt="2021-09-27T19:34:30.921" v="1457"/>
          <ac:inkMkLst>
            <pc:docMk/>
            <pc:sldMk cId="2336732971" sldId="289"/>
            <ac:inkMk id="306" creationId="{742E46A2-52F7-6D4D-AE44-CDAA2615BC8C}"/>
          </ac:inkMkLst>
        </pc:inkChg>
        <pc:inkChg chg="del">
          <ac:chgData name="Zhang Yifan" userId="c9b86b9a-8bad-4e1d-80e2-8f55c3c19e2c" providerId="ADAL" clId="{9BEFBB74-C0ED-D640-96C8-5B66059E4614}" dt="2021-09-27T19:34:30.926" v="1458"/>
          <ac:inkMkLst>
            <pc:docMk/>
            <pc:sldMk cId="2336732971" sldId="289"/>
            <ac:inkMk id="307" creationId="{4F8E171A-BC5D-E143-A8DF-F2B1B8CF5480}"/>
          </ac:inkMkLst>
        </pc:inkChg>
        <pc:inkChg chg="del">
          <ac:chgData name="Zhang Yifan" userId="c9b86b9a-8bad-4e1d-80e2-8f55c3c19e2c" providerId="ADAL" clId="{9BEFBB74-C0ED-D640-96C8-5B66059E4614}" dt="2021-09-27T19:34:30.980" v="1472"/>
          <ac:inkMkLst>
            <pc:docMk/>
            <pc:sldMk cId="2336732971" sldId="289"/>
            <ac:inkMk id="308" creationId="{A219B90B-5407-9E4A-A46C-FB7652A2AB1A}"/>
          </ac:inkMkLst>
        </pc:inkChg>
        <pc:inkChg chg="del topLvl">
          <ac:chgData name="Zhang Yifan" userId="c9b86b9a-8bad-4e1d-80e2-8f55c3c19e2c" providerId="ADAL" clId="{9BEFBB74-C0ED-D640-96C8-5B66059E4614}" dt="2021-09-27T19:34:30.831" v="1438"/>
          <ac:inkMkLst>
            <pc:docMk/>
            <pc:sldMk cId="2336732971" sldId="289"/>
            <ac:inkMk id="310" creationId="{8F0E0A75-B94E-CA40-854A-05C45600341C}"/>
          </ac:inkMkLst>
        </pc:inkChg>
        <pc:inkChg chg="del topLvl">
          <ac:chgData name="Zhang Yifan" userId="c9b86b9a-8bad-4e1d-80e2-8f55c3c19e2c" providerId="ADAL" clId="{9BEFBB74-C0ED-D640-96C8-5B66059E4614}" dt="2021-09-27T19:34:30.830" v="1437"/>
          <ac:inkMkLst>
            <pc:docMk/>
            <pc:sldMk cId="2336732971" sldId="289"/>
            <ac:inkMk id="311" creationId="{433CCCD6-2EB2-8E48-9534-770F718399B3}"/>
          </ac:inkMkLst>
        </pc:inkChg>
        <pc:inkChg chg="del">
          <ac:chgData name="Zhang Yifan" userId="c9b86b9a-8bad-4e1d-80e2-8f55c3c19e2c" providerId="ADAL" clId="{9BEFBB74-C0ED-D640-96C8-5B66059E4614}" dt="2021-09-27T19:34:31.030" v="1491"/>
          <ac:inkMkLst>
            <pc:docMk/>
            <pc:sldMk cId="2336732971" sldId="289"/>
            <ac:inkMk id="317" creationId="{8159CB2B-9033-4948-B6B6-9232AD0B2FB0}"/>
          </ac:inkMkLst>
        </pc:inkChg>
        <pc:inkChg chg="del">
          <ac:chgData name="Zhang Yifan" userId="c9b86b9a-8bad-4e1d-80e2-8f55c3c19e2c" providerId="ADAL" clId="{9BEFBB74-C0ED-D640-96C8-5B66059E4614}" dt="2021-09-27T19:34:31.036" v="1494"/>
          <ac:inkMkLst>
            <pc:docMk/>
            <pc:sldMk cId="2336732971" sldId="289"/>
            <ac:inkMk id="318" creationId="{25C7B173-6CF5-8E46-98AF-137C07508C3E}"/>
          </ac:inkMkLst>
        </pc:inkChg>
        <pc:inkChg chg="del">
          <ac:chgData name="Zhang Yifan" userId="c9b86b9a-8bad-4e1d-80e2-8f55c3c19e2c" providerId="ADAL" clId="{9BEFBB74-C0ED-D640-96C8-5B66059E4614}" dt="2021-09-27T19:34:30.950" v="1464"/>
          <ac:inkMkLst>
            <pc:docMk/>
            <pc:sldMk cId="2336732971" sldId="289"/>
            <ac:inkMk id="319" creationId="{326BCD29-011E-0B49-B9E0-5BCC6F271447}"/>
          </ac:inkMkLst>
        </pc:inkChg>
        <pc:inkChg chg="del">
          <ac:chgData name="Zhang Yifan" userId="c9b86b9a-8bad-4e1d-80e2-8f55c3c19e2c" providerId="ADAL" clId="{9BEFBB74-C0ED-D640-96C8-5B66059E4614}" dt="2021-09-27T19:34:30.863" v="1444"/>
          <ac:inkMkLst>
            <pc:docMk/>
            <pc:sldMk cId="2336732971" sldId="289"/>
            <ac:inkMk id="320" creationId="{5946B2C6-B6E0-8247-81A0-B26DF9FC379C}"/>
          </ac:inkMkLst>
        </pc:inkChg>
        <pc:inkChg chg="add">
          <ac:chgData name="Zhang Yifan" userId="c9b86b9a-8bad-4e1d-80e2-8f55c3c19e2c" providerId="ADAL" clId="{9BEFBB74-C0ED-D640-96C8-5B66059E4614}" dt="2021-09-27T19:34:10.169" v="1428"/>
          <ac:inkMkLst>
            <pc:docMk/>
            <pc:sldMk cId="2336732971" sldId="289"/>
            <ac:inkMk id="323" creationId="{0679C984-A456-534B-9CEA-6940F36D7E6C}"/>
          </ac:inkMkLst>
        </pc:inkChg>
        <pc:inkChg chg="add">
          <ac:chgData name="Zhang Yifan" userId="c9b86b9a-8bad-4e1d-80e2-8f55c3c19e2c" providerId="ADAL" clId="{9BEFBB74-C0ED-D640-96C8-5B66059E4614}" dt="2021-09-27T19:34:10.532" v="1429"/>
          <ac:inkMkLst>
            <pc:docMk/>
            <pc:sldMk cId="2336732971" sldId="289"/>
            <ac:inkMk id="324" creationId="{BC07FB3B-C7F7-C246-8FD1-8E42CA13A375}"/>
          </ac:inkMkLst>
        </pc:inkChg>
        <pc:inkChg chg="add">
          <ac:chgData name="Zhang Yifan" userId="c9b86b9a-8bad-4e1d-80e2-8f55c3c19e2c" providerId="ADAL" clId="{9BEFBB74-C0ED-D640-96C8-5B66059E4614}" dt="2021-09-27T19:34:12.423" v="1431"/>
          <ac:inkMkLst>
            <pc:docMk/>
            <pc:sldMk cId="2336732971" sldId="289"/>
            <ac:inkMk id="334" creationId="{3417B305-481F-FD40-A1F5-E4EB8967A54E}"/>
          </ac:inkMkLst>
        </pc:inkChg>
        <pc:inkChg chg="add">
          <ac:chgData name="Zhang Yifan" userId="c9b86b9a-8bad-4e1d-80e2-8f55c3c19e2c" providerId="ADAL" clId="{9BEFBB74-C0ED-D640-96C8-5B66059E4614}" dt="2021-09-27T19:34:13.045" v="1432"/>
          <ac:inkMkLst>
            <pc:docMk/>
            <pc:sldMk cId="2336732971" sldId="289"/>
            <ac:inkMk id="335" creationId="{B92FF73F-74DD-AD44-A13A-E10AD04A9DAF}"/>
          </ac:inkMkLst>
        </pc:inkChg>
        <pc:inkChg chg="add del">
          <ac:chgData name="Zhang Yifan" userId="c9b86b9a-8bad-4e1d-80e2-8f55c3c19e2c" providerId="ADAL" clId="{9BEFBB74-C0ED-D640-96C8-5B66059E4614}" dt="2021-09-27T19:34:45.785" v="1503"/>
          <ac:inkMkLst>
            <pc:docMk/>
            <pc:sldMk cId="2336732971" sldId="289"/>
            <ac:inkMk id="338" creationId="{09AE75A7-2B03-C24B-8B18-6A3833A06BF5}"/>
          </ac:inkMkLst>
        </pc:inkChg>
        <pc:inkChg chg="add">
          <ac:chgData name="Zhang Yifan" userId="c9b86b9a-8bad-4e1d-80e2-8f55c3c19e2c" providerId="ADAL" clId="{9BEFBB74-C0ED-D640-96C8-5B66059E4614}" dt="2021-09-27T19:34:48.572" v="1506"/>
          <ac:inkMkLst>
            <pc:docMk/>
            <pc:sldMk cId="2336732971" sldId="289"/>
            <ac:inkMk id="339" creationId="{95AE50A8-8168-564A-993F-28804D8115C0}"/>
          </ac:inkMkLst>
        </pc:inkChg>
        <pc:inkChg chg="add">
          <ac:chgData name="Zhang Yifan" userId="c9b86b9a-8bad-4e1d-80e2-8f55c3c19e2c" providerId="ADAL" clId="{9BEFBB74-C0ED-D640-96C8-5B66059E4614}" dt="2021-09-27T19:34:48.938" v="1507"/>
          <ac:inkMkLst>
            <pc:docMk/>
            <pc:sldMk cId="2336732971" sldId="289"/>
            <ac:inkMk id="340" creationId="{0BF74105-9CD8-1D40-A240-0819BC14283B}"/>
          </ac:inkMkLst>
        </pc:inkChg>
        <pc:inkChg chg="add topLvl">
          <ac:chgData name="Zhang Yifan" userId="c9b86b9a-8bad-4e1d-80e2-8f55c3c19e2c" providerId="ADAL" clId="{9BEFBB74-C0ED-D640-96C8-5B66059E4614}" dt="2021-09-27T19:34:55.523" v="1515"/>
          <ac:inkMkLst>
            <pc:docMk/>
            <pc:sldMk cId="2336732971" sldId="289"/>
            <ac:inkMk id="342" creationId="{99A9BC96-1025-024C-AF09-0BF606077B53}"/>
          </ac:inkMkLst>
        </pc:inkChg>
        <pc:inkChg chg="add topLvl">
          <ac:chgData name="Zhang Yifan" userId="c9b86b9a-8bad-4e1d-80e2-8f55c3c19e2c" providerId="ADAL" clId="{9BEFBB74-C0ED-D640-96C8-5B66059E4614}" dt="2021-09-27T19:34:55.523" v="1515"/>
          <ac:inkMkLst>
            <pc:docMk/>
            <pc:sldMk cId="2336732971" sldId="289"/>
            <ac:inkMk id="343" creationId="{DCDAA6F8-3072-2041-A730-032B7D1BC710}"/>
          </ac:inkMkLst>
        </pc:inkChg>
        <pc:inkChg chg="add topLvl">
          <ac:chgData name="Zhang Yifan" userId="c9b86b9a-8bad-4e1d-80e2-8f55c3c19e2c" providerId="ADAL" clId="{9BEFBB74-C0ED-D640-96C8-5B66059E4614}" dt="2021-09-27T19:34:55.523" v="1515"/>
          <ac:inkMkLst>
            <pc:docMk/>
            <pc:sldMk cId="2336732971" sldId="289"/>
            <ac:inkMk id="344" creationId="{B87D1E5E-A93C-2F4A-9FB2-F27B07F4CD11}"/>
          </ac:inkMkLst>
        </pc:inkChg>
        <pc:inkChg chg="add topLvl">
          <ac:chgData name="Zhang Yifan" userId="c9b86b9a-8bad-4e1d-80e2-8f55c3c19e2c" providerId="ADAL" clId="{9BEFBB74-C0ED-D640-96C8-5B66059E4614}" dt="2021-09-27T19:34:55.523" v="1515"/>
          <ac:inkMkLst>
            <pc:docMk/>
            <pc:sldMk cId="2336732971" sldId="289"/>
            <ac:inkMk id="345" creationId="{DA04A6D6-89AF-4744-943F-BC808A410CF5}"/>
          </ac:inkMkLst>
        </pc:inkChg>
        <pc:inkChg chg="add del">
          <ac:chgData name="Zhang Yifan" userId="c9b86b9a-8bad-4e1d-80e2-8f55c3c19e2c" providerId="ADAL" clId="{9BEFBB74-C0ED-D640-96C8-5B66059E4614}" dt="2021-09-27T19:34:55.523" v="1515"/>
          <ac:inkMkLst>
            <pc:docMk/>
            <pc:sldMk cId="2336732971" sldId="289"/>
            <ac:inkMk id="346" creationId="{5000ECF5-C880-4847-86D7-75AA62C68DAA}"/>
          </ac:inkMkLst>
        </pc:inkChg>
        <pc:inkChg chg="add">
          <ac:chgData name="Zhang Yifan" userId="c9b86b9a-8bad-4e1d-80e2-8f55c3c19e2c" providerId="ADAL" clId="{9BEFBB74-C0ED-D640-96C8-5B66059E4614}" dt="2021-09-27T19:34:57.469" v="1516"/>
          <ac:inkMkLst>
            <pc:docMk/>
            <pc:sldMk cId="2336732971" sldId="289"/>
            <ac:inkMk id="348" creationId="{DA9FEA61-FC89-8846-B2D7-E7C05CFC38BE}"/>
          </ac:inkMkLst>
        </pc:inkChg>
        <pc:inkChg chg="add">
          <ac:chgData name="Zhang Yifan" userId="c9b86b9a-8bad-4e1d-80e2-8f55c3c19e2c" providerId="ADAL" clId="{9BEFBB74-C0ED-D640-96C8-5B66059E4614}" dt="2021-09-27T19:34:57.645" v="1517"/>
          <ac:inkMkLst>
            <pc:docMk/>
            <pc:sldMk cId="2336732971" sldId="289"/>
            <ac:inkMk id="349" creationId="{16758A43-E230-1446-A3BD-3D7D2B048180}"/>
          </ac:inkMkLst>
        </pc:inkChg>
        <pc:inkChg chg="add">
          <ac:chgData name="Zhang Yifan" userId="c9b86b9a-8bad-4e1d-80e2-8f55c3c19e2c" providerId="ADAL" clId="{9BEFBB74-C0ED-D640-96C8-5B66059E4614}" dt="2021-09-27T19:34:57.978" v="1518"/>
          <ac:inkMkLst>
            <pc:docMk/>
            <pc:sldMk cId="2336732971" sldId="289"/>
            <ac:inkMk id="350" creationId="{A5F1CB55-8FA4-7640-B6A1-1DB1DFCCD7C7}"/>
          </ac:inkMkLst>
        </pc:inkChg>
        <pc:inkChg chg="add">
          <ac:chgData name="Zhang Yifan" userId="c9b86b9a-8bad-4e1d-80e2-8f55c3c19e2c" providerId="ADAL" clId="{9BEFBB74-C0ED-D640-96C8-5B66059E4614}" dt="2021-09-27T19:34:58.398" v="1519"/>
          <ac:inkMkLst>
            <pc:docMk/>
            <pc:sldMk cId="2336732971" sldId="289"/>
            <ac:inkMk id="351" creationId="{7793A7A4-0552-B048-AE99-98BE77D5940F}"/>
          </ac:inkMkLst>
        </pc:inkChg>
      </pc:sldChg>
      <pc:sldChg chg="addSp delSp">
        <pc:chgData name="Zhang Yifan" userId="c9b86b9a-8bad-4e1d-80e2-8f55c3c19e2c" providerId="ADAL" clId="{9BEFBB74-C0ED-D640-96C8-5B66059E4614}" dt="2021-09-27T23:44:38.919" v="1948"/>
        <pc:sldMkLst>
          <pc:docMk/>
          <pc:sldMk cId="2238094546" sldId="290"/>
        </pc:sldMkLst>
        <pc:inkChg chg="add">
          <ac:chgData name="Zhang Yifan" userId="c9b86b9a-8bad-4e1d-80e2-8f55c3c19e2c" providerId="ADAL" clId="{9BEFBB74-C0ED-D640-96C8-5B66059E4614}" dt="2021-09-27T23:44:33.092" v="1946"/>
          <ac:inkMkLst>
            <pc:docMk/>
            <pc:sldMk cId="2238094546" sldId="290"/>
            <ac:inkMk id="2" creationId="{1EB76C38-E437-0445-A2FB-C4B4E277B479}"/>
          </ac:inkMkLst>
        </pc:inkChg>
        <pc:inkChg chg="add">
          <ac:chgData name="Zhang Yifan" userId="c9b86b9a-8bad-4e1d-80e2-8f55c3c19e2c" providerId="ADAL" clId="{9BEFBB74-C0ED-D640-96C8-5B66059E4614}" dt="2021-09-27T23:44:38.919" v="1948"/>
          <ac:inkMkLst>
            <pc:docMk/>
            <pc:sldMk cId="2238094546" sldId="290"/>
            <ac:inkMk id="3" creationId="{F510AEA3-35BE-8D46-91A3-DB2EBFA89C9E}"/>
          </ac:inkMkLst>
        </pc:inkChg>
        <pc:inkChg chg="del">
          <ac:chgData name="Zhang Yifan" userId="c9b86b9a-8bad-4e1d-80e2-8f55c3c19e2c" providerId="ADAL" clId="{9BEFBB74-C0ED-D640-96C8-5B66059E4614}" dt="2021-09-27T23:44:36.421" v="1947"/>
          <ac:inkMkLst>
            <pc:docMk/>
            <pc:sldMk cId="2238094546" sldId="290"/>
            <ac:inkMk id="213" creationId="{50FEE577-21F4-3447-92AE-797A6F20152F}"/>
          </ac:inkMkLst>
        </pc:inkChg>
      </pc:sldChg>
      <pc:sldChg chg="addSp delSp">
        <pc:chgData name="Zhang Yifan" userId="c9b86b9a-8bad-4e1d-80e2-8f55c3c19e2c" providerId="ADAL" clId="{9BEFBB74-C0ED-D640-96C8-5B66059E4614}" dt="2021-09-28T00:22:47.235" v="2038"/>
        <pc:sldMkLst>
          <pc:docMk/>
          <pc:sldMk cId="506914617" sldId="292"/>
        </pc:sldMkLst>
        <pc:grpChg chg="add del">
          <ac:chgData name="Zhang Yifan" userId="c9b86b9a-8bad-4e1d-80e2-8f55c3c19e2c" providerId="ADAL" clId="{9BEFBB74-C0ED-D640-96C8-5B66059E4614}" dt="2021-09-28T00:22:16.090" v="1996"/>
          <ac:grpSpMkLst>
            <pc:docMk/>
            <pc:sldMk cId="506914617" sldId="292"/>
            <ac:grpSpMk id="7" creationId="{39A0F0F2-5006-F74F-9572-7BAE84591920}"/>
          </ac:grpSpMkLst>
        </pc:grpChg>
        <pc:grpChg chg="add del">
          <ac:chgData name="Zhang Yifan" userId="c9b86b9a-8bad-4e1d-80e2-8f55c3c19e2c" providerId="ADAL" clId="{9BEFBB74-C0ED-D640-96C8-5B66059E4614}" dt="2021-09-28T00:22:17.191" v="1998"/>
          <ac:grpSpMkLst>
            <pc:docMk/>
            <pc:sldMk cId="506914617" sldId="292"/>
            <ac:grpSpMk id="9" creationId="{BFE5018C-6BCD-C143-AED2-A5C7DB05D6B0}"/>
          </ac:grpSpMkLst>
        </pc:grpChg>
        <pc:grpChg chg="add del">
          <ac:chgData name="Zhang Yifan" userId="c9b86b9a-8bad-4e1d-80e2-8f55c3c19e2c" providerId="ADAL" clId="{9BEFBB74-C0ED-D640-96C8-5B66059E4614}" dt="2021-09-28T00:22:18.308" v="2000"/>
          <ac:grpSpMkLst>
            <pc:docMk/>
            <pc:sldMk cId="506914617" sldId="292"/>
            <ac:grpSpMk id="11" creationId="{92528FC1-4317-234F-B3C9-B3BF8F1F0089}"/>
          </ac:grpSpMkLst>
        </pc:grpChg>
        <pc:grpChg chg="add del">
          <ac:chgData name="Zhang Yifan" userId="c9b86b9a-8bad-4e1d-80e2-8f55c3c19e2c" providerId="ADAL" clId="{9BEFBB74-C0ED-D640-96C8-5B66059E4614}" dt="2021-09-28T00:22:19.384" v="2002"/>
          <ac:grpSpMkLst>
            <pc:docMk/>
            <pc:sldMk cId="506914617" sldId="292"/>
            <ac:grpSpMk id="13" creationId="{9192B112-E001-3640-8F63-BAFA7681C2E7}"/>
          </ac:grpSpMkLst>
        </pc:grpChg>
        <pc:grpChg chg="add del">
          <ac:chgData name="Zhang Yifan" userId="c9b86b9a-8bad-4e1d-80e2-8f55c3c19e2c" providerId="ADAL" clId="{9BEFBB74-C0ED-D640-96C8-5B66059E4614}" dt="2021-09-28T00:22:29.157" v="2016"/>
          <ac:grpSpMkLst>
            <pc:docMk/>
            <pc:sldMk cId="506914617" sldId="292"/>
            <ac:grpSpMk id="15" creationId="{990B3026-6880-7049-A864-8C63A21E0419}"/>
          </ac:grpSpMkLst>
        </pc:grpChg>
        <pc:grpChg chg="add del">
          <ac:chgData name="Zhang Yifan" userId="c9b86b9a-8bad-4e1d-80e2-8f55c3c19e2c" providerId="ADAL" clId="{9BEFBB74-C0ED-D640-96C8-5B66059E4614}" dt="2021-09-28T00:22:23.554" v="2010"/>
          <ac:grpSpMkLst>
            <pc:docMk/>
            <pc:sldMk cId="506914617" sldId="292"/>
            <ac:grpSpMk id="22" creationId="{3B0747D2-0CE9-B649-BF0E-48C31E0CC97D}"/>
          </ac:grpSpMkLst>
        </pc:grpChg>
        <pc:grpChg chg="add del">
          <ac:chgData name="Zhang Yifan" userId="c9b86b9a-8bad-4e1d-80e2-8f55c3c19e2c" providerId="ADAL" clId="{9BEFBB74-C0ED-D640-96C8-5B66059E4614}" dt="2021-09-28T00:22:27.456" v="2014"/>
          <ac:grpSpMkLst>
            <pc:docMk/>
            <pc:sldMk cId="506914617" sldId="292"/>
            <ac:grpSpMk id="24" creationId="{75C3B6FB-FB9A-1845-A32A-29B5AB85BE1D}"/>
          </ac:grpSpMkLst>
        </pc:grpChg>
        <pc:grpChg chg="add">
          <ac:chgData name="Zhang Yifan" userId="c9b86b9a-8bad-4e1d-80e2-8f55c3c19e2c" providerId="ADAL" clId="{9BEFBB74-C0ED-D640-96C8-5B66059E4614}" dt="2021-09-28T00:22:29.157" v="2016"/>
          <ac:grpSpMkLst>
            <pc:docMk/>
            <pc:sldMk cId="506914617" sldId="292"/>
            <ac:grpSpMk id="26" creationId="{41EB867C-20F3-8E4F-96D0-E90FB2C60066}"/>
          </ac:grpSpMkLst>
        </pc:grpChg>
        <pc:grpChg chg="add">
          <ac:chgData name="Zhang Yifan" userId="c9b86b9a-8bad-4e1d-80e2-8f55c3c19e2c" providerId="ADAL" clId="{9BEFBB74-C0ED-D640-96C8-5B66059E4614}" dt="2021-09-28T00:22:47.235" v="2038"/>
          <ac:grpSpMkLst>
            <pc:docMk/>
            <pc:sldMk cId="506914617" sldId="292"/>
            <ac:grpSpMk id="47" creationId="{F6273D76-2FC7-A244-8810-736B561E02E2}"/>
          </ac:grpSpMkLst>
        </pc:grpChg>
        <pc:inkChg chg="add del">
          <ac:chgData name="Zhang Yifan" userId="c9b86b9a-8bad-4e1d-80e2-8f55c3c19e2c" providerId="ADAL" clId="{9BEFBB74-C0ED-D640-96C8-5B66059E4614}" dt="2021-09-28T00:22:07.113" v="1991"/>
          <ac:inkMkLst>
            <pc:docMk/>
            <pc:sldMk cId="506914617" sldId="292"/>
            <ac:inkMk id="4" creationId="{098C7AF3-C00B-184D-A8AD-933C8A39E4DB}"/>
          </ac:inkMkLst>
        </pc:inkChg>
        <pc:inkChg chg="add topLvl">
          <ac:chgData name="Zhang Yifan" userId="c9b86b9a-8bad-4e1d-80e2-8f55c3c19e2c" providerId="ADAL" clId="{9BEFBB74-C0ED-D640-96C8-5B66059E4614}" dt="2021-09-28T00:22:29.157" v="2016"/>
          <ac:inkMkLst>
            <pc:docMk/>
            <pc:sldMk cId="506914617" sldId="292"/>
            <ac:inkMk id="5" creationId="{D9A14293-EF72-7C4D-8A7B-432304C3522E}"/>
          </ac:inkMkLst>
        </pc:inkChg>
        <pc:inkChg chg="add topLvl">
          <ac:chgData name="Zhang Yifan" userId="c9b86b9a-8bad-4e1d-80e2-8f55c3c19e2c" providerId="ADAL" clId="{9BEFBB74-C0ED-D640-96C8-5B66059E4614}" dt="2021-09-28T00:22:29.157" v="2016"/>
          <ac:inkMkLst>
            <pc:docMk/>
            <pc:sldMk cId="506914617" sldId="292"/>
            <ac:inkMk id="6" creationId="{89EC88AA-990B-FC4E-AEAB-DB9F41714E13}"/>
          </ac:inkMkLst>
        </pc:inkChg>
        <pc:inkChg chg="add topLvl">
          <ac:chgData name="Zhang Yifan" userId="c9b86b9a-8bad-4e1d-80e2-8f55c3c19e2c" providerId="ADAL" clId="{9BEFBB74-C0ED-D640-96C8-5B66059E4614}" dt="2021-09-28T00:22:29.157" v="2016"/>
          <ac:inkMkLst>
            <pc:docMk/>
            <pc:sldMk cId="506914617" sldId="292"/>
            <ac:inkMk id="8" creationId="{9CE6DF55-EB3B-E343-AFDA-B116E0563B2F}"/>
          </ac:inkMkLst>
        </pc:inkChg>
        <pc:inkChg chg="add topLvl">
          <ac:chgData name="Zhang Yifan" userId="c9b86b9a-8bad-4e1d-80e2-8f55c3c19e2c" providerId="ADAL" clId="{9BEFBB74-C0ED-D640-96C8-5B66059E4614}" dt="2021-09-28T00:22:29.157" v="2016"/>
          <ac:inkMkLst>
            <pc:docMk/>
            <pc:sldMk cId="506914617" sldId="292"/>
            <ac:inkMk id="10" creationId="{45E37F0F-CC0A-254A-9491-E3F07C47A0BD}"/>
          </ac:inkMkLst>
        </pc:inkChg>
        <pc:inkChg chg="add topLvl">
          <ac:chgData name="Zhang Yifan" userId="c9b86b9a-8bad-4e1d-80e2-8f55c3c19e2c" providerId="ADAL" clId="{9BEFBB74-C0ED-D640-96C8-5B66059E4614}" dt="2021-09-28T00:22:29.157" v="2016"/>
          <ac:inkMkLst>
            <pc:docMk/>
            <pc:sldMk cId="506914617" sldId="292"/>
            <ac:inkMk id="12" creationId="{8464062F-DE46-E544-BDE6-86524FDD348A}"/>
          </ac:inkMkLst>
        </pc:inkChg>
        <pc:inkChg chg="add topLvl">
          <ac:chgData name="Zhang Yifan" userId="c9b86b9a-8bad-4e1d-80e2-8f55c3c19e2c" providerId="ADAL" clId="{9BEFBB74-C0ED-D640-96C8-5B66059E4614}" dt="2021-09-28T00:22:29.157" v="2016"/>
          <ac:inkMkLst>
            <pc:docMk/>
            <pc:sldMk cId="506914617" sldId="292"/>
            <ac:inkMk id="14" creationId="{252D7963-FFF9-A440-A59C-55E44C7C3519}"/>
          </ac:inkMkLst>
        </pc:inkChg>
        <pc:inkChg chg="add topLvl">
          <ac:chgData name="Zhang Yifan" userId="c9b86b9a-8bad-4e1d-80e2-8f55c3c19e2c" providerId="ADAL" clId="{9BEFBB74-C0ED-D640-96C8-5B66059E4614}" dt="2021-09-28T00:22:27.456" v="2014"/>
          <ac:inkMkLst>
            <pc:docMk/>
            <pc:sldMk cId="506914617" sldId="292"/>
            <ac:inkMk id="16" creationId="{4B83D1EE-3581-3F49-AF47-C04B2D2D4BC9}"/>
          </ac:inkMkLst>
        </pc:inkChg>
        <pc:inkChg chg="add topLvl">
          <ac:chgData name="Zhang Yifan" userId="c9b86b9a-8bad-4e1d-80e2-8f55c3c19e2c" providerId="ADAL" clId="{9BEFBB74-C0ED-D640-96C8-5B66059E4614}" dt="2021-09-28T00:22:27.456" v="2014"/>
          <ac:inkMkLst>
            <pc:docMk/>
            <pc:sldMk cId="506914617" sldId="292"/>
            <ac:inkMk id="17" creationId="{E9D6CD70-0459-274B-8284-4F7E9D311939}"/>
          </ac:inkMkLst>
        </pc:inkChg>
        <pc:inkChg chg="add topLvl">
          <ac:chgData name="Zhang Yifan" userId="c9b86b9a-8bad-4e1d-80e2-8f55c3c19e2c" providerId="ADAL" clId="{9BEFBB74-C0ED-D640-96C8-5B66059E4614}" dt="2021-09-28T00:22:27.456" v="2014"/>
          <ac:inkMkLst>
            <pc:docMk/>
            <pc:sldMk cId="506914617" sldId="292"/>
            <ac:inkMk id="18" creationId="{4D8A1AF6-76EE-E54E-ACEB-BBE2674C6169}"/>
          </ac:inkMkLst>
        </pc:inkChg>
        <pc:inkChg chg="add topLvl">
          <ac:chgData name="Zhang Yifan" userId="c9b86b9a-8bad-4e1d-80e2-8f55c3c19e2c" providerId="ADAL" clId="{9BEFBB74-C0ED-D640-96C8-5B66059E4614}" dt="2021-09-28T00:22:27.456" v="2014"/>
          <ac:inkMkLst>
            <pc:docMk/>
            <pc:sldMk cId="506914617" sldId="292"/>
            <ac:inkMk id="19" creationId="{1E9F5E7B-15E1-9A4B-8333-060AEBC46CEC}"/>
          </ac:inkMkLst>
        </pc:inkChg>
        <pc:inkChg chg="add del topLvl">
          <ac:chgData name="Zhang Yifan" userId="c9b86b9a-8bad-4e1d-80e2-8f55c3c19e2c" providerId="ADAL" clId="{9BEFBB74-C0ED-D640-96C8-5B66059E4614}" dt="2021-09-28T00:22:24.314" v="2011"/>
          <ac:inkMkLst>
            <pc:docMk/>
            <pc:sldMk cId="506914617" sldId="292"/>
            <ac:inkMk id="20" creationId="{30064C89-DF1B-6144-B17A-CAECA8A29023}"/>
          </ac:inkMkLst>
        </pc:inkChg>
        <pc:inkChg chg="add del topLvl">
          <ac:chgData name="Zhang Yifan" userId="c9b86b9a-8bad-4e1d-80e2-8f55c3c19e2c" providerId="ADAL" clId="{9BEFBB74-C0ED-D640-96C8-5B66059E4614}" dt="2021-09-28T00:22:23.554" v="2010"/>
          <ac:inkMkLst>
            <pc:docMk/>
            <pc:sldMk cId="506914617" sldId="292"/>
            <ac:inkMk id="21" creationId="{C9B51C98-6F27-874A-AFCB-F7EB0746C0A7}"/>
          </ac:inkMkLst>
        </pc:inkChg>
        <pc:inkChg chg="add del topLvl">
          <ac:chgData name="Zhang Yifan" userId="c9b86b9a-8bad-4e1d-80e2-8f55c3c19e2c" providerId="ADAL" clId="{9BEFBB74-C0ED-D640-96C8-5B66059E4614}" dt="2021-09-28T00:22:27.456" v="2014"/>
          <ac:inkMkLst>
            <pc:docMk/>
            <pc:sldMk cId="506914617" sldId="292"/>
            <ac:inkMk id="23" creationId="{8EAAC433-613B-5E4F-A7D1-3F40FA1F2311}"/>
          </ac:inkMkLst>
        </pc:inkChg>
        <pc:inkChg chg="add">
          <ac:chgData name="Zhang Yifan" userId="c9b86b9a-8bad-4e1d-80e2-8f55c3c19e2c" providerId="ADAL" clId="{9BEFBB74-C0ED-D640-96C8-5B66059E4614}" dt="2021-09-28T00:22:28.540" v="2015"/>
          <ac:inkMkLst>
            <pc:docMk/>
            <pc:sldMk cId="506914617" sldId="292"/>
            <ac:inkMk id="25" creationId="{D067C08D-C602-374C-847B-B41AAE9C25F4}"/>
          </ac:inkMkLst>
        </pc:inkChg>
        <pc:inkChg chg="add del">
          <ac:chgData name="Zhang Yifan" userId="c9b86b9a-8bad-4e1d-80e2-8f55c3c19e2c" providerId="ADAL" clId="{9BEFBB74-C0ED-D640-96C8-5B66059E4614}" dt="2021-09-28T00:22:36.690" v="2018"/>
          <ac:inkMkLst>
            <pc:docMk/>
            <pc:sldMk cId="506914617" sldId="292"/>
            <ac:inkMk id="27" creationId="{FC731214-359D-764C-9FDA-B81EC5C5D45A}"/>
          </ac:inkMkLst>
        </pc:inkChg>
        <pc:inkChg chg="add">
          <ac:chgData name="Zhang Yifan" userId="c9b86b9a-8bad-4e1d-80e2-8f55c3c19e2c" providerId="ADAL" clId="{9BEFBB74-C0ED-D640-96C8-5B66059E4614}" dt="2021-09-28T00:22:38.542" v="2019"/>
          <ac:inkMkLst>
            <pc:docMk/>
            <pc:sldMk cId="506914617" sldId="292"/>
            <ac:inkMk id="28" creationId="{93D751D7-EECB-1044-AF45-BE7255A20F0E}"/>
          </ac:inkMkLst>
        </pc:inkChg>
        <pc:inkChg chg="add">
          <ac:chgData name="Zhang Yifan" userId="c9b86b9a-8bad-4e1d-80e2-8f55c3c19e2c" providerId="ADAL" clId="{9BEFBB74-C0ED-D640-96C8-5B66059E4614}" dt="2021-09-28T00:22:39.130" v="2020"/>
          <ac:inkMkLst>
            <pc:docMk/>
            <pc:sldMk cId="506914617" sldId="292"/>
            <ac:inkMk id="29" creationId="{7A0E254B-9B68-E642-A54E-80428079A47B}"/>
          </ac:inkMkLst>
        </pc:inkChg>
        <pc:inkChg chg="add">
          <ac:chgData name="Zhang Yifan" userId="c9b86b9a-8bad-4e1d-80e2-8f55c3c19e2c" providerId="ADAL" clId="{9BEFBB74-C0ED-D640-96C8-5B66059E4614}" dt="2021-09-28T00:22:39.740" v="2021"/>
          <ac:inkMkLst>
            <pc:docMk/>
            <pc:sldMk cId="506914617" sldId="292"/>
            <ac:inkMk id="30" creationId="{9695AE05-9616-9741-B2FA-A817053AB166}"/>
          </ac:inkMkLst>
        </pc:inkChg>
        <pc:inkChg chg="add">
          <ac:chgData name="Zhang Yifan" userId="c9b86b9a-8bad-4e1d-80e2-8f55c3c19e2c" providerId="ADAL" clId="{9BEFBB74-C0ED-D640-96C8-5B66059E4614}" dt="2021-09-28T00:22:40.113" v="2022"/>
          <ac:inkMkLst>
            <pc:docMk/>
            <pc:sldMk cId="506914617" sldId="292"/>
            <ac:inkMk id="31" creationId="{A8A0F96C-FB0F-E346-BFE3-31415FA83C71}"/>
          </ac:inkMkLst>
        </pc:inkChg>
        <pc:inkChg chg="add">
          <ac:chgData name="Zhang Yifan" userId="c9b86b9a-8bad-4e1d-80e2-8f55c3c19e2c" providerId="ADAL" clId="{9BEFBB74-C0ED-D640-96C8-5B66059E4614}" dt="2021-09-28T00:22:40.491" v="2023"/>
          <ac:inkMkLst>
            <pc:docMk/>
            <pc:sldMk cId="506914617" sldId="292"/>
            <ac:inkMk id="32" creationId="{C03BBC67-D248-F742-8BAB-44E5A45842A7}"/>
          </ac:inkMkLst>
        </pc:inkChg>
        <pc:inkChg chg="add">
          <ac:chgData name="Zhang Yifan" userId="c9b86b9a-8bad-4e1d-80e2-8f55c3c19e2c" providerId="ADAL" clId="{9BEFBB74-C0ED-D640-96C8-5B66059E4614}" dt="2021-09-28T00:22:40.954" v="2024"/>
          <ac:inkMkLst>
            <pc:docMk/>
            <pc:sldMk cId="506914617" sldId="292"/>
            <ac:inkMk id="33" creationId="{A2F0FA65-1BA9-184B-8F36-1589160E1357}"/>
          </ac:inkMkLst>
        </pc:inkChg>
        <pc:inkChg chg="add">
          <ac:chgData name="Zhang Yifan" userId="c9b86b9a-8bad-4e1d-80e2-8f55c3c19e2c" providerId="ADAL" clId="{9BEFBB74-C0ED-D640-96C8-5B66059E4614}" dt="2021-09-28T00:22:41.918" v="2025"/>
          <ac:inkMkLst>
            <pc:docMk/>
            <pc:sldMk cId="506914617" sldId="292"/>
            <ac:inkMk id="34" creationId="{71E888CE-3893-654C-8A9F-7A02A6FA7900}"/>
          </ac:inkMkLst>
        </pc:inkChg>
        <pc:inkChg chg="add">
          <ac:chgData name="Zhang Yifan" userId="c9b86b9a-8bad-4e1d-80e2-8f55c3c19e2c" providerId="ADAL" clId="{9BEFBB74-C0ED-D640-96C8-5B66059E4614}" dt="2021-09-28T00:22:42.631" v="2026"/>
          <ac:inkMkLst>
            <pc:docMk/>
            <pc:sldMk cId="506914617" sldId="292"/>
            <ac:inkMk id="35" creationId="{215207AF-722A-C04C-BD84-2F1D2DC84521}"/>
          </ac:inkMkLst>
        </pc:inkChg>
        <pc:inkChg chg="add">
          <ac:chgData name="Zhang Yifan" userId="c9b86b9a-8bad-4e1d-80e2-8f55c3c19e2c" providerId="ADAL" clId="{9BEFBB74-C0ED-D640-96C8-5B66059E4614}" dt="2021-09-28T00:22:43.095" v="2027"/>
          <ac:inkMkLst>
            <pc:docMk/>
            <pc:sldMk cId="506914617" sldId="292"/>
            <ac:inkMk id="36" creationId="{B7D226A2-48F5-A946-8993-2878B2E93948}"/>
          </ac:inkMkLst>
        </pc:inkChg>
        <pc:inkChg chg="add">
          <ac:chgData name="Zhang Yifan" userId="c9b86b9a-8bad-4e1d-80e2-8f55c3c19e2c" providerId="ADAL" clId="{9BEFBB74-C0ED-D640-96C8-5B66059E4614}" dt="2021-09-28T00:22:43.336" v="2028"/>
          <ac:inkMkLst>
            <pc:docMk/>
            <pc:sldMk cId="506914617" sldId="292"/>
            <ac:inkMk id="37" creationId="{46877EEF-4B24-B347-ACCA-879FC2FD03B4}"/>
          </ac:inkMkLst>
        </pc:inkChg>
        <pc:inkChg chg="add">
          <ac:chgData name="Zhang Yifan" userId="c9b86b9a-8bad-4e1d-80e2-8f55c3c19e2c" providerId="ADAL" clId="{9BEFBB74-C0ED-D640-96C8-5B66059E4614}" dt="2021-09-28T00:22:43.523" v="2029"/>
          <ac:inkMkLst>
            <pc:docMk/>
            <pc:sldMk cId="506914617" sldId="292"/>
            <ac:inkMk id="38" creationId="{BF684B86-A0E3-9F4A-B610-A9543154EE04}"/>
          </ac:inkMkLst>
        </pc:inkChg>
        <pc:inkChg chg="add">
          <ac:chgData name="Zhang Yifan" userId="c9b86b9a-8bad-4e1d-80e2-8f55c3c19e2c" providerId="ADAL" clId="{9BEFBB74-C0ED-D640-96C8-5B66059E4614}" dt="2021-09-28T00:22:43.865" v="2030"/>
          <ac:inkMkLst>
            <pc:docMk/>
            <pc:sldMk cId="506914617" sldId="292"/>
            <ac:inkMk id="39" creationId="{4BAAA86F-E345-FA4C-92A6-0826D9CB0451}"/>
          </ac:inkMkLst>
        </pc:inkChg>
        <pc:inkChg chg="add">
          <ac:chgData name="Zhang Yifan" userId="c9b86b9a-8bad-4e1d-80e2-8f55c3c19e2c" providerId="ADAL" clId="{9BEFBB74-C0ED-D640-96C8-5B66059E4614}" dt="2021-09-28T00:22:44.316" v="2031"/>
          <ac:inkMkLst>
            <pc:docMk/>
            <pc:sldMk cId="506914617" sldId="292"/>
            <ac:inkMk id="40" creationId="{B012C509-1B90-1543-BCE6-DBEC48F04BC3}"/>
          </ac:inkMkLst>
        </pc:inkChg>
        <pc:inkChg chg="add">
          <ac:chgData name="Zhang Yifan" userId="c9b86b9a-8bad-4e1d-80e2-8f55c3c19e2c" providerId="ADAL" clId="{9BEFBB74-C0ED-D640-96C8-5B66059E4614}" dt="2021-09-28T00:22:44.532" v="2032"/>
          <ac:inkMkLst>
            <pc:docMk/>
            <pc:sldMk cId="506914617" sldId="292"/>
            <ac:inkMk id="41" creationId="{BF220093-A327-6145-A420-4D8E216A3181}"/>
          </ac:inkMkLst>
        </pc:inkChg>
        <pc:inkChg chg="add">
          <ac:chgData name="Zhang Yifan" userId="c9b86b9a-8bad-4e1d-80e2-8f55c3c19e2c" providerId="ADAL" clId="{9BEFBB74-C0ED-D640-96C8-5B66059E4614}" dt="2021-09-28T00:22:44.849" v="2033"/>
          <ac:inkMkLst>
            <pc:docMk/>
            <pc:sldMk cId="506914617" sldId="292"/>
            <ac:inkMk id="42" creationId="{79FD9203-CC56-E645-9AC4-8D6101DD4C5A}"/>
          </ac:inkMkLst>
        </pc:inkChg>
        <pc:inkChg chg="add">
          <ac:chgData name="Zhang Yifan" userId="c9b86b9a-8bad-4e1d-80e2-8f55c3c19e2c" providerId="ADAL" clId="{9BEFBB74-C0ED-D640-96C8-5B66059E4614}" dt="2021-09-28T00:22:45.689" v="2034"/>
          <ac:inkMkLst>
            <pc:docMk/>
            <pc:sldMk cId="506914617" sldId="292"/>
            <ac:inkMk id="43" creationId="{7A9BA130-AA27-7D48-AB93-3BD046DF0E69}"/>
          </ac:inkMkLst>
        </pc:inkChg>
        <pc:inkChg chg="add">
          <ac:chgData name="Zhang Yifan" userId="c9b86b9a-8bad-4e1d-80e2-8f55c3c19e2c" providerId="ADAL" clId="{9BEFBB74-C0ED-D640-96C8-5B66059E4614}" dt="2021-09-28T00:22:46.118" v="2035"/>
          <ac:inkMkLst>
            <pc:docMk/>
            <pc:sldMk cId="506914617" sldId="292"/>
            <ac:inkMk id="44" creationId="{CE3FDD6A-7F3D-CD4C-B948-77F4B7C50577}"/>
          </ac:inkMkLst>
        </pc:inkChg>
        <pc:inkChg chg="add">
          <ac:chgData name="Zhang Yifan" userId="c9b86b9a-8bad-4e1d-80e2-8f55c3c19e2c" providerId="ADAL" clId="{9BEFBB74-C0ED-D640-96C8-5B66059E4614}" dt="2021-09-28T00:22:46.333" v="2036"/>
          <ac:inkMkLst>
            <pc:docMk/>
            <pc:sldMk cId="506914617" sldId="292"/>
            <ac:inkMk id="45" creationId="{F0265420-FC40-7441-A99A-0460F17DD77D}"/>
          </ac:inkMkLst>
        </pc:inkChg>
        <pc:inkChg chg="add">
          <ac:chgData name="Zhang Yifan" userId="c9b86b9a-8bad-4e1d-80e2-8f55c3c19e2c" providerId="ADAL" clId="{9BEFBB74-C0ED-D640-96C8-5B66059E4614}" dt="2021-09-28T00:22:46.619" v="2037"/>
          <ac:inkMkLst>
            <pc:docMk/>
            <pc:sldMk cId="506914617" sldId="292"/>
            <ac:inkMk id="46" creationId="{2BE0BD69-FDD2-924A-BDC5-227D56A3A0DA}"/>
          </ac:inkMkLst>
        </pc:inkChg>
      </pc:sldChg>
      <pc:sldChg chg="addSp delSp">
        <pc:chgData name="Zhang Yifan" userId="c9b86b9a-8bad-4e1d-80e2-8f55c3c19e2c" providerId="ADAL" clId="{9BEFBB74-C0ED-D640-96C8-5B66059E4614}" dt="2021-09-28T00:25:18.843" v="2172"/>
        <pc:sldMkLst>
          <pc:docMk/>
          <pc:sldMk cId="459010040" sldId="293"/>
        </pc:sldMkLst>
        <pc:grpChg chg="add del">
          <ac:chgData name="Zhang Yifan" userId="c9b86b9a-8bad-4e1d-80e2-8f55c3c19e2c" providerId="ADAL" clId="{9BEFBB74-C0ED-D640-96C8-5B66059E4614}" dt="2021-09-28T00:24:24.572" v="2145"/>
          <ac:grpSpMkLst>
            <pc:docMk/>
            <pc:sldMk cId="459010040" sldId="293"/>
            <ac:grpSpMk id="10" creationId="{5984DBCA-AAAF-0A41-AABE-4C19FB9F4D56}"/>
          </ac:grpSpMkLst>
        </pc:grpChg>
        <pc:grpChg chg="add del">
          <ac:chgData name="Zhang Yifan" userId="c9b86b9a-8bad-4e1d-80e2-8f55c3c19e2c" providerId="ADAL" clId="{9BEFBB74-C0ED-D640-96C8-5B66059E4614}" dt="2021-09-28T00:24:23.552" v="2143"/>
          <ac:grpSpMkLst>
            <pc:docMk/>
            <pc:sldMk cId="459010040" sldId="293"/>
            <ac:grpSpMk id="19" creationId="{0AD86C0D-ADD2-8349-8A97-CB0C6D82DE89}"/>
          </ac:grpSpMkLst>
        </pc:grpChg>
        <pc:grpChg chg="add del">
          <ac:chgData name="Zhang Yifan" userId="c9b86b9a-8bad-4e1d-80e2-8f55c3c19e2c" providerId="ADAL" clId="{9BEFBB74-C0ED-D640-96C8-5B66059E4614}" dt="2021-09-28T00:24:24.572" v="2145"/>
          <ac:grpSpMkLst>
            <pc:docMk/>
            <pc:sldMk cId="459010040" sldId="293"/>
            <ac:grpSpMk id="25" creationId="{E7D9E2A3-334B-0E40-9C07-1311E893CE55}"/>
          </ac:grpSpMkLst>
        </pc:grpChg>
        <pc:grpChg chg="add del">
          <ac:chgData name="Zhang Yifan" userId="c9b86b9a-8bad-4e1d-80e2-8f55c3c19e2c" providerId="ADAL" clId="{9BEFBB74-C0ED-D640-96C8-5B66059E4614}" dt="2021-09-28T00:24:24.572" v="2145"/>
          <ac:grpSpMkLst>
            <pc:docMk/>
            <pc:sldMk cId="459010040" sldId="293"/>
            <ac:grpSpMk id="27" creationId="{0955AC57-891D-0B46-947C-E6BAEDFE6EAC}"/>
          </ac:grpSpMkLst>
        </pc:grpChg>
        <pc:grpChg chg="add del">
          <ac:chgData name="Zhang Yifan" userId="c9b86b9a-8bad-4e1d-80e2-8f55c3c19e2c" providerId="ADAL" clId="{9BEFBB74-C0ED-D640-96C8-5B66059E4614}" dt="2021-09-28T00:24:44.245" v="2157"/>
          <ac:grpSpMkLst>
            <pc:docMk/>
            <pc:sldMk cId="459010040" sldId="293"/>
            <ac:grpSpMk id="29" creationId="{716B6030-21CE-7341-A7F1-6798269223B1}"/>
          </ac:grpSpMkLst>
        </pc:grpChg>
        <pc:grpChg chg="add del">
          <ac:chgData name="Zhang Yifan" userId="c9b86b9a-8bad-4e1d-80e2-8f55c3c19e2c" providerId="ADAL" clId="{9BEFBB74-C0ED-D640-96C8-5B66059E4614}" dt="2021-09-28T00:24:44.245" v="2157"/>
          <ac:grpSpMkLst>
            <pc:docMk/>
            <pc:sldMk cId="459010040" sldId="293"/>
            <ac:grpSpMk id="38" creationId="{26A6A4ED-A00A-9943-9E91-5EBB64083EB0}"/>
          </ac:grpSpMkLst>
        </pc:grpChg>
        <pc:grpChg chg="add">
          <ac:chgData name="Zhang Yifan" userId="c9b86b9a-8bad-4e1d-80e2-8f55c3c19e2c" providerId="ADAL" clId="{9BEFBB74-C0ED-D640-96C8-5B66059E4614}" dt="2021-09-28T00:24:44.245" v="2157"/>
          <ac:grpSpMkLst>
            <pc:docMk/>
            <pc:sldMk cId="459010040" sldId="293"/>
            <ac:grpSpMk id="41" creationId="{90132D7D-4D4F-1648-90D7-71E54173A342}"/>
          </ac:grpSpMkLst>
        </pc:grpChg>
        <pc:grpChg chg="add">
          <ac:chgData name="Zhang Yifan" userId="c9b86b9a-8bad-4e1d-80e2-8f55c3c19e2c" providerId="ADAL" clId="{9BEFBB74-C0ED-D640-96C8-5B66059E4614}" dt="2021-09-28T00:25:12.891" v="2161"/>
          <ac:grpSpMkLst>
            <pc:docMk/>
            <pc:sldMk cId="459010040" sldId="293"/>
            <ac:grpSpMk id="44" creationId="{965D430E-92AB-A14F-BC7A-42DD70761499}"/>
          </ac:grpSpMkLst>
        </pc:grpChg>
        <pc:grpChg chg="add">
          <ac:chgData name="Zhang Yifan" userId="c9b86b9a-8bad-4e1d-80e2-8f55c3c19e2c" providerId="ADAL" clId="{9BEFBB74-C0ED-D640-96C8-5B66059E4614}" dt="2021-09-28T00:25:14.965" v="2164"/>
          <ac:grpSpMkLst>
            <pc:docMk/>
            <pc:sldMk cId="459010040" sldId="293"/>
            <ac:grpSpMk id="47" creationId="{FD015063-813E-B447-B900-858E8A474EEA}"/>
          </ac:grpSpMkLst>
        </pc:grpChg>
        <pc:grpChg chg="add">
          <ac:chgData name="Zhang Yifan" userId="c9b86b9a-8bad-4e1d-80e2-8f55c3c19e2c" providerId="ADAL" clId="{9BEFBB74-C0ED-D640-96C8-5B66059E4614}" dt="2021-09-28T00:25:18.843" v="2172"/>
          <ac:grpSpMkLst>
            <pc:docMk/>
            <pc:sldMk cId="459010040" sldId="293"/>
            <ac:grpSpMk id="55" creationId="{856195FB-21A6-894B-875D-2221D9EDF1FF}"/>
          </ac:grpSpMkLst>
        </pc:grpChg>
        <pc:inkChg chg="add topLvl">
          <ac:chgData name="Zhang Yifan" userId="c9b86b9a-8bad-4e1d-80e2-8f55c3c19e2c" providerId="ADAL" clId="{9BEFBB74-C0ED-D640-96C8-5B66059E4614}" dt="2021-09-28T00:24:44.245" v="2157"/>
          <ac:inkMkLst>
            <pc:docMk/>
            <pc:sldMk cId="459010040" sldId="293"/>
            <ac:inkMk id="2" creationId="{4D63CC60-8A00-1144-8C62-19B04D3CD685}"/>
          </ac:inkMkLst>
        </pc:inkChg>
        <pc:inkChg chg="add topLvl">
          <ac:chgData name="Zhang Yifan" userId="c9b86b9a-8bad-4e1d-80e2-8f55c3c19e2c" providerId="ADAL" clId="{9BEFBB74-C0ED-D640-96C8-5B66059E4614}" dt="2021-09-28T00:24:44.245" v="2157"/>
          <ac:inkMkLst>
            <pc:docMk/>
            <pc:sldMk cId="459010040" sldId="293"/>
            <ac:inkMk id="3" creationId="{C7F148A4-A353-8E4D-8158-E3EEBDCD89E4}"/>
          </ac:inkMkLst>
        </pc:inkChg>
        <pc:inkChg chg="add topLvl">
          <ac:chgData name="Zhang Yifan" userId="c9b86b9a-8bad-4e1d-80e2-8f55c3c19e2c" providerId="ADAL" clId="{9BEFBB74-C0ED-D640-96C8-5B66059E4614}" dt="2021-09-28T00:24:44.245" v="2157"/>
          <ac:inkMkLst>
            <pc:docMk/>
            <pc:sldMk cId="459010040" sldId="293"/>
            <ac:inkMk id="4" creationId="{2BEEA99D-22E0-AB4B-BB24-A109DF1DB1E0}"/>
          </ac:inkMkLst>
        </pc:inkChg>
        <pc:inkChg chg="add topLvl">
          <ac:chgData name="Zhang Yifan" userId="c9b86b9a-8bad-4e1d-80e2-8f55c3c19e2c" providerId="ADAL" clId="{9BEFBB74-C0ED-D640-96C8-5B66059E4614}" dt="2021-09-28T00:24:44.245" v="2157"/>
          <ac:inkMkLst>
            <pc:docMk/>
            <pc:sldMk cId="459010040" sldId="293"/>
            <ac:inkMk id="5" creationId="{B7A02707-7DDB-A74C-B180-43245C06554A}"/>
          </ac:inkMkLst>
        </pc:inkChg>
        <pc:inkChg chg="add topLvl">
          <ac:chgData name="Zhang Yifan" userId="c9b86b9a-8bad-4e1d-80e2-8f55c3c19e2c" providerId="ADAL" clId="{9BEFBB74-C0ED-D640-96C8-5B66059E4614}" dt="2021-09-28T00:24:44.245" v="2157"/>
          <ac:inkMkLst>
            <pc:docMk/>
            <pc:sldMk cId="459010040" sldId="293"/>
            <ac:inkMk id="8" creationId="{EFE52DB2-31FD-744B-A629-775AF20F386D}"/>
          </ac:inkMkLst>
        </pc:inkChg>
        <pc:inkChg chg="add topLvl">
          <ac:chgData name="Zhang Yifan" userId="c9b86b9a-8bad-4e1d-80e2-8f55c3c19e2c" providerId="ADAL" clId="{9BEFBB74-C0ED-D640-96C8-5B66059E4614}" dt="2021-09-28T00:24:44.245" v="2157"/>
          <ac:inkMkLst>
            <pc:docMk/>
            <pc:sldMk cId="459010040" sldId="293"/>
            <ac:inkMk id="9" creationId="{20FBF86A-F41D-6348-B721-7F92BD28C6A3}"/>
          </ac:inkMkLst>
        </pc:inkChg>
        <pc:inkChg chg="add topLvl">
          <ac:chgData name="Zhang Yifan" userId="c9b86b9a-8bad-4e1d-80e2-8f55c3c19e2c" providerId="ADAL" clId="{9BEFBB74-C0ED-D640-96C8-5B66059E4614}" dt="2021-09-28T00:24:44.245" v="2157"/>
          <ac:inkMkLst>
            <pc:docMk/>
            <pc:sldMk cId="459010040" sldId="293"/>
            <ac:inkMk id="11" creationId="{6C1B5F51-3D0B-E941-B039-AB2C181490D6}"/>
          </ac:inkMkLst>
        </pc:inkChg>
        <pc:inkChg chg="add topLvl">
          <ac:chgData name="Zhang Yifan" userId="c9b86b9a-8bad-4e1d-80e2-8f55c3c19e2c" providerId="ADAL" clId="{9BEFBB74-C0ED-D640-96C8-5B66059E4614}" dt="2021-09-28T00:24:44.245" v="2157"/>
          <ac:inkMkLst>
            <pc:docMk/>
            <pc:sldMk cId="459010040" sldId="293"/>
            <ac:inkMk id="12" creationId="{5DEB1D51-159A-CF44-A338-363D76B051A7}"/>
          </ac:inkMkLst>
        </pc:inkChg>
        <pc:inkChg chg="add topLvl">
          <ac:chgData name="Zhang Yifan" userId="c9b86b9a-8bad-4e1d-80e2-8f55c3c19e2c" providerId="ADAL" clId="{9BEFBB74-C0ED-D640-96C8-5B66059E4614}" dt="2021-09-28T00:24:44.245" v="2157"/>
          <ac:inkMkLst>
            <pc:docMk/>
            <pc:sldMk cId="459010040" sldId="293"/>
            <ac:inkMk id="13" creationId="{33FDAE8B-A3EB-7341-B15B-5769FD93171C}"/>
          </ac:inkMkLst>
        </pc:inkChg>
        <pc:inkChg chg="add topLvl">
          <ac:chgData name="Zhang Yifan" userId="c9b86b9a-8bad-4e1d-80e2-8f55c3c19e2c" providerId="ADAL" clId="{9BEFBB74-C0ED-D640-96C8-5B66059E4614}" dt="2021-09-28T00:24:44.245" v="2157"/>
          <ac:inkMkLst>
            <pc:docMk/>
            <pc:sldMk cId="459010040" sldId="293"/>
            <ac:inkMk id="14" creationId="{F8596807-5628-BE49-B44A-978F6D5D4437}"/>
          </ac:inkMkLst>
        </pc:inkChg>
        <pc:inkChg chg="add topLvl">
          <ac:chgData name="Zhang Yifan" userId="c9b86b9a-8bad-4e1d-80e2-8f55c3c19e2c" providerId="ADAL" clId="{9BEFBB74-C0ED-D640-96C8-5B66059E4614}" dt="2021-09-28T00:24:44.245" v="2157"/>
          <ac:inkMkLst>
            <pc:docMk/>
            <pc:sldMk cId="459010040" sldId="293"/>
            <ac:inkMk id="15" creationId="{78B72D7F-9DCB-E64B-A0F0-56BC0BAA3376}"/>
          </ac:inkMkLst>
        </pc:inkChg>
        <pc:inkChg chg="add topLvl">
          <ac:chgData name="Zhang Yifan" userId="c9b86b9a-8bad-4e1d-80e2-8f55c3c19e2c" providerId="ADAL" clId="{9BEFBB74-C0ED-D640-96C8-5B66059E4614}" dt="2021-09-28T00:24:44.245" v="2157"/>
          <ac:inkMkLst>
            <pc:docMk/>
            <pc:sldMk cId="459010040" sldId="293"/>
            <ac:inkMk id="16" creationId="{0A25B86F-BCBA-EB43-8601-1D958E0A95BA}"/>
          </ac:inkMkLst>
        </pc:inkChg>
        <pc:inkChg chg="add topLvl">
          <ac:chgData name="Zhang Yifan" userId="c9b86b9a-8bad-4e1d-80e2-8f55c3c19e2c" providerId="ADAL" clId="{9BEFBB74-C0ED-D640-96C8-5B66059E4614}" dt="2021-09-28T00:24:44.245" v="2157"/>
          <ac:inkMkLst>
            <pc:docMk/>
            <pc:sldMk cId="459010040" sldId="293"/>
            <ac:inkMk id="17" creationId="{289BC7D0-18A4-5A4A-B63F-06B2A7CDCB0B}"/>
          </ac:inkMkLst>
        </pc:inkChg>
        <pc:inkChg chg="add topLvl">
          <ac:chgData name="Zhang Yifan" userId="c9b86b9a-8bad-4e1d-80e2-8f55c3c19e2c" providerId="ADAL" clId="{9BEFBB74-C0ED-D640-96C8-5B66059E4614}" dt="2021-09-28T00:24:44.245" v="2157"/>
          <ac:inkMkLst>
            <pc:docMk/>
            <pc:sldMk cId="459010040" sldId="293"/>
            <ac:inkMk id="18" creationId="{B22E3480-9FFF-8448-8BD6-09BC3329BE69}"/>
          </ac:inkMkLst>
        </pc:inkChg>
        <pc:inkChg chg="add topLvl">
          <ac:chgData name="Zhang Yifan" userId="c9b86b9a-8bad-4e1d-80e2-8f55c3c19e2c" providerId="ADAL" clId="{9BEFBB74-C0ED-D640-96C8-5B66059E4614}" dt="2021-09-28T00:24:44.245" v="2157"/>
          <ac:inkMkLst>
            <pc:docMk/>
            <pc:sldMk cId="459010040" sldId="293"/>
            <ac:inkMk id="20" creationId="{CC0E255B-1CAA-D04F-8992-9AD71C653E02}"/>
          </ac:inkMkLst>
        </pc:inkChg>
        <pc:inkChg chg="add topLvl">
          <ac:chgData name="Zhang Yifan" userId="c9b86b9a-8bad-4e1d-80e2-8f55c3c19e2c" providerId="ADAL" clId="{9BEFBB74-C0ED-D640-96C8-5B66059E4614}" dt="2021-09-28T00:24:44.245" v="2157"/>
          <ac:inkMkLst>
            <pc:docMk/>
            <pc:sldMk cId="459010040" sldId="293"/>
            <ac:inkMk id="21" creationId="{F538E94C-9B18-554F-89DF-D688749970D2}"/>
          </ac:inkMkLst>
        </pc:inkChg>
        <pc:inkChg chg="add topLvl">
          <ac:chgData name="Zhang Yifan" userId="c9b86b9a-8bad-4e1d-80e2-8f55c3c19e2c" providerId="ADAL" clId="{9BEFBB74-C0ED-D640-96C8-5B66059E4614}" dt="2021-09-28T00:24:44.245" v="2157"/>
          <ac:inkMkLst>
            <pc:docMk/>
            <pc:sldMk cId="459010040" sldId="293"/>
            <ac:inkMk id="22" creationId="{BBE7828D-D3B5-0A43-93A3-9CD04D6A313B}"/>
          </ac:inkMkLst>
        </pc:inkChg>
        <pc:inkChg chg="add topLvl">
          <ac:chgData name="Zhang Yifan" userId="c9b86b9a-8bad-4e1d-80e2-8f55c3c19e2c" providerId="ADAL" clId="{9BEFBB74-C0ED-D640-96C8-5B66059E4614}" dt="2021-09-28T00:24:44.245" v="2157"/>
          <ac:inkMkLst>
            <pc:docMk/>
            <pc:sldMk cId="459010040" sldId="293"/>
            <ac:inkMk id="23" creationId="{580FFF8B-B269-9941-BA8F-1022E4AD3702}"/>
          </ac:inkMkLst>
        </pc:inkChg>
        <pc:inkChg chg="add topLvl">
          <ac:chgData name="Zhang Yifan" userId="c9b86b9a-8bad-4e1d-80e2-8f55c3c19e2c" providerId="ADAL" clId="{9BEFBB74-C0ED-D640-96C8-5B66059E4614}" dt="2021-09-28T00:24:44.245" v="2157"/>
          <ac:inkMkLst>
            <pc:docMk/>
            <pc:sldMk cId="459010040" sldId="293"/>
            <ac:inkMk id="24" creationId="{8813FE10-FE87-DA4C-BB4E-C9906755DF7B}"/>
          </ac:inkMkLst>
        </pc:inkChg>
        <pc:inkChg chg="add topLvl">
          <ac:chgData name="Zhang Yifan" userId="c9b86b9a-8bad-4e1d-80e2-8f55c3c19e2c" providerId="ADAL" clId="{9BEFBB74-C0ED-D640-96C8-5B66059E4614}" dt="2021-09-28T00:24:44.245" v="2157"/>
          <ac:inkMkLst>
            <pc:docMk/>
            <pc:sldMk cId="459010040" sldId="293"/>
            <ac:inkMk id="26" creationId="{B02BB516-1B19-3545-973E-83212B871E10}"/>
          </ac:inkMkLst>
        </pc:inkChg>
        <pc:inkChg chg="add topLvl">
          <ac:chgData name="Zhang Yifan" userId="c9b86b9a-8bad-4e1d-80e2-8f55c3c19e2c" providerId="ADAL" clId="{9BEFBB74-C0ED-D640-96C8-5B66059E4614}" dt="2021-09-28T00:24:44.245" v="2157"/>
          <ac:inkMkLst>
            <pc:docMk/>
            <pc:sldMk cId="459010040" sldId="293"/>
            <ac:inkMk id="28" creationId="{40536880-27A8-A444-A7F8-E9F76FEE1E16}"/>
          </ac:inkMkLst>
        </pc:inkChg>
        <pc:inkChg chg="add topLvl">
          <ac:chgData name="Zhang Yifan" userId="c9b86b9a-8bad-4e1d-80e2-8f55c3c19e2c" providerId="ADAL" clId="{9BEFBB74-C0ED-D640-96C8-5B66059E4614}" dt="2021-09-28T00:24:44.245" v="2157"/>
          <ac:inkMkLst>
            <pc:docMk/>
            <pc:sldMk cId="459010040" sldId="293"/>
            <ac:inkMk id="30" creationId="{811B72F2-C7E4-B141-8C70-F2357D6BC0B5}"/>
          </ac:inkMkLst>
        </pc:inkChg>
        <pc:inkChg chg="add topLvl">
          <ac:chgData name="Zhang Yifan" userId="c9b86b9a-8bad-4e1d-80e2-8f55c3c19e2c" providerId="ADAL" clId="{9BEFBB74-C0ED-D640-96C8-5B66059E4614}" dt="2021-09-28T00:24:44.245" v="2157"/>
          <ac:inkMkLst>
            <pc:docMk/>
            <pc:sldMk cId="459010040" sldId="293"/>
            <ac:inkMk id="31" creationId="{EAD8BA30-027B-BB4B-91ED-0A9B62830AB2}"/>
          </ac:inkMkLst>
        </pc:inkChg>
        <pc:inkChg chg="add topLvl">
          <ac:chgData name="Zhang Yifan" userId="c9b86b9a-8bad-4e1d-80e2-8f55c3c19e2c" providerId="ADAL" clId="{9BEFBB74-C0ED-D640-96C8-5B66059E4614}" dt="2021-09-28T00:24:44.245" v="2157"/>
          <ac:inkMkLst>
            <pc:docMk/>
            <pc:sldMk cId="459010040" sldId="293"/>
            <ac:inkMk id="32" creationId="{4A482CDD-8184-914B-9416-8F0CCC54FE63}"/>
          </ac:inkMkLst>
        </pc:inkChg>
        <pc:inkChg chg="add topLvl">
          <ac:chgData name="Zhang Yifan" userId="c9b86b9a-8bad-4e1d-80e2-8f55c3c19e2c" providerId="ADAL" clId="{9BEFBB74-C0ED-D640-96C8-5B66059E4614}" dt="2021-09-28T00:24:44.245" v="2157"/>
          <ac:inkMkLst>
            <pc:docMk/>
            <pc:sldMk cId="459010040" sldId="293"/>
            <ac:inkMk id="33" creationId="{D38856A0-0DE7-624A-8EFD-98BA1B1A21EB}"/>
          </ac:inkMkLst>
        </pc:inkChg>
        <pc:inkChg chg="add topLvl">
          <ac:chgData name="Zhang Yifan" userId="c9b86b9a-8bad-4e1d-80e2-8f55c3c19e2c" providerId="ADAL" clId="{9BEFBB74-C0ED-D640-96C8-5B66059E4614}" dt="2021-09-28T00:24:44.245" v="2157"/>
          <ac:inkMkLst>
            <pc:docMk/>
            <pc:sldMk cId="459010040" sldId="293"/>
            <ac:inkMk id="34" creationId="{52AB0E47-BF37-B147-9450-761C58C2781B}"/>
          </ac:inkMkLst>
        </pc:inkChg>
        <pc:inkChg chg="add topLvl">
          <ac:chgData name="Zhang Yifan" userId="c9b86b9a-8bad-4e1d-80e2-8f55c3c19e2c" providerId="ADAL" clId="{9BEFBB74-C0ED-D640-96C8-5B66059E4614}" dt="2021-09-28T00:24:44.245" v="2157"/>
          <ac:inkMkLst>
            <pc:docMk/>
            <pc:sldMk cId="459010040" sldId="293"/>
            <ac:inkMk id="35" creationId="{723A75FF-07E3-7448-BF16-28C9FA79C740}"/>
          </ac:inkMkLst>
        </pc:inkChg>
        <pc:inkChg chg="add topLvl">
          <ac:chgData name="Zhang Yifan" userId="c9b86b9a-8bad-4e1d-80e2-8f55c3c19e2c" providerId="ADAL" clId="{9BEFBB74-C0ED-D640-96C8-5B66059E4614}" dt="2021-09-28T00:24:44.245" v="2157"/>
          <ac:inkMkLst>
            <pc:docMk/>
            <pc:sldMk cId="459010040" sldId="293"/>
            <ac:inkMk id="36" creationId="{E8A38DC8-2421-5E4C-BA98-653EDEA91EA9}"/>
          </ac:inkMkLst>
        </pc:inkChg>
        <pc:inkChg chg="add topLvl">
          <ac:chgData name="Zhang Yifan" userId="c9b86b9a-8bad-4e1d-80e2-8f55c3c19e2c" providerId="ADAL" clId="{9BEFBB74-C0ED-D640-96C8-5B66059E4614}" dt="2021-09-28T00:24:44.245" v="2157"/>
          <ac:inkMkLst>
            <pc:docMk/>
            <pc:sldMk cId="459010040" sldId="293"/>
            <ac:inkMk id="37" creationId="{97413520-4912-6D4B-8CA1-1C0A2B0670D9}"/>
          </ac:inkMkLst>
        </pc:inkChg>
        <pc:inkChg chg="add">
          <ac:chgData name="Zhang Yifan" userId="c9b86b9a-8bad-4e1d-80e2-8f55c3c19e2c" providerId="ADAL" clId="{9BEFBB74-C0ED-D640-96C8-5B66059E4614}" dt="2021-09-28T00:24:36.177" v="2155"/>
          <ac:inkMkLst>
            <pc:docMk/>
            <pc:sldMk cId="459010040" sldId="293"/>
            <ac:inkMk id="39" creationId="{1106BD6A-E656-494A-B901-4BF9F6868DB3}"/>
          </ac:inkMkLst>
        </pc:inkChg>
        <pc:inkChg chg="add">
          <ac:chgData name="Zhang Yifan" userId="c9b86b9a-8bad-4e1d-80e2-8f55c3c19e2c" providerId="ADAL" clId="{9BEFBB74-C0ED-D640-96C8-5B66059E4614}" dt="2021-09-28T00:24:43.568" v="2156"/>
          <ac:inkMkLst>
            <pc:docMk/>
            <pc:sldMk cId="459010040" sldId="293"/>
            <ac:inkMk id="40" creationId="{926B9D04-D464-804A-8732-D089593E0D2A}"/>
          </ac:inkMkLst>
        </pc:inkChg>
        <pc:inkChg chg="add">
          <ac:chgData name="Zhang Yifan" userId="c9b86b9a-8bad-4e1d-80e2-8f55c3c19e2c" providerId="ADAL" clId="{9BEFBB74-C0ED-D640-96C8-5B66059E4614}" dt="2021-09-28T00:25:11.809" v="2159"/>
          <ac:inkMkLst>
            <pc:docMk/>
            <pc:sldMk cId="459010040" sldId="293"/>
            <ac:inkMk id="42" creationId="{649041E6-A5EF-DF48-B78C-1690860892BD}"/>
          </ac:inkMkLst>
        </pc:inkChg>
        <pc:inkChg chg="add">
          <ac:chgData name="Zhang Yifan" userId="c9b86b9a-8bad-4e1d-80e2-8f55c3c19e2c" providerId="ADAL" clId="{9BEFBB74-C0ED-D640-96C8-5B66059E4614}" dt="2021-09-28T00:25:12.160" v="2160"/>
          <ac:inkMkLst>
            <pc:docMk/>
            <pc:sldMk cId="459010040" sldId="293"/>
            <ac:inkMk id="43" creationId="{F3D7A4EF-1C06-AF4D-84D6-26D9C8FFEE69}"/>
          </ac:inkMkLst>
        </pc:inkChg>
        <pc:inkChg chg="add">
          <ac:chgData name="Zhang Yifan" userId="c9b86b9a-8bad-4e1d-80e2-8f55c3c19e2c" providerId="ADAL" clId="{9BEFBB74-C0ED-D640-96C8-5B66059E4614}" dt="2021-09-28T00:25:13.825" v="2162"/>
          <ac:inkMkLst>
            <pc:docMk/>
            <pc:sldMk cId="459010040" sldId="293"/>
            <ac:inkMk id="45" creationId="{FB114F5D-1AD4-634B-AAF7-4F6AFF2E1359}"/>
          </ac:inkMkLst>
        </pc:inkChg>
        <pc:inkChg chg="add">
          <ac:chgData name="Zhang Yifan" userId="c9b86b9a-8bad-4e1d-80e2-8f55c3c19e2c" providerId="ADAL" clId="{9BEFBB74-C0ED-D640-96C8-5B66059E4614}" dt="2021-09-28T00:25:14.377" v="2163"/>
          <ac:inkMkLst>
            <pc:docMk/>
            <pc:sldMk cId="459010040" sldId="293"/>
            <ac:inkMk id="46" creationId="{7F22EA1C-0F0E-1F4D-8DCC-B9E03D9702FF}"/>
          </ac:inkMkLst>
        </pc:inkChg>
        <pc:inkChg chg="add">
          <ac:chgData name="Zhang Yifan" userId="c9b86b9a-8bad-4e1d-80e2-8f55c3c19e2c" providerId="ADAL" clId="{9BEFBB74-C0ED-D640-96C8-5B66059E4614}" dt="2021-09-28T00:25:16.644" v="2165"/>
          <ac:inkMkLst>
            <pc:docMk/>
            <pc:sldMk cId="459010040" sldId="293"/>
            <ac:inkMk id="48" creationId="{BDDAE30C-2A16-3348-9850-50752D2CB86F}"/>
          </ac:inkMkLst>
        </pc:inkChg>
        <pc:inkChg chg="add">
          <ac:chgData name="Zhang Yifan" userId="c9b86b9a-8bad-4e1d-80e2-8f55c3c19e2c" providerId="ADAL" clId="{9BEFBB74-C0ED-D640-96C8-5B66059E4614}" dt="2021-09-28T00:25:17.058" v="2166"/>
          <ac:inkMkLst>
            <pc:docMk/>
            <pc:sldMk cId="459010040" sldId="293"/>
            <ac:inkMk id="49" creationId="{32E34E01-F425-7846-AC39-E955FBE54708}"/>
          </ac:inkMkLst>
        </pc:inkChg>
        <pc:inkChg chg="add">
          <ac:chgData name="Zhang Yifan" userId="c9b86b9a-8bad-4e1d-80e2-8f55c3c19e2c" providerId="ADAL" clId="{9BEFBB74-C0ED-D640-96C8-5B66059E4614}" dt="2021-09-28T00:25:17.247" v="2167"/>
          <ac:inkMkLst>
            <pc:docMk/>
            <pc:sldMk cId="459010040" sldId="293"/>
            <ac:inkMk id="50" creationId="{3D8A8738-8266-1C44-AAC5-2652A6BAEA20}"/>
          </ac:inkMkLst>
        </pc:inkChg>
        <pc:inkChg chg="add">
          <ac:chgData name="Zhang Yifan" userId="c9b86b9a-8bad-4e1d-80e2-8f55c3c19e2c" providerId="ADAL" clId="{9BEFBB74-C0ED-D640-96C8-5B66059E4614}" dt="2021-09-28T00:25:17.446" v="2168"/>
          <ac:inkMkLst>
            <pc:docMk/>
            <pc:sldMk cId="459010040" sldId="293"/>
            <ac:inkMk id="51" creationId="{95C35E2C-F02C-4644-AD53-839DA2C098F1}"/>
          </ac:inkMkLst>
        </pc:inkChg>
        <pc:inkChg chg="add">
          <ac:chgData name="Zhang Yifan" userId="c9b86b9a-8bad-4e1d-80e2-8f55c3c19e2c" providerId="ADAL" clId="{9BEFBB74-C0ED-D640-96C8-5B66059E4614}" dt="2021-09-28T00:25:17.777" v="2169"/>
          <ac:inkMkLst>
            <pc:docMk/>
            <pc:sldMk cId="459010040" sldId="293"/>
            <ac:inkMk id="52" creationId="{C68A1836-0769-644C-8051-FE5732A069B4}"/>
          </ac:inkMkLst>
        </pc:inkChg>
        <pc:inkChg chg="add">
          <ac:chgData name="Zhang Yifan" userId="c9b86b9a-8bad-4e1d-80e2-8f55c3c19e2c" providerId="ADAL" clId="{9BEFBB74-C0ED-D640-96C8-5B66059E4614}" dt="2021-09-28T00:25:18.063" v="2170"/>
          <ac:inkMkLst>
            <pc:docMk/>
            <pc:sldMk cId="459010040" sldId="293"/>
            <ac:inkMk id="53" creationId="{278288FC-FC5F-9647-8E86-838F7A164120}"/>
          </ac:inkMkLst>
        </pc:inkChg>
        <pc:inkChg chg="add">
          <ac:chgData name="Zhang Yifan" userId="c9b86b9a-8bad-4e1d-80e2-8f55c3c19e2c" providerId="ADAL" clId="{9BEFBB74-C0ED-D640-96C8-5B66059E4614}" dt="2021-09-28T00:25:18.250" v="2171"/>
          <ac:inkMkLst>
            <pc:docMk/>
            <pc:sldMk cId="459010040" sldId="293"/>
            <ac:inkMk id="54" creationId="{90D44C04-71B0-5F4B-8B40-391C35A92F7A}"/>
          </ac:inkMkLst>
        </pc:inkChg>
      </pc:sldChg>
      <pc:sldChg chg="addSp delSp add">
        <pc:chgData name="Zhang Yifan" userId="c9b86b9a-8bad-4e1d-80e2-8f55c3c19e2c" providerId="ADAL" clId="{9BEFBB74-C0ED-D640-96C8-5B66059E4614}" dt="2021-09-28T00:27:48.237" v="2217"/>
        <pc:sldMkLst>
          <pc:docMk/>
          <pc:sldMk cId="2047504577" sldId="294"/>
        </pc:sldMkLst>
        <pc:grpChg chg="add del">
          <ac:chgData name="Zhang Yifan" userId="c9b86b9a-8bad-4e1d-80e2-8f55c3c19e2c" providerId="ADAL" clId="{9BEFBB74-C0ED-D640-96C8-5B66059E4614}" dt="2021-09-28T00:25:47.982" v="2177"/>
          <ac:grpSpMkLst>
            <pc:docMk/>
            <pc:sldMk cId="2047504577" sldId="294"/>
            <ac:grpSpMk id="27" creationId="{3E660BBD-222B-2142-B896-B6A5ADF4AE0D}"/>
          </ac:grpSpMkLst>
        </pc:grpChg>
        <pc:grpChg chg="add">
          <ac:chgData name="Zhang Yifan" userId="c9b86b9a-8bad-4e1d-80e2-8f55c3c19e2c" providerId="ADAL" clId="{9BEFBB74-C0ED-D640-96C8-5B66059E4614}" dt="2021-09-28T00:26:21.880" v="2183"/>
          <ac:grpSpMkLst>
            <pc:docMk/>
            <pc:sldMk cId="2047504577" sldId="294"/>
            <ac:grpSpMk id="43" creationId="{FEF17336-703A-5344-9C9C-405053C8164D}"/>
          </ac:grpSpMkLst>
        </pc:grpChg>
        <pc:grpChg chg="add">
          <ac:chgData name="Zhang Yifan" userId="c9b86b9a-8bad-4e1d-80e2-8f55c3c19e2c" providerId="ADAL" clId="{9BEFBB74-C0ED-D640-96C8-5B66059E4614}" dt="2021-09-28T00:27:26.426" v="2186"/>
          <ac:grpSpMkLst>
            <pc:docMk/>
            <pc:sldMk cId="2047504577" sldId="294"/>
            <ac:grpSpMk id="46" creationId="{C5E0F45B-151D-9749-AE9B-DF9B93E583D8}"/>
          </ac:grpSpMkLst>
        </pc:grpChg>
        <pc:grpChg chg="add">
          <ac:chgData name="Zhang Yifan" userId="c9b86b9a-8bad-4e1d-80e2-8f55c3c19e2c" providerId="ADAL" clId="{9BEFBB74-C0ED-D640-96C8-5B66059E4614}" dt="2021-09-28T00:27:29.452" v="2189"/>
          <ac:grpSpMkLst>
            <pc:docMk/>
            <pc:sldMk cId="2047504577" sldId="294"/>
            <ac:grpSpMk id="49" creationId="{1BB46B9B-DDF5-0848-97E7-6141BDE0EAA6}"/>
          </ac:grpSpMkLst>
        </pc:grpChg>
        <pc:grpChg chg="add">
          <ac:chgData name="Zhang Yifan" userId="c9b86b9a-8bad-4e1d-80e2-8f55c3c19e2c" providerId="ADAL" clId="{9BEFBB74-C0ED-D640-96C8-5B66059E4614}" dt="2021-09-28T00:27:32.090" v="2194"/>
          <ac:grpSpMkLst>
            <pc:docMk/>
            <pc:sldMk cId="2047504577" sldId="294"/>
            <ac:grpSpMk id="54" creationId="{AF2112E9-FAEC-364C-A4AA-49D5A5D24557}"/>
          </ac:grpSpMkLst>
        </pc:grpChg>
        <pc:grpChg chg="add">
          <ac:chgData name="Zhang Yifan" userId="c9b86b9a-8bad-4e1d-80e2-8f55c3c19e2c" providerId="ADAL" clId="{9BEFBB74-C0ED-D640-96C8-5B66059E4614}" dt="2021-09-28T00:27:32.090" v="2194"/>
          <ac:grpSpMkLst>
            <pc:docMk/>
            <pc:sldMk cId="2047504577" sldId="294"/>
            <ac:grpSpMk id="55" creationId="{4EC26EA8-7899-A041-B411-1D1860DBE8DF}"/>
          </ac:grpSpMkLst>
        </pc:grpChg>
        <pc:grpChg chg="add del">
          <ac:chgData name="Zhang Yifan" userId="c9b86b9a-8bad-4e1d-80e2-8f55c3c19e2c" providerId="ADAL" clId="{9BEFBB74-C0ED-D640-96C8-5B66059E4614}" dt="2021-09-28T00:27:35.100" v="2198"/>
          <ac:grpSpMkLst>
            <pc:docMk/>
            <pc:sldMk cId="2047504577" sldId="294"/>
            <ac:grpSpMk id="58" creationId="{503C78CA-9B25-B747-BBF3-DBA79916726F}"/>
          </ac:grpSpMkLst>
        </pc:grpChg>
        <pc:grpChg chg="add">
          <ac:chgData name="Zhang Yifan" userId="c9b86b9a-8bad-4e1d-80e2-8f55c3c19e2c" providerId="ADAL" clId="{9BEFBB74-C0ED-D640-96C8-5B66059E4614}" dt="2021-09-28T00:27:38.288" v="2202"/>
          <ac:grpSpMkLst>
            <pc:docMk/>
            <pc:sldMk cId="2047504577" sldId="294"/>
            <ac:grpSpMk id="61" creationId="{B8121632-92E8-4447-8CA5-7FEDE65AF0E1}"/>
          </ac:grpSpMkLst>
        </pc:grpChg>
        <pc:grpChg chg="add">
          <ac:chgData name="Zhang Yifan" userId="c9b86b9a-8bad-4e1d-80e2-8f55c3c19e2c" providerId="ADAL" clId="{9BEFBB74-C0ED-D640-96C8-5B66059E4614}" dt="2021-09-28T00:27:39.522" v="2205"/>
          <ac:grpSpMkLst>
            <pc:docMk/>
            <pc:sldMk cId="2047504577" sldId="294"/>
            <ac:grpSpMk id="192" creationId="{E55AB86E-7D18-E24E-B556-F1743842543F}"/>
          </ac:grpSpMkLst>
        </pc:grpChg>
        <pc:grpChg chg="add">
          <ac:chgData name="Zhang Yifan" userId="c9b86b9a-8bad-4e1d-80e2-8f55c3c19e2c" providerId="ADAL" clId="{9BEFBB74-C0ED-D640-96C8-5B66059E4614}" dt="2021-09-28T00:27:42.386" v="2209"/>
          <ac:grpSpMkLst>
            <pc:docMk/>
            <pc:sldMk cId="2047504577" sldId="294"/>
            <ac:grpSpMk id="196" creationId="{459FF208-8438-4945-819D-D3267CBF7CDA}"/>
          </ac:grpSpMkLst>
        </pc:grpChg>
        <pc:grpChg chg="add">
          <ac:chgData name="Zhang Yifan" userId="c9b86b9a-8bad-4e1d-80e2-8f55c3c19e2c" providerId="ADAL" clId="{9BEFBB74-C0ED-D640-96C8-5B66059E4614}" dt="2021-09-28T00:27:48.237" v="2217"/>
          <ac:grpSpMkLst>
            <pc:docMk/>
            <pc:sldMk cId="2047504577" sldId="294"/>
            <ac:grpSpMk id="204" creationId="{66839DCD-563A-1F47-9A1D-B0CAC9D909E0}"/>
          </ac:grpSpMkLst>
        </pc:grpChg>
        <pc:inkChg chg="add topLvl">
          <ac:chgData name="Zhang Yifan" userId="c9b86b9a-8bad-4e1d-80e2-8f55c3c19e2c" providerId="ADAL" clId="{9BEFBB74-C0ED-D640-96C8-5B66059E4614}" dt="2021-09-28T00:25:47.982" v="2177"/>
          <ac:inkMkLst>
            <pc:docMk/>
            <pc:sldMk cId="2047504577" sldId="294"/>
            <ac:inkMk id="10" creationId="{6B48A4D9-AEE2-BB4D-83D4-54BCB4BDC23A}"/>
          </ac:inkMkLst>
        </pc:inkChg>
        <pc:inkChg chg="add topLvl">
          <ac:chgData name="Zhang Yifan" userId="c9b86b9a-8bad-4e1d-80e2-8f55c3c19e2c" providerId="ADAL" clId="{9BEFBB74-C0ED-D640-96C8-5B66059E4614}" dt="2021-09-28T00:25:47.982" v="2177"/>
          <ac:inkMkLst>
            <pc:docMk/>
            <pc:sldMk cId="2047504577" sldId="294"/>
            <ac:inkMk id="19" creationId="{9B5368D9-FB28-344B-8233-A6C2186E9A8A}"/>
          </ac:inkMkLst>
        </pc:inkChg>
        <pc:inkChg chg="add">
          <ac:chgData name="Zhang Yifan" userId="c9b86b9a-8bad-4e1d-80e2-8f55c3c19e2c" providerId="ADAL" clId="{9BEFBB74-C0ED-D640-96C8-5B66059E4614}" dt="2021-09-28T00:26:17.725" v="2178"/>
          <ac:inkMkLst>
            <pc:docMk/>
            <pc:sldMk cId="2047504577" sldId="294"/>
            <ac:inkMk id="25" creationId="{B73F0D0A-30C8-924A-9774-CAF9E2BB86C7}"/>
          </ac:inkMkLst>
        </pc:inkChg>
        <pc:inkChg chg="add del topLvl">
          <ac:chgData name="Zhang Yifan" userId="c9b86b9a-8bad-4e1d-80e2-8f55c3c19e2c" providerId="ADAL" clId="{9BEFBB74-C0ED-D640-96C8-5B66059E4614}" dt="2021-09-28T00:25:47.982" v="2177"/>
          <ac:inkMkLst>
            <pc:docMk/>
            <pc:sldMk cId="2047504577" sldId="294"/>
            <ac:inkMk id="25" creationId="{F5B36ADE-9C96-5142-B9F1-A1A7288A3301}"/>
          </ac:inkMkLst>
        </pc:inkChg>
        <pc:inkChg chg="add">
          <ac:chgData name="Zhang Yifan" userId="c9b86b9a-8bad-4e1d-80e2-8f55c3c19e2c" providerId="ADAL" clId="{9BEFBB74-C0ED-D640-96C8-5B66059E4614}" dt="2021-09-28T00:26:20.241" v="2181"/>
          <ac:inkMkLst>
            <pc:docMk/>
            <pc:sldMk cId="2047504577" sldId="294"/>
            <ac:inkMk id="38" creationId="{63790971-6851-3540-A13F-CB04CED0C31B}"/>
          </ac:inkMkLst>
        </pc:inkChg>
        <pc:inkChg chg="add">
          <ac:chgData name="Zhang Yifan" userId="c9b86b9a-8bad-4e1d-80e2-8f55c3c19e2c" providerId="ADAL" clId="{9BEFBB74-C0ED-D640-96C8-5B66059E4614}" dt="2021-09-28T00:26:21.231" v="2182"/>
          <ac:inkMkLst>
            <pc:docMk/>
            <pc:sldMk cId="2047504577" sldId="294"/>
            <ac:inkMk id="42" creationId="{8F96AF0F-C221-1A4C-B5EF-A541AE276744}"/>
          </ac:inkMkLst>
        </pc:inkChg>
        <pc:inkChg chg="add">
          <ac:chgData name="Zhang Yifan" userId="c9b86b9a-8bad-4e1d-80e2-8f55c3c19e2c" providerId="ADAL" clId="{9BEFBB74-C0ED-D640-96C8-5B66059E4614}" dt="2021-09-28T00:27:25.317" v="2184"/>
          <ac:inkMkLst>
            <pc:docMk/>
            <pc:sldMk cId="2047504577" sldId="294"/>
            <ac:inkMk id="44" creationId="{9C5D120C-FD5B-9D42-830B-6507AEFCC53B}"/>
          </ac:inkMkLst>
        </pc:inkChg>
        <pc:inkChg chg="add">
          <ac:chgData name="Zhang Yifan" userId="c9b86b9a-8bad-4e1d-80e2-8f55c3c19e2c" providerId="ADAL" clId="{9BEFBB74-C0ED-D640-96C8-5B66059E4614}" dt="2021-09-28T00:26:19.584" v="2180"/>
          <ac:inkMkLst>
            <pc:docMk/>
            <pc:sldMk cId="2047504577" sldId="294"/>
            <ac:inkMk id="44" creationId="{B7AB889B-02A7-4144-A0F8-BA92D64E2B61}"/>
          </ac:inkMkLst>
        </pc:inkChg>
        <pc:inkChg chg="add">
          <ac:chgData name="Zhang Yifan" userId="c9b86b9a-8bad-4e1d-80e2-8f55c3c19e2c" providerId="ADAL" clId="{9BEFBB74-C0ED-D640-96C8-5B66059E4614}" dt="2021-09-28T00:27:25.834" v="2185"/>
          <ac:inkMkLst>
            <pc:docMk/>
            <pc:sldMk cId="2047504577" sldId="294"/>
            <ac:inkMk id="45" creationId="{963D624C-D580-FC40-BB07-50B11561BC8A}"/>
          </ac:inkMkLst>
        </pc:inkChg>
        <pc:inkChg chg="add">
          <ac:chgData name="Zhang Yifan" userId="c9b86b9a-8bad-4e1d-80e2-8f55c3c19e2c" providerId="ADAL" clId="{9BEFBB74-C0ED-D640-96C8-5B66059E4614}" dt="2021-09-28T00:26:19.136" v="2179"/>
          <ac:inkMkLst>
            <pc:docMk/>
            <pc:sldMk cId="2047504577" sldId="294"/>
            <ac:inkMk id="45" creationId="{CDBD1E83-25D5-3A4E-AD7F-4CB2B405848E}"/>
          </ac:inkMkLst>
        </pc:inkChg>
        <pc:inkChg chg="add">
          <ac:chgData name="Zhang Yifan" userId="c9b86b9a-8bad-4e1d-80e2-8f55c3c19e2c" providerId="ADAL" clId="{9BEFBB74-C0ED-D640-96C8-5B66059E4614}" dt="2021-09-28T00:27:28.392" v="2187"/>
          <ac:inkMkLst>
            <pc:docMk/>
            <pc:sldMk cId="2047504577" sldId="294"/>
            <ac:inkMk id="47" creationId="{9531B1DC-EC47-874E-82CB-600D7DBF27B7}"/>
          </ac:inkMkLst>
        </pc:inkChg>
        <pc:inkChg chg="add">
          <ac:chgData name="Zhang Yifan" userId="c9b86b9a-8bad-4e1d-80e2-8f55c3c19e2c" providerId="ADAL" clId="{9BEFBB74-C0ED-D640-96C8-5B66059E4614}" dt="2021-09-28T00:27:28.675" v="2188"/>
          <ac:inkMkLst>
            <pc:docMk/>
            <pc:sldMk cId="2047504577" sldId="294"/>
            <ac:inkMk id="48" creationId="{BE2EEA48-273F-5C4D-9A02-592A2F67A625}"/>
          </ac:inkMkLst>
        </pc:inkChg>
        <pc:inkChg chg="add">
          <ac:chgData name="Zhang Yifan" userId="c9b86b9a-8bad-4e1d-80e2-8f55c3c19e2c" providerId="ADAL" clId="{9BEFBB74-C0ED-D640-96C8-5B66059E4614}" dt="2021-09-28T00:27:29.963" v="2190"/>
          <ac:inkMkLst>
            <pc:docMk/>
            <pc:sldMk cId="2047504577" sldId="294"/>
            <ac:inkMk id="50" creationId="{0FCB5B34-6D88-534D-B9A4-5829538529BD}"/>
          </ac:inkMkLst>
        </pc:inkChg>
        <pc:inkChg chg="add">
          <ac:chgData name="Zhang Yifan" userId="c9b86b9a-8bad-4e1d-80e2-8f55c3c19e2c" providerId="ADAL" clId="{9BEFBB74-C0ED-D640-96C8-5B66059E4614}" dt="2021-09-28T00:27:30.152" v="2191"/>
          <ac:inkMkLst>
            <pc:docMk/>
            <pc:sldMk cId="2047504577" sldId="294"/>
            <ac:inkMk id="51" creationId="{00BC802C-1631-1748-A4B1-1D0A9B05B9B8}"/>
          </ac:inkMkLst>
        </pc:inkChg>
        <pc:inkChg chg="add">
          <ac:chgData name="Zhang Yifan" userId="c9b86b9a-8bad-4e1d-80e2-8f55c3c19e2c" providerId="ADAL" clId="{9BEFBB74-C0ED-D640-96C8-5B66059E4614}" dt="2021-09-28T00:27:31.244" v="2192"/>
          <ac:inkMkLst>
            <pc:docMk/>
            <pc:sldMk cId="2047504577" sldId="294"/>
            <ac:inkMk id="52" creationId="{7BD59C14-3D2A-984F-BC68-BD5105C75A54}"/>
          </ac:inkMkLst>
        </pc:inkChg>
        <pc:inkChg chg="add">
          <ac:chgData name="Zhang Yifan" userId="c9b86b9a-8bad-4e1d-80e2-8f55c3c19e2c" providerId="ADAL" clId="{9BEFBB74-C0ED-D640-96C8-5B66059E4614}" dt="2021-09-28T00:27:31.426" v="2193"/>
          <ac:inkMkLst>
            <pc:docMk/>
            <pc:sldMk cId="2047504577" sldId="294"/>
            <ac:inkMk id="53" creationId="{ABA74727-6CB4-0247-9857-A130227D1062}"/>
          </ac:inkMkLst>
        </pc:inkChg>
        <pc:inkChg chg="add del topLvl">
          <ac:chgData name="Zhang Yifan" userId="c9b86b9a-8bad-4e1d-80e2-8f55c3c19e2c" providerId="ADAL" clId="{9BEFBB74-C0ED-D640-96C8-5B66059E4614}" dt="2021-09-28T00:27:36.398" v="2199"/>
          <ac:inkMkLst>
            <pc:docMk/>
            <pc:sldMk cId="2047504577" sldId="294"/>
            <ac:inkMk id="56" creationId="{435959AA-0FB1-B344-B926-CE188D4D5C93}"/>
          </ac:inkMkLst>
        </pc:inkChg>
        <pc:inkChg chg="add del topLvl">
          <ac:chgData name="Zhang Yifan" userId="c9b86b9a-8bad-4e1d-80e2-8f55c3c19e2c" providerId="ADAL" clId="{9BEFBB74-C0ED-D640-96C8-5B66059E4614}" dt="2021-09-28T00:27:35.100" v="2198"/>
          <ac:inkMkLst>
            <pc:docMk/>
            <pc:sldMk cId="2047504577" sldId="294"/>
            <ac:inkMk id="57" creationId="{D2009829-FC76-7446-9773-AB13945B7C87}"/>
          </ac:inkMkLst>
        </pc:inkChg>
        <pc:inkChg chg="add">
          <ac:chgData name="Zhang Yifan" userId="c9b86b9a-8bad-4e1d-80e2-8f55c3c19e2c" providerId="ADAL" clId="{9BEFBB74-C0ED-D640-96C8-5B66059E4614}" dt="2021-09-28T00:27:37.211" v="2200"/>
          <ac:inkMkLst>
            <pc:docMk/>
            <pc:sldMk cId="2047504577" sldId="294"/>
            <ac:inkMk id="59" creationId="{D2BCA3A9-2399-274E-97B9-D8A34C6CFFC1}"/>
          </ac:inkMkLst>
        </pc:inkChg>
        <pc:inkChg chg="add">
          <ac:chgData name="Zhang Yifan" userId="c9b86b9a-8bad-4e1d-80e2-8f55c3c19e2c" providerId="ADAL" clId="{9BEFBB74-C0ED-D640-96C8-5B66059E4614}" dt="2021-09-28T00:27:37.686" v="2201"/>
          <ac:inkMkLst>
            <pc:docMk/>
            <pc:sldMk cId="2047504577" sldId="294"/>
            <ac:inkMk id="60" creationId="{F10B8C24-65B1-F644-B65D-3423DDF230C3}"/>
          </ac:inkMkLst>
        </pc:inkChg>
        <pc:inkChg chg="add">
          <ac:chgData name="Zhang Yifan" userId="c9b86b9a-8bad-4e1d-80e2-8f55c3c19e2c" providerId="ADAL" clId="{9BEFBB74-C0ED-D640-96C8-5B66059E4614}" dt="2021-09-28T00:27:38.487" v="2203"/>
          <ac:inkMkLst>
            <pc:docMk/>
            <pc:sldMk cId="2047504577" sldId="294"/>
            <ac:inkMk id="62" creationId="{E516C0B7-C58D-9745-864A-20A3A0F53C51}"/>
          </ac:inkMkLst>
        </pc:inkChg>
        <pc:inkChg chg="add">
          <ac:chgData name="Zhang Yifan" userId="c9b86b9a-8bad-4e1d-80e2-8f55c3c19e2c" providerId="ADAL" clId="{9BEFBB74-C0ED-D640-96C8-5B66059E4614}" dt="2021-09-28T00:27:38.882" v="2204"/>
          <ac:inkMkLst>
            <pc:docMk/>
            <pc:sldMk cId="2047504577" sldId="294"/>
            <ac:inkMk id="63" creationId="{4748C13D-9BA8-B84A-A491-B723D2908864}"/>
          </ac:inkMkLst>
        </pc:inkChg>
        <pc:inkChg chg="add">
          <ac:chgData name="Zhang Yifan" userId="c9b86b9a-8bad-4e1d-80e2-8f55c3c19e2c" providerId="ADAL" clId="{9BEFBB74-C0ED-D640-96C8-5B66059E4614}" dt="2021-09-28T00:27:40.785" v="2206"/>
          <ac:inkMkLst>
            <pc:docMk/>
            <pc:sldMk cId="2047504577" sldId="294"/>
            <ac:inkMk id="193" creationId="{CF7F5E3E-96DD-DD4C-A1FF-A5AFAFD43A68}"/>
          </ac:inkMkLst>
        </pc:inkChg>
        <pc:inkChg chg="add">
          <ac:chgData name="Zhang Yifan" userId="c9b86b9a-8bad-4e1d-80e2-8f55c3c19e2c" providerId="ADAL" clId="{9BEFBB74-C0ED-D640-96C8-5B66059E4614}" dt="2021-09-28T00:27:41.199" v="2207"/>
          <ac:inkMkLst>
            <pc:docMk/>
            <pc:sldMk cId="2047504577" sldId="294"/>
            <ac:inkMk id="194" creationId="{1910F846-FEE6-2448-820B-6B68DE68DA8F}"/>
          </ac:inkMkLst>
        </pc:inkChg>
        <pc:inkChg chg="add">
          <ac:chgData name="Zhang Yifan" userId="c9b86b9a-8bad-4e1d-80e2-8f55c3c19e2c" providerId="ADAL" clId="{9BEFBB74-C0ED-D640-96C8-5B66059E4614}" dt="2021-09-28T00:27:41.435" v="2208"/>
          <ac:inkMkLst>
            <pc:docMk/>
            <pc:sldMk cId="2047504577" sldId="294"/>
            <ac:inkMk id="195" creationId="{313884FE-D7E4-354D-B3AB-B8BE3E3F9754}"/>
          </ac:inkMkLst>
        </pc:inkChg>
        <pc:inkChg chg="add">
          <ac:chgData name="Zhang Yifan" userId="c9b86b9a-8bad-4e1d-80e2-8f55c3c19e2c" providerId="ADAL" clId="{9BEFBB74-C0ED-D640-96C8-5B66059E4614}" dt="2021-09-28T00:27:45.421" v="2210"/>
          <ac:inkMkLst>
            <pc:docMk/>
            <pc:sldMk cId="2047504577" sldId="294"/>
            <ac:inkMk id="197" creationId="{D1C8A539-0A90-A94C-B1CC-4C4D5E6F2099}"/>
          </ac:inkMkLst>
        </pc:inkChg>
        <pc:inkChg chg="add">
          <ac:chgData name="Zhang Yifan" userId="c9b86b9a-8bad-4e1d-80e2-8f55c3c19e2c" providerId="ADAL" clId="{9BEFBB74-C0ED-D640-96C8-5B66059E4614}" dt="2021-09-28T00:27:45.997" v="2211"/>
          <ac:inkMkLst>
            <pc:docMk/>
            <pc:sldMk cId="2047504577" sldId="294"/>
            <ac:inkMk id="198" creationId="{4FC5C4D2-3AA4-7D44-9F9F-E116173CADEA}"/>
          </ac:inkMkLst>
        </pc:inkChg>
        <pc:inkChg chg="add">
          <ac:chgData name="Zhang Yifan" userId="c9b86b9a-8bad-4e1d-80e2-8f55c3c19e2c" providerId="ADAL" clId="{9BEFBB74-C0ED-D640-96C8-5B66059E4614}" dt="2021-09-28T00:27:46.204" v="2212"/>
          <ac:inkMkLst>
            <pc:docMk/>
            <pc:sldMk cId="2047504577" sldId="294"/>
            <ac:inkMk id="199" creationId="{A9A20B11-FB61-014C-8DAB-C2D3DACACB8F}"/>
          </ac:inkMkLst>
        </pc:inkChg>
        <pc:inkChg chg="add">
          <ac:chgData name="Zhang Yifan" userId="c9b86b9a-8bad-4e1d-80e2-8f55c3c19e2c" providerId="ADAL" clId="{9BEFBB74-C0ED-D640-96C8-5B66059E4614}" dt="2021-09-28T00:27:46.427" v="2213"/>
          <ac:inkMkLst>
            <pc:docMk/>
            <pc:sldMk cId="2047504577" sldId="294"/>
            <ac:inkMk id="200" creationId="{ECEA4675-BD77-8648-8F1F-3C4EB101BBA4}"/>
          </ac:inkMkLst>
        </pc:inkChg>
        <pc:inkChg chg="add">
          <ac:chgData name="Zhang Yifan" userId="c9b86b9a-8bad-4e1d-80e2-8f55c3c19e2c" providerId="ADAL" clId="{9BEFBB74-C0ED-D640-96C8-5B66059E4614}" dt="2021-09-28T00:27:46.803" v="2214"/>
          <ac:inkMkLst>
            <pc:docMk/>
            <pc:sldMk cId="2047504577" sldId="294"/>
            <ac:inkMk id="201" creationId="{C7129580-D59F-F845-B99C-383564473EFB}"/>
          </ac:inkMkLst>
        </pc:inkChg>
        <pc:inkChg chg="add">
          <ac:chgData name="Zhang Yifan" userId="c9b86b9a-8bad-4e1d-80e2-8f55c3c19e2c" providerId="ADAL" clId="{9BEFBB74-C0ED-D640-96C8-5B66059E4614}" dt="2021-09-28T00:27:47.097" v="2215"/>
          <ac:inkMkLst>
            <pc:docMk/>
            <pc:sldMk cId="2047504577" sldId="294"/>
            <ac:inkMk id="202" creationId="{2A1EFB57-1549-5C4C-BB67-24446CFFE241}"/>
          </ac:inkMkLst>
        </pc:inkChg>
        <pc:inkChg chg="add">
          <ac:chgData name="Zhang Yifan" userId="c9b86b9a-8bad-4e1d-80e2-8f55c3c19e2c" providerId="ADAL" clId="{9BEFBB74-C0ED-D640-96C8-5B66059E4614}" dt="2021-09-28T00:27:47.227" v="2216"/>
          <ac:inkMkLst>
            <pc:docMk/>
            <pc:sldMk cId="2047504577" sldId="294"/>
            <ac:inkMk id="203" creationId="{ECBA75BF-FE94-6046-B612-E1367D3FEA62}"/>
          </ac:inkMkLst>
        </pc:inkChg>
      </pc:sldChg>
      <pc:sldChg chg="addSp">
        <pc:chgData name="Zhang Yifan" userId="c9b86b9a-8bad-4e1d-80e2-8f55c3c19e2c" providerId="ADAL" clId="{9BEFBB74-C0ED-D640-96C8-5B66059E4614}" dt="2021-09-28T00:33:19.379" v="2225"/>
        <pc:sldMkLst>
          <pc:docMk/>
          <pc:sldMk cId="756004923" sldId="295"/>
        </pc:sldMkLst>
        <pc:grpChg chg="add">
          <ac:chgData name="Zhang Yifan" userId="c9b86b9a-8bad-4e1d-80e2-8f55c3c19e2c" providerId="ADAL" clId="{9BEFBB74-C0ED-D640-96C8-5B66059E4614}" dt="2021-09-28T00:33:17.505" v="2222"/>
          <ac:grpSpMkLst>
            <pc:docMk/>
            <pc:sldMk cId="756004923" sldId="295"/>
            <ac:grpSpMk id="9" creationId="{0FDA2C45-420C-AC4D-B216-BE2C0528BF52}"/>
          </ac:grpSpMkLst>
        </pc:grpChg>
        <pc:grpChg chg="add">
          <ac:chgData name="Zhang Yifan" userId="c9b86b9a-8bad-4e1d-80e2-8f55c3c19e2c" providerId="ADAL" clId="{9BEFBB74-C0ED-D640-96C8-5B66059E4614}" dt="2021-09-28T00:33:19.379" v="2225"/>
          <ac:grpSpMkLst>
            <pc:docMk/>
            <pc:sldMk cId="756004923" sldId="295"/>
            <ac:grpSpMk id="12" creationId="{DE50145D-5773-974F-AE39-93ED9975D850}"/>
          </ac:grpSpMkLst>
        </pc:grpChg>
        <pc:inkChg chg="add">
          <ac:chgData name="Zhang Yifan" userId="c9b86b9a-8bad-4e1d-80e2-8f55c3c19e2c" providerId="ADAL" clId="{9BEFBB74-C0ED-D640-96C8-5B66059E4614}" dt="2021-09-28T00:33:11.152" v="2218"/>
          <ac:inkMkLst>
            <pc:docMk/>
            <pc:sldMk cId="756004923" sldId="295"/>
            <ac:inkMk id="5" creationId="{5686E0A8-41FA-CD45-A318-93E4101D7975}"/>
          </ac:inkMkLst>
        </pc:inkChg>
        <pc:inkChg chg="add">
          <ac:chgData name="Zhang Yifan" userId="c9b86b9a-8bad-4e1d-80e2-8f55c3c19e2c" providerId="ADAL" clId="{9BEFBB74-C0ED-D640-96C8-5B66059E4614}" dt="2021-09-28T00:33:14.868" v="2219"/>
          <ac:inkMkLst>
            <pc:docMk/>
            <pc:sldMk cId="756004923" sldId="295"/>
            <ac:inkMk id="6" creationId="{6703529F-4FC8-6B44-A394-3B5E45B5742B}"/>
          </ac:inkMkLst>
        </pc:inkChg>
        <pc:inkChg chg="add">
          <ac:chgData name="Zhang Yifan" userId="c9b86b9a-8bad-4e1d-80e2-8f55c3c19e2c" providerId="ADAL" clId="{9BEFBB74-C0ED-D640-96C8-5B66059E4614}" dt="2021-09-28T00:33:16.434" v="2220"/>
          <ac:inkMkLst>
            <pc:docMk/>
            <pc:sldMk cId="756004923" sldId="295"/>
            <ac:inkMk id="7" creationId="{4D259C12-1A99-0241-A34F-F446814E6E09}"/>
          </ac:inkMkLst>
        </pc:inkChg>
        <pc:inkChg chg="add">
          <ac:chgData name="Zhang Yifan" userId="c9b86b9a-8bad-4e1d-80e2-8f55c3c19e2c" providerId="ADAL" clId="{9BEFBB74-C0ED-D640-96C8-5B66059E4614}" dt="2021-09-28T00:33:16.764" v="2221"/>
          <ac:inkMkLst>
            <pc:docMk/>
            <pc:sldMk cId="756004923" sldId="295"/>
            <ac:inkMk id="8" creationId="{7E5B6F69-4788-0341-BB68-0364C03412CD}"/>
          </ac:inkMkLst>
        </pc:inkChg>
        <pc:inkChg chg="add">
          <ac:chgData name="Zhang Yifan" userId="c9b86b9a-8bad-4e1d-80e2-8f55c3c19e2c" providerId="ADAL" clId="{9BEFBB74-C0ED-D640-96C8-5B66059E4614}" dt="2021-09-28T00:33:18.327" v="2223"/>
          <ac:inkMkLst>
            <pc:docMk/>
            <pc:sldMk cId="756004923" sldId="295"/>
            <ac:inkMk id="10" creationId="{4E1C79C3-E8D2-9F41-9D0D-D1E91ED27DD5}"/>
          </ac:inkMkLst>
        </pc:inkChg>
        <pc:inkChg chg="add">
          <ac:chgData name="Zhang Yifan" userId="c9b86b9a-8bad-4e1d-80e2-8f55c3c19e2c" providerId="ADAL" clId="{9BEFBB74-C0ED-D640-96C8-5B66059E4614}" dt="2021-09-28T00:33:18.541" v="2224"/>
          <ac:inkMkLst>
            <pc:docMk/>
            <pc:sldMk cId="756004923" sldId="295"/>
            <ac:inkMk id="11" creationId="{12ED9C8F-919B-9449-B334-3FE42F1297A0}"/>
          </ac:inkMkLst>
        </pc:inkChg>
      </pc:sldChg>
    </pc:docChg>
  </pc:docChgLst>
  <pc:docChgLst>
    <pc:chgData name="Zhang Yifan" userId="c9b86b9a-8bad-4e1d-80e2-8f55c3c19e2c" providerId="ADAL" clId="{9CC12C6F-ADD8-124E-86BA-BB58F360CE5A}"/>
    <pc:docChg chg="undo custSel addSld delSld modSld sldOrd">
      <pc:chgData name="Zhang Yifan" userId="c9b86b9a-8bad-4e1d-80e2-8f55c3c19e2c" providerId="ADAL" clId="{9CC12C6F-ADD8-124E-86BA-BB58F360CE5A}" dt="2021-09-28T01:52:20.366" v="1443" actId="20577"/>
      <pc:docMkLst>
        <pc:docMk/>
      </pc:docMkLst>
      <pc:sldChg chg="modSp mod">
        <pc:chgData name="Zhang Yifan" userId="c9b86b9a-8bad-4e1d-80e2-8f55c3c19e2c" providerId="ADAL" clId="{9CC12C6F-ADD8-124E-86BA-BB58F360CE5A}" dt="2021-09-27T19:29:13.695" v="30" actId="27636"/>
        <pc:sldMkLst>
          <pc:docMk/>
          <pc:sldMk cId="0" sldId="257"/>
        </pc:sldMkLst>
        <pc:spChg chg="mod">
          <ac:chgData name="Zhang Yifan" userId="c9b86b9a-8bad-4e1d-80e2-8f55c3c19e2c" providerId="ADAL" clId="{9CC12C6F-ADD8-124E-86BA-BB58F360CE5A}" dt="2021-09-27T19:29:13.695" v="30" actId="27636"/>
          <ac:spMkLst>
            <pc:docMk/>
            <pc:sldMk cId="0" sldId="257"/>
            <ac:spMk id="107" creationId="{00000000-0000-0000-0000-000000000000}"/>
          </ac:spMkLst>
        </pc:spChg>
      </pc:sldChg>
      <pc:sldChg chg="addSp modSp mod">
        <pc:chgData name="Zhang Yifan" userId="c9b86b9a-8bad-4e1d-80e2-8f55c3c19e2c" providerId="ADAL" clId="{9CC12C6F-ADD8-124E-86BA-BB58F360CE5A}" dt="2021-09-28T00:44:54.508" v="1424" actId="1076"/>
        <pc:sldMkLst>
          <pc:docMk/>
          <pc:sldMk cId="0" sldId="258"/>
        </pc:sldMkLst>
        <pc:spChg chg="mod">
          <ac:chgData name="Zhang Yifan" userId="c9b86b9a-8bad-4e1d-80e2-8f55c3c19e2c" providerId="ADAL" clId="{9CC12C6F-ADD8-124E-86BA-BB58F360CE5A}" dt="2021-09-28T00:44:31.769" v="1420" actId="14100"/>
          <ac:spMkLst>
            <pc:docMk/>
            <pc:sldMk cId="0" sldId="258"/>
            <ac:spMk id="113" creationId="{00000000-0000-0000-0000-000000000000}"/>
          </ac:spMkLst>
        </pc:spChg>
        <pc:picChg chg="add mod modCrop">
          <ac:chgData name="Zhang Yifan" userId="c9b86b9a-8bad-4e1d-80e2-8f55c3c19e2c" providerId="ADAL" clId="{9CC12C6F-ADD8-124E-86BA-BB58F360CE5A}" dt="2021-09-28T00:44:54.508" v="1424" actId="1076"/>
          <ac:picMkLst>
            <pc:docMk/>
            <pc:sldMk cId="0" sldId="258"/>
            <ac:picMk id="4" creationId="{BB502DEF-CACE-4C4A-BE9E-35CEEAC8AFFC}"/>
          </ac:picMkLst>
        </pc:picChg>
      </pc:sldChg>
      <pc:sldChg chg="modSp mod">
        <pc:chgData name="Zhang Yifan" userId="c9b86b9a-8bad-4e1d-80e2-8f55c3c19e2c" providerId="ADAL" clId="{9CC12C6F-ADD8-124E-86BA-BB58F360CE5A}" dt="2021-09-28T00:44:14.706" v="1413" actId="1076"/>
        <pc:sldMkLst>
          <pc:docMk/>
          <pc:sldMk cId="0" sldId="259"/>
        </pc:sldMkLst>
        <pc:picChg chg="mod">
          <ac:chgData name="Zhang Yifan" userId="c9b86b9a-8bad-4e1d-80e2-8f55c3c19e2c" providerId="ADAL" clId="{9CC12C6F-ADD8-124E-86BA-BB58F360CE5A}" dt="2021-09-28T00:44:14.706" v="1413" actId="1076"/>
          <ac:picMkLst>
            <pc:docMk/>
            <pc:sldMk cId="0" sldId="259"/>
            <ac:picMk id="118" creationId="{00000000-0000-0000-0000-000000000000}"/>
          </ac:picMkLst>
        </pc:picChg>
      </pc:sldChg>
      <pc:sldChg chg="del">
        <pc:chgData name="Zhang Yifan" userId="c9b86b9a-8bad-4e1d-80e2-8f55c3c19e2c" providerId="ADAL" clId="{9CC12C6F-ADD8-124E-86BA-BB58F360CE5A}" dt="2021-09-27T18:46:47.096" v="3" actId="2696"/>
        <pc:sldMkLst>
          <pc:docMk/>
          <pc:sldMk cId="0" sldId="260"/>
        </pc:sldMkLst>
      </pc:sldChg>
      <pc:sldChg chg="del">
        <pc:chgData name="Zhang Yifan" userId="c9b86b9a-8bad-4e1d-80e2-8f55c3c19e2c" providerId="ADAL" clId="{9CC12C6F-ADD8-124E-86BA-BB58F360CE5A}" dt="2021-09-27T18:46:45.588" v="2" actId="2696"/>
        <pc:sldMkLst>
          <pc:docMk/>
          <pc:sldMk cId="0" sldId="261"/>
        </pc:sldMkLst>
      </pc:sldChg>
      <pc:sldChg chg="modSp mod">
        <pc:chgData name="Zhang Yifan" userId="c9b86b9a-8bad-4e1d-80e2-8f55c3c19e2c" providerId="ADAL" clId="{9CC12C6F-ADD8-124E-86BA-BB58F360CE5A}" dt="2021-09-27T19:29:11.282" v="28" actId="1076"/>
        <pc:sldMkLst>
          <pc:docMk/>
          <pc:sldMk cId="0" sldId="266"/>
        </pc:sldMkLst>
        <pc:spChg chg="mod">
          <ac:chgData name="Zhang Yifan" userId="c9b86b9a-8bad-4e1d-80e2-8f55c3c19e2c" providerId="ADAL" clId="{9CC12C6F-ADD8-124E-86BA-BB58F360CE5A}" dt="2021-09-27T19:29:11.282" v="28" actId="1076"/>
          <ac:spMkLst>
            <pc:docMk/>
            <pc:sldMk cId="0" sldId="266"/>
            <ac:spMk id="162" creationId="{00000000-0000-0000-0000-000000000000}"/>
          </ac:spMkLst>
        </pc:spChg>
      </pc:sldChg>
      <pc:sldChg chg="del">
        <pc:chgData name="Zhang Yifan" userId="c9b86b9a-8bad-4e1d-80e2-8f55c3c19e2c" providerId="ADAL" clId="{9CC12C6F-ADD8-124E-86BA-BB58F360CE5A}" dt="2021-09-27T18:46:54.773" v="4" actId="2696"/>
        <pc:sldMkLst>
          <pc:docMk/>
          <pc:sldMk cId="0" sldId="267"/>
        </pc:sldMkLst>
      </pc:sldChg>
      <pc:sldChg chg="modSp mod">
        <pc:chgData name="Zhang Yifan" userId="c9b86b9a-8bad-4e1d-80e2-8f55c3c19e2c" providerId="ADAL" clId="{9CC12C6F-ADD8-124E-86BA-BB58F360CE5A}" dt="2021-09-27T19:40:15.764" v="168" actId="11"/>
        <pc:sldMkLst>
          <pc:docMk/>
          <pc:sldMk cId="0" sldId="270"/>
        </pc:sldMkLst>
        <pc:spChg chg="mod">
          <ac:chgData name="Zhang Yifan" userId="c9b86b9a-8bad-4e1d-80e2-8f55c3c19e2c" providerId="ADAL" clId="{9CC12C6F-ADD8-124E-86BA-BB58F360CE5A}" dt="2021-09-27T19:40:15.764" v="168" actId="11"/>
          <ac:spMkLst>
            <pc:docMk/>
            <pc:sldMk cId="0" sldId="270"/>
            <ac:spMk id="188" creationId="{00000000-0000-0000-0000-000000000000}"/>
          </ac:spMkLst>
        </pc:spChg>
      </pc:sldChg>
      <pc:sldChg chg="modSp mod">
        <pc:chgData name="Zhang Yifan" userId="c9b86b9a-8bad-4e1d-80e2-8f55c3c19e2c" providerId="ADAL" clId="{9CC12C6F-ADD8-124E-86BA-BB58F360CE5A}" dt="2021-09-27T19:40:27.511" v="172" actId="11"/>
        <pc:sldMkLst>
          <pc:docMk/>
          <pc:sldMk cId="0" sldId="271"/>
        </pc:sldMkLst>
        <pc:spChg chg="mod">
          <ac:chgData name="Zhang Yifan" userId="c9b86b9a-8bad-4e1d-80e2-8f55c3c19e2c" providerId="ADAL" clId="{9CC12C6F-ADD8-124E-86BA-BB58F360CE5A}" dt="2021-09-27T19:40:27.511" v="172" actId="11"/>
          <ac:spMkLst>
            <pc:docMk/>
            <pc:sldMk cId="0" sldId="271"/>
            <ac:spMk id="194" creationId="{00000000-0000-0000-0000-000000000000}"/>
          </ac:spMkLst>
        </pc:spChg>
      </pc:sldChg>
      <pc:sldChg chg="modSp mod">
        <pc:chgData name="Zhang Yifan" userId="c9b86b9a-8bad-4e1d-80e2-8f55c3c19e2c" providerId="ADAL" clId="{9CC12C6F-ADD8-124E-86BA-BB58F360CE5A}" dt="2021-09-27T19:40:36.307" v="174" actId="11"/>
        <pc:sldMkLst>
          <pc:docMk/>
          <pc:sldMk cId="0" sldId="272"/>
        </pc:sldMkLst>
        <pc:spChg chg="mod">
          <ac:chgData name="Zhang Yifan" userId="c9b86b9a-8bad-4e1d-80e2-8f55c3c19e2c" providerId="ADAL" clId="{9CC12C6F-ADD8-124E-86BA-BB58F360CE5A}" dt="2021-09-27T19:40:36.307" v="174" actId="11"/>
          <ac:spMkLst>
            <pc:docMk/>
            <pc:sldMk cId="0" sldId="272"/>
            <ac:spMk id="200" creationId="{00000000-0000-0000-0000-000000000000}"/>
          </ac:spMkLst>
        </pc:spChg>
      </pc:sldChg>
      <pc:sldChg chg="modSp mod">
        <pc:chgData name="Zhang Yifan" userId="c9b86b9a-8bad-4e1d-80e2-8f55c3c19e2c" providerId="ADAL" clId="{9CC12C6F-ADD8-124E-86BA-BB58F360CE5A}" dt="2021-09-27T19:40:50.051" v="175" actId="11"/>
        <pc:sldMkLst>
          <pc:docMk/>
          <pc:sldMk cId="0" sldId="275"/>
        </pc:sldMkLst>
        <pc:spChg chg="mod">
          <ac:chgData name="Zhang Yifan" userId="c9b86b9a-8bad-4e1d-80e2-8f55c3c19e2c" providerId="ADAL" clId="{9CC12C6F-ADD8-124E-86BA-BB58F360CE5A}" dt="2021-09-27T19:40:50.051" v="175" actId="11"/>
          <ac:spMkLst>
            <pc:docMk/>
            <pc:sldMk cId="0" sldId="275"/>
            <ac:spMk id="218" creationId="{00000000-0000-0000-0000-000000000000}"/>
          </ac:spMkLst>
        </pc:spChg>
      </pc:sldChg>
      <pc:sldChg chg="addSp modSp mod">
        <pc:chgData name="Zhang Yifan" userId="c9b86b9a-8bad-4e1d-80e2-8f55c3c19e2c" providerId="ADAL" clId="{9CC12C6F-ADD8-124E-86BA-BB58F360CE5A}" dt="2021-09-27T23:43:33.270" v="390" actId="20577"/>
        <pc:sldMkLst>
          <pc:docMk/>
          <pc:sldMk cId="0" sldId="276"/>
        </pc:sldMkLst>
        <pc:spChg chg="add mod">
          <ac:chgData name="Zhang Yifan" userId="c9b86b9a-8bad-4e1d-80e2-8f55c3c19e2c" providerId="ADAL" clId="{9CC12C6F-ADD8-124E-86BA-BB58F360CE5A}" dt="2021-09-27T23:43:33.270" v="390" actId="20577"/>
          <ac:spMkLst>
            <pc:docMk/>
            <pc:sldMk cId="0" sldId="276"/>
            <ac:spMk id="111" creationId="{D960DCF5-1EB8-6746-A840-CA289B0B54A2}"/>
          </ac:spMkLst>
        </pc:spChg>
        <pc:spChg chg="mod">
          <ac:chgData name="Zhang Yifan" userId="c9b86b9a-8bad-4e1d-80e2-8f55c3c19e2c" providerId="ADAL" clId="{9CC12C6F-ADD8-124E-86BA-BB58F360CE5A}" dt="2021-09-27T19:41:05.542" v="176" actId="11"/>
          <ac:spMkLst>
            <pc:docMk/>
            <pc:sldMk cId="0" sldId="276"/>
            <ac:spMk id="225" creationId="{00000000-0000-0000-0000-000000000000}"/>
          </ac:spMkLst>
        </pc:spChg>
      </pc:sldChg>
      <pc:sldChg chg="addSp delSp modSp mod">
        <pc:chgData name="Zhang Yifan" userId="c9b86b9a-8bad-4e1d-80e2-8f55c3c19e2c" providerId="ADAL" clId="{9CC12C6F-ADD8-124E-86BA-BB58F360CE5A}" dt="2021-09-28T00:19:31.704" v="694"/>
        <pc:sldMkLst>
          <pc:docMk/>
          <pc:sldMk cId="0" sldId="278"/>
        </pc:sldMkLst>
        <pc:spChg chg="add mod">
          <ac:chgData name="Zhang Yifan" userId="c9b86b9a-8bad-4e1d-80e2-8f55c3c19e2c" providerId="ADAL" clId="{9CC12C6F-ADD8-124E-86BA-BB58F360CE5A}" dt="2021-09-28T00:18:03.763" v="607" actId="20577"/>
          <ac:spMkLst>
            <pc:docMk/>
            <pc:sldMk cId="0" sldId="278"/>
            <ac:spMk id="4" creationId="{FC0490EA-FB44-844B-B56C-87107DED0593}"/>
          </ac:spMkLst>
        </pc:spChg>
        <pc:spChg chg="add mod">
          <ac:chgData name="Zhang Yifan" userId="c9b86b9a-8bad-4e1d-80e2-8f55c3c19e2c" providerId="ADAL" clId="{9CC12C6F-ADD8-124E-86BA-BB58F360CE5A}" dt="2021-09-28T00:18:30.440" v="671" actId="20577"/>
          <ac:spMkLst>
            <pc:docMk/>
            <pc:sldMk cId="0" sldId="278"/>
            <ac:spMk id="5" creationId="{823FCD57-32A6-C54D-88A2-2BD2AB3992DB}"/>
          </ac:spMkLst>
        </pc:spChg>
        <pc:spChg chg="add mod">
          <ac:chgData name="Zhang Yifan" userId="c9b86b9a-8bad-4e1d-80e2-8f55c3c19e2c" providerId="ADAL" clId="{9CC12C6F-ADD8-124E-86BA-BB58F360CE5A}" dt="2021-09-28T00:18:52.246" v="692" actId="20577"/>
          <ac:spMkLst>
            <pc:docMk/>
            <pc:sldMk cId="0" sldId="278"/>
            <ac:spMk id="6" creationId="{A95B613C-A9F2-7F4F-B6EC-391BB7D1A32E}"/>
          </ac:spMkLst>
        </pc:spChg>
        <pc:spChg chg="add del mod">
          <ac:chgData name="Zhang Yifan" userId="c9b86b9a-8bad-4e1d-80e2-8f55c3c19e2c" providerId="ADAL" clId="{9CC12C6F-ADD8-124E-86BA-BB58F360CE5A}" dt="2021-09-28T00:19:31.704" v="694"/>
          <ac:spMkLst>
            <pc:docMk/>
            <pc:sldMk cId="0" sldId="278"/>
            <ac:spMk id="7" creationId="{9D3724AA-BCE2-1248-9074-B610F946F9FB}"/>
          </ac:spMkLst>
        </pc:spChg>
        <pc:spChg chg="mod">
          <ac:chgData name="Zhang Yifan" userId="c9b86b9a-8bad-4e1d-80e2-8f55c3c19e2c" providerId="ADAL" clId="{9CC12C6F-ADD8-124E-86BA-BB58F360CE5A}" dt="2021-09-27T19:41:12.227" v="177" actId="11"/>
          <ac:spMkLst>
            <pc:docMk/>
            <pc:sldMk cId="0" sldId="278"/>
            <ac:spMk id="237" creationId="{00000000-0000-0000-0000-000000000000}"/>
          </ac:spMkLst>
        </pc:spChg>
      </pc:sldChg>
      <pc:sldChg chg="modSp mod">
        <pc:chgData name="Zhang Yifan" userId="c9b86b9a-8bad-4e1d-80e2-8f55c3c19e2c" providerId="ADAL" clId="{9CC12C6F-ADD8-124E-86BA-BB58F360CE5A}" dt="2021-09-27T19:41:24.897" v="179" actId="11"/>
        <pc:sldMkLst>
          <pc:docMk/>
          <pc:sldMk cId="0" sldId="280"/>
        </pc:sldMkLst>
        <pc:spChg chg="mod">
          <ac:chgData name="Zhang Yifan" userId="c9b86b9a-8bad-4e1d-80e2-8f55c3c19e2c" providerId="ADAL" clId="{9CC12C6F-ADD8-124E-86BA-BB58F360CE5A}" dt="2021-09-27T19:41:19.488" v="178" actId="11"/>
          <ac:spMkLst>
            <pc:docMk/>
            <pc:sldMk cId="0" sldId="280"/>
            <ac:spMk id="249" creationId="{00000000-0000-0000-0000-000000000000}"/>
          </ac:spMkLst>
        </pc:spChg>
        <pc:spChg chg="mod">
          <ac:chgData name="Zhang Yifan" userId="c9b86b9a-8bad-4e1d-80e2-8f55c3c19e2c" providerId="ADAL" clId="{9CC12C6F-ADD8-124E-86BA-BB58F360CE5A}" dt="2021-09-27T19:41:24.897" v="179" actId="11"/>
          <ac:spMkLst>
            <pc:docMk/>
            <pc:sldMk cId="0" sldId="280"/>
            <ac:spMk id="251" creationId="{00000000-0000-0000-0000-000000000000}"/>
          </ac:spMkLst>
        </pc:spChg>
      </pc:sldChg>
      <pc:sldChg chg="delSp modSp new mod ord">
        <pc:chgData name="Zhang Yifan" userId="c9b86b9a-8bad-4e1d-80e2-8f55c3c19e2c" providerId="ADAL" clId="{9CC12C6F-ADD8-124E-86BA-BB58F360CE5A}" dt="2021-09-27T18:47:24.456" v="23" actId="478"/>
        <pc:sldMkLst>
          <pc:docMk/>
          <pc:sldMk cId="234555709" sldId="281"/>
        </pc:sldMkLst>
        <pc:spChg chg="mod">
          <ac:chgData name="Zhang Yifan" userId="c9b86b9a-8bad-4e1d-80e2-8f55c3c19e2c" providerId="ADAL" clId="{9CC12C6F-ADD8-124E-86BA-BB58F360CE5A}" dt="2021-09-27T18:47:21.688" v="22" actId="20577"/>
          <ac:spMkLst>
            <pc:docMk/>
            <pc:sldMk cId="234555709" sldId="281"/>
            <ac:spMk id="2" creationId="{ABF2C87A-EB39-754F-9BB0-6E12CFA4B0A0}"/>
          </ac:spMkLst>
        </pc:spChg>
        <pc:spChg chg="del">
          <ac:chgData name="Zhang Yifan" userId="c9b86b9a-8bad-4e1d-80e2-8f55c3c19e2c" providerId="ADAL" clId="{9CC12C6F-ADD8-124E-86BA-BB58F360CE5A}" dt="2021-09-27T18:47:24.456" v="23" actId="478"/>
          <ac:spMkLst>
            <pc:docMk/>
            <pc:sldMk cId="234555709" sldId="281"/>
            <ac:spMk id="3" creationId="{9D33AA11-B45A-1949-A394-1A73116C65FF}"/>
          </ac:spMkLst>
        </pc:spChg>
      </pc:sldChg>
      <pc:sldChg chg="new del">
        <pc:chgData name="Zhang Yifan" userId="c9b86b9a-8bad-4e1d-80e2-8f55c3c19e2c" providerId="ADAL" clId="{9CC12C6F-ADD8-124E-86BA-BB58F360CE5A}" dt="2021-09-27T18:47:00.918" v="6" actId="680"/>
        <pc:sldMkLst>
          <pc:docMk/>
          <pc:sldMk cId="4167925547" sldId="281"/>
        </pc:sldMkLst>
      </pc:sldChg>
      <pc:sldChg chg="addSp delSp modSp mod">
        <pc:chgData name="Zhang Yifan" userId="c9b86b9a-8bad-4e1d-80e2-8f55c3c19e2c" providerId="ADAL" clId="{9CC12C6F-ADD8-124E-86BA-BB58F360CE5A}" dt="2021-09-27T19:30:05.907" v="31" actId="1076"/>
        <pc:sldMkLst>
          <pc:docMk/>
          <pc:sldMk cId="1312175969" sldId="286"/>
        </pc:sldMkLst>
        <pc:spChg chg="mod">
          <ac:chgData name="Zhang Yifan" userId="c9b86b9a-8bad-4e1d-80e2-8f55c3c19e2c" providerId="ADAL" clId="{9CC12C6F-ADD8-124E-86BA-BB58F360CE5A}" dt="2021-09-27T19:28:57.669" v="25" actId="1076"/>
          <ac:spMkLst>
            <pc:docMk/>
            <pc:sldMk cId="1312175969" sldId="286"/>
            <ac:spMk id="147" creationId="{00000000-0000-0000-0000-000000000000}"/>
          </ac:spMkLst>
        </pc:spChg>
        <pc:spChg chg="mod">
          <ac:chgData name="Zhang Yifan" userId="c9b86b9a-8bad-4e1d-80e2-8f55c3c19e2c" providerId="ADAL" clId="{9CC12C6F-ADD8-124E-86BA-BB58F360CE5A}" dt="2021-09-27T19:28:57.669" v="25" actId="1076"/>
          <ac:spMkLst>
            <pc:docMk/>
            <pc:sldMk cId="1312175969" sldId="286"/>
            <ac:spMk id="148" creationId="{00000000-0000-0000-0000-000000000000}"/>
          </ac:spMkLst>
        </pc:spChg>
        <pc:spChg chg="del">
          <ac:chgData name="Zhang Yifan" userId="c9b86b9a-8bad-4e1d-80e2-8f55c3c19e2c" providerId="ADAL" clId="{9CC12C6F-ADD8-124E-86BA-BB58F360CE5A}" dt="2021-09-27T19:28:41.675" v="24" actId="478"/>
          <ac:spMkLst>
            <pc:docMk/>
            <pc:sldMk cId="1312175969" sldId="286"/>
            <ac:spMk id="234" creationId="{C870E036-6B36-414A-93AE-D60725F77F6F}"/>
          </ac:spMkLst>
        </pc:spChg>
        <pc:spChg chg="add mod">
          <ac:chgData name="Zhang Yifan" userId="c9b86b9a-8bad-4e1d-80e2-8f55c3c19e2c" providerId="ADAL" clId="{9CC12C6F-ADD8-124E-86BA-BB58F360CE5A}" dt="2021-09-27T19:30:05.907" v="31" actId="1076"/>
          <ac:spMkLst>
            <pc:docMk/>
            <pc:sldMk cId="1312175969" sldId="286"/>
            <ac:spMk id="281" creationId="{68A4C2F7-360F-6543-BD33-E2DF7EFBB451}"/>
          </ac:spMkLst>
        </pc:spChg>
        <pc:grpChg chg="mod">
          <ac:chgData name="Zhang Yifan" userId="c9b86b9a-8bad-4e1d-80e2-8f55c3c19e2c" providerId="ADAL" clId="{9CC12C6F-ADD8-124E-86BA-BB58F360CE5A}" dt="2021-09-27T19:28:57.669" v="25" actId="1076"/>
          <ac:grpSpMkLst>
            <pc:docMk/>
            <pc:sldMk cId="1312175969" sldId="286"/>
            <ac:grpSpMk id="18" creationId="{2A8409A2-5824-A94A-9298-C1629135E0AC}"/>
          </ac:grpSpMkLst>
        </pc:grpChg>
        <pc:grpChg chg="mod">
          <ac:chgData name="Zhang Yifan" userId="c9b86b9a-8bad-4e1d-80e2-8f55c3c19e2c" providerId="ADAL" clId="{9CC12C6F-ADD8-124E-86BA-BB58F360CE5A}" dt="2021-09-27T19:28:57.669" v="25" actId="1076"/>
          <ac:grpSpMkLst>
            <pc:docMk/>
            <pc:sldMk cId="1312175969" sldId="286"/>
            <ac:grpSpMk id="38" creationId="{B5F97F85-CBBE-9847-BD76-71558D9FB24B}"/>
          </ac:grpSpMkLst>
        </pc:grpChg>
        <pc:grpChg chg="mod">
          <ac:chgData name="Zhang Yifan" userId="c9b86b9a-8bad-4e1d-80e2-8f55c3c19e2c" providerId="ADAL" clId="{9CC12C6F-ADD8-124E-86BA-BB58F360CE5A}" dt="2021-09-27T19:28:57.669" v="25" actId="1076"/>
          <ac:grpSpMkLst>
            <pc:docMk/>
            <pc:sldMk cId="1312175969" sldId="286"/>
            <ac:grpSpMk id="47" creationId="{DB0525F1-96AB-8046-9055-29941661D38A}"/>
          </ac:grpSpMkLst>
        </pc:grpChg>
        <pc:grpChg chg="mod">
          <ac:chgData name="Zhang Yifan" userId="c9b86b9a-8bad-4e1d-80e2-8f55c3c19e2c" providerId="ADAL" clId="{9CC12C6F-ADD8-124E-86BA-BB58F360CE5A}" dt="2021-09-27T19:28:57.669" v="25" actId="1076"/>
          <ac:grpSpMkLst>
            <pc:docMk/>
            <pc:sldMk cId="1312175969" sldId="286"/>
            <ac:grpSpMk id="48" creationId="{3EF81974-C0F2-DC4A-879B-4841BFF7ECA2}"/>
          </ac:grpSpMkLst>
        </pc:grpChg>
        <pc:grpChg chg="mod">
          <ac:chgData name="Zhang Yifan" userId="c9b86b9a-8bad-4e1d-80e2-8f55c3c19e2c" providerId="ADAL" clId="{9CC12C6F-ADD8-124E-86BA-BB58F360CE5A}" dt="2021-09-27T19:28:57.669" v="25" actId="1076"/>
          <ac:grpSpMkLst>
            <pc:docMk/>
            <pc:sldMk cId="1312175969" sldId="286"/>
            <ac:grpSpMk id="51" creationId="{38BB70D7-EFD7-BC49-BCED-AA594317BC6C}"/>
          </ac:grpSpMkLst>
        </pc:grpChg>
        <pc:grpChg chg="mod">
          <ac:chgData name="Zhang Yifan" userId="c9b86b9a-8bad-4e1d-80e2-8f55c3c19e2c" providerId="ADAL" clId="{9CC12C6F-ADD8-124E-86BA-BB58F360CE5A}" dt="2021-09-27T19:28:57.669" v="25" actId="1076"/>
          <ac:grpSpMkLst>
            <pc:docMk/>
            <pc:sldMk cId="1312175969" sldId="286"/>
            <ac:grpSpMk id="128" creationId="{087C6E04-23A5-0445-8D29-5574CD787333}"/>
          </ac:grpSpMkLst>
        </pc:grpChg>
        <pc:grpChg chg="mod">
          <ac:chgData name="Zhang Yifan" userId="c9b86b9a-8bad-4e1d-80e2-8f55c3c19e2c" providerId="ADAL" clId="{9CC12C6F-ADD8-124E-86BA-BB58F360CE5A}" dt="2021-09-27T19:28:57.669" v="25" actId="1076"/>
          <ac:grpSpMkLst>
            <pc:docMk/>
            <pc:sldMk cId="1312175969" sldId="286"/>
            <ac:grpSpMk id="155" creationId="{15B2BBA8-1A9F-7447-9563-2CC19625E2A6}"/>
          </ac:grpSpMkLst>
        </pc:grpChg>
        <pc:grpChg chg="mod">
          <ac:chgData name="Zhang Yifan" userId="c9b86b9a-8bad-4e1d-80e2-8f55c3c19e2c" providerId="ADAL" clId="{9CC12C6F-ADD8-124E-86BA-BB58F360CE5A}" dt="2021-09-27T19:28:57.669" v="25" actId="1076"/>
          <ac:grpSpMkLst>
            <pc:docMk/>
            <pc:sldMk cId="1312175969" sldId="286"/>
            <ac:grpSpMk id="167" creationId="{A4F5F2A8-0205-6C41-A6C4-CC0F4A5FB9C2}"/>
          </ac:grpSpMkLst>
        </pc:grpChg>
        <pc:grpChg chg="mod">
          <ac:chgData name="Zhang Yifan" userId="c9b86b9a-8bad-4e1d-80e2-8f55c3c19e2c" providerId="ADAL" clId="{9CC12C6F-ADD8-124E-86BA-BB58F360CE5A}" dt="2021-09-27T19:28:57.669" v="25" actId="1076"/>
          <ac:grpSpMkLst>
            <pc:docMk/>
            <pc:sldMk cId="1312175969" sldId="286"/>
            <ac:grpSpMk id="188" creationId="{7E8DCD1A-05E0-A04C-93FC-441180DB4C60}"/>
          </ac:grpSpMkLst>
        </pc:grpChg>
        <pc:grpChg chg="mod">
          <ac:chgData name="Zhang Yifan" userId="c9b86b9a-8bad-4e1d-80e2-8f55c3c19e2c" providerId="ADAL" clId="{9CC12C6F-ADD8-124E-86BA-BB58F360CE5A}" dt="2021-09-27T19:28:57.669" v="25" actId="1076"/>
          <ac:grpSpMkLst>
            <pc:docMk/>
            <pc:sldMk cId="1312175969" sldId="286"/>
            <ac:grpSpMk id="192" creationId="{7A479927-DDB5-0641-AF81-9CBD001419A5}"/>
          </ac:grpSpMkLst>
        </pc:grpChg>
        <pc:grpChg chg="mod">
          <ac:chgData name="Zhang Yifan" userId="c9b86b9a-8bad-4e1d-80e2-8f55c3c19e2c" providerId="ADAL" clId="{9CC12C6F-ADD8-124E-86BA-BB58F360CE5A}" dt="2021-09-27T19:28:57.669" v="25" actId="1076"/>
          <ac:grpSpMkLst>
            <pc:docMk/>
            <pc:sldMk cId="1312175969" sldId="286"/>
            <ac:grpSpMk id="253" creationId="{9C3BA930-2E28-2346-BBA2-1F2CA98F92ED}"/>
          </ac:grpSpMkLst>
        </pc:grpChg>
        <pc:grpChg chg="mod">
          <ac:chgData name="Zhang Yifan" userId="c9b86b9a-8bad-4e1d-80e2-8f55c3c19e2c" providerId="ADAL" clId="{9CC12C6F-ADD8-124E-86BA-BB58F360CE5A}" dt="2021-09-27T19:28:57.669" v="25" actId="1076"/>
          <ac:grpSpMkLst>
            <pc:docMk/>
            <pc:sldMk cId="1312175969" sldId="286"/>
            <ac:grpSpMk id="260" creationId="{B79AB056-D022-024E-A123-9C0920322A02}"/>
          </ac:grpSpMkLst>
        </pc:grpChg>
        <pc:grpChg chg="mod">
          <ac:chgData name="Zhang Yifan" userId="c9b86b9a-8bad-4e1d-80e2-8f55c3c19e2c" providerId="ADAL" clId="{9CC12C6F-ADD8-124E-86BA-BB58F360CE5A}" dt="2021-09-27T19:28:57.669" v="25" actId="1076"/>
          <ac:grpSpMkLst>
            <pc:docMk/>
            <pc:sldMk cId="1312175969" sldId="286"/>
            <ac:grpSpMk id="309" creationId="{00612887-50D2-F445-9EDE-76EAFD964C6D}"/>
          </ac:grpSpMkLst>
        </pc:grpChg>
        <pc:grpChg chg="mod">
          <ac:chgData name="Zhang Yifan" userId="c9b86b9a-8bad-4e1d-80e2-8f55c3c19e2c" providerId="ADAL" clId="{9CC12C6F-ADD8-124E-86BA-BB58F360CE5A}" dt="2021-09-27T19:28:57.669" v="25" actId="1076"/>
          <ac:grpSpMkLst>
            <pc:docMk/>
            <pc:sldMk cId="1312175969" sldId="286"/>
            <ac:grpSpMk id="312" creationId="{67F6CE95-9A86-A448-94C4-DA0174DFA3E4}"/>
          </ac:grpSpMkLst>
        </pc:grpChg>
        <pc:grpChg chg="mod">
          <ac:chgData name="Zhang Yifan" userId="c9b86b9a-8bad-4e1d-80e2-8f55c3c19e2c" providerId="ADAL" clId="{9CC12C6F-ADD8-124E-86BA-BB58F360CE5A}" dt="2021-09-27T19:28:57.669" v="25" actId="1076"/>
          <ac:grpSpMkLst>
            <pc:docMk/>
            <pc:sldMk cId="1312175969" sldId="286"/>
            <ac:grpSpMk id="316" creationId="{94476ABC-195A-A14F-892B-7EFB1C700B76}"/>
          </ac:grpSpMkLst>
        </pc:grpChg>
        <pc:grpChg chg="mod">
          <ac:chgData name="Zhang Yifan" userId="c9b86b9a-8bad-4e1d-80e2-8f55c3c19e2c" providerId="ADAL" clId="{9CC12C6F-ADD8-124E-86BA-BB58F360CE5A}" dt="2021-09-27T19:28:57.669" v="25" actId="1076"/>
          <ac:grpSpMkLst>
            <pc:docMk/>
            <pc:sldMk cId="1312175969" sldId="286"/>
            <ac:grpSpMk id="337" creationId="{77737224-BAEE-9046-993E-C634010611B1}"/>
          </ac:grpSpMkLst>
        </pc:grpChg>
        <pc:inkChg chg="mod">
          <ac:chgData name="Zhang Yifan" userId="c9b86b9a-8bad-4e1d-80e2-8f55c3c19e2c" providerId="ADAL" clId="{9CC12C6F-ADD8-124E-86BA-BB58F360CE5A}" dt="2021-09-27T19:28:57.669" v="25" actId="1076"/>
          <ac:inkMkLst>
            <pc:docMk/>
            <pc:sldMk cId="1312175969" sldId="286"/>
            <ac:inkMk id="156" creationId="{B9A55046-8B3B-BD40-BB96-948EB3778078}"/>
          </ac:inkMkLst>
        </pc:inkChg>
        <pc:inkChg chg="mod">
          <ac:chgData name="Zhang Yifan" userId="c9b86b9a-8bad-4e1d-80e2-8f55c3c19e2c" providerId="ADAL" clId="{9CC12C6F-ADD8-124E-86BA-BB58F360CE5A}" dt="2021-09-27T19:28:57.669" v="25" actId="1076"/>
          <ac:inkMkLst>
            <pc:docMk/>
            <pc:sldMk cId="1312175969" sldId="286"/>
            <ac:inkMk id="227" creationId="{B04A320E-2486-3244-9BBF-8B1FE1A1E3F9}"/>
          </ac:inkMkLst>
        </pc:inkChg>
        <pc:inkChg chg="mod">
          <ac:chgData name="Zhang Yifan" userId="c9b86b9a-8bad-4e1d-80e2-8f55c3c19e2c" providerId="ADAL" clId="{9CC12C6F-ADD8-124E-86BA-BB58F360CE5A}" dt="2021-09-27T19:28:57.669" v="25" actId="1076"/>
          <ac:inkMkLst>
            <pc:docMk/>
            <pc:sldMk cId="1312175969" sldId="286"/>
            <ac:inkMk id="228" creationId="{C8D9C96E-E1E8-204D-9E78-253C5C09E0C9}"/>
          </ac:inkMkLst>
        </pc:inkChg>
        <pc:inkChg chg="mod">
          <ac:chgData name="Zhang Yifan" userId="c9b86b9a-8bad-4e1d-80e2-8f55c3c19e2c" providerId="ADAL" clId="{9CC12C6F-ADD8-124E-86BA-BB58F360CE5A}" dt="2021-09-27T19:28:57.669" v="25" actId="1076"/>
          <ac:inkMkLst>
            <pc:docMk/>
            <pc:sldMk cId="1312175969" sldId="286"/>
            <ac:inkMk id="237" creationId="{B79BD749-637E-B545-BCFB-CBE0D460169E}"/>
          </ac:inkMkLst>
        </pc:inkChg>
        <pc:inkChg chg="mod">
          <ac:chgData name="Zhang Yifan" userId="c9b86b9a-8bad-4e1d-80e2-8f55c3c19e2c" providerId="ADAL" clId="{9CC12C6F-ADD8-124E-86BA-BB58F360CE5A}" dt="2021-09-27T19:28:57.669" v="25" actId="1076"/>
          <ac:inkMkLst>
            <pc:docMk/>
            <pc:sldMk cId="1312175969" sldId="286"/>
            <ac:inkMk id="238" creationId="{0C802273-C107-BB4E-9573-E00BD59B45F2}"/>
          </ac:inkMkLst>
        </pc:inkChg>
        <pc:inkChg chg="mod">
          <ac:chgData name="Zhang Yifan" userId="c9b86b9a-8bad-4e1d-80e2-8f55c3c19e2c" providerId="ADAL" clId="{9CC12C6F-ADD8-124E-86BA-BB58F360CE5A}" dt="2021-09-27T19:28:57.669" v="25" actId="1076"/>
          <ac:inkMkLst>
            <pc:docMk/>
            <pc:sldMk cId="1312175969" sldId="286"/>
            <ac:inkMk id="239" creationId="{1930231F-5E33-BD45-9551-6712B54E4A88}"/>
          </ac:inkMkLst>
        </pc:inkChg>
        <pc:inkChg chg="mod">
          <ac:chgData name="Zhang Yifan" userId="c9b86b9a-8bad-4e1d-80e2-8f55c3c19e2c" providerId="ADAL" clId="{9CC12C6F-ADD8-124E-86BA-BB58F360CE5A}" dt="2021-09-27T19:28:57.669" v="25" actId="1076"/>
          <ac:inkMkLst>
            <pc:docMk/>
            <pc:sldMk cId="1312175969" sldId="286"/>
            <ac:inkMk id="240" creationId="{8AA66279-60C1-3A41-8220-B4F3DC155615}"/>
          </ac:inkMkLst>
        </pc:inkChg>
        <pc:inkChg chg="mod">
          <ac:chgData name="Zhang Yifan" userId="c9b86b9a-8bad-4e1d-80e2-8f55c3c19e2c" providerId="ADAL" clId="{9CC12C6F-ADD8-124E-86BA-BB58F360CE5A}" dt="2021-09-27T19:28:57.669" v="25" actId="1076"/>
          <ac:inkMkLst>
            <pc:docMk/>
            <pc:sldMk cId="1312175969" sldId="286"/>
            <ac:inkMk id="241" creationId="{5F3C0190-EF0C-3842-81C1-0BD2D07E6E76}"/>
          </ac:inkMkLst>
        </pc:inkChg>
        <pc:inkChg chg="mod">
          <ac:chgData name="Zhang Yifan" userId="c9b86b9a-8bad-4e1d-80e2-8f55c3c19e2c" providerId="ADAL" clId="{9CC12C6F-ADD8-124E-86BA-BB58F360CE5A}" dt="2021-09-27T19:28:57.669" v="25" actId="1076"/>
          <ac:inkMkLst>
            <pc:docMk/>
            <pc:sldMk cId="1312175969" sldId="286"/>
            <ac:inkMk id="242" creationId="{34780550-1A73-6C47-877A-27DD5C1C6168}"/>
          </ac:inkMkLst>
        </pc:inkChg>
        <pc:inkChg chg="mod">
          <ac:chgData name="Zhang Yifan" userId="c9b86b9a-8bad-4e1d-80e2-8f55c3c19e2c" providerId="ADAL" clId="{9CC12C6F-ADD8-124E-86BA-BB58F360CE5A}" dt="2021-09-27T19:28:57.669" v="25" actId="1076"/>
          <ac:inkMkLst>
            <pc:docMk/>
            <pc:sldMk cId="1312175969" sldId="286"/>
            <ac:inkMk id="243" creationId="{ECB49979-1995-534F-8362-A4D5D426346D}"/>
          </ac:inkMkLst>
        </pc:inkChg>
        <pc:inkChg chg="mod">
          <ac:chgData name="Zhang Yifan" userId="c9b86b9a-8bad-4e1d-80e2-8f55c3c19e2c" providerId="ADAL" clId="{9CC12C6F-ADD8-124E-86BA-BB58F360CE5A}" dt="2021-09-27T19:28:57.669" v="25" actId="1076"/>
          <ac:inkMkLst>
            <pc:docMk/>
            <pc:sldMk cId="1312175969" sldId="286"/>
            <ac:inkMk id="255" creationId="{D8C164B4-A463-4F47-9C95-412B028FF45E}"/>
          </ac:inkMkLst>
        </pc:inkChg>
      </pc:sldChg>
      <pc:sldChg chg="addSp modSp add mod">
        <pc:chgData name="Zhang Yifan" userId="c9b86b9a-8bad-4e1d-80e2-8f55c3c19e2c" providerId="ADAL" clId="{9CC12C6F-ADD8-124E-86BA-BB58F360CE5A}" dt="2021-09-27T19:32:33.916" v="159" actId="1076"/>
        <pc:sldMkLst>
          <pc:docMk/>
          <pc:sldMk cId="2717458219" sldId="287"/>
        </pc:sldMkLst>
        <pc:spChg chg="add mod">
          <ac:chgData name="Zhang Yifan" userId="c9b86b9a-8bad-4e1d-80e2-8f55c3c19e2c" providerId="ADAL" clId="{9CC12C6F-ADD8-124E-86BA-BB58F360CE5A}" dt="2021-09-27T19:32:33.916" v="159" actId="1076"/>
          <ac:spMkLst>
            <pc:docMk/>
            <pc:sldMk cId="2717458219" sldId="287"/>
            <ac:spMk id="292" creationId="{45271144-B2AC-284B-8CE6-8FFF1A340865}"/>
          </ac:spMkLst>
        </pc:spChg>
      </pc:sldChg>
      <pc:sldChg chg="add del">
        <pc:chgData name="Zhang Yifan" userId="c9b86b9a-8bad-4e1d-80e2-8f55c3c19e2c" providerId="ADAL" clId="{9CC12C6F-ADD8-124E-86BA-BB58F360CE5A}" dt="2021-09-27T19:31:42.215" v="33" actId="2696"/>
        <pc:sldMkLst>
          <pc:docMk/>
          <pc:sldMk cId="3887085248" sldId="287"/>
        </pc:sldMkLst>
      </pc:sldChg>
      <pc:sldChg chg="add ord">
        <pc:chgData name="Zhang Yifan" userId="c9b86b9a-8bad-4e1d-80e2-8f55c3c19e2c" providerId="ADAL" clId="{9CC12C6F-ADD8-124E-86BA-BB58F360CE5A}" dt="2021-09-27T19:32:46.549" v="161" actId="20578"/>
        <pc:sldMkLst>
          <pc:docMk/>
          <pc:sldMk cId="2304836964" sldId="288"/>
        </pc:sldMkLst>
      </pc:sldChg>
      <pc:sldChg chg="modSp add mod">
        <pc:chgData name="Zhang Yifan" userId="c9b86b9a-8bad-4e1d-80e2-8f55c3c19e2c" providerId="ADAL" clId="{9CC12C6F-ADD8-124E-86BA-BB58F360CE5A}" dt="2021-09-27T23:44:01.614" v="427" actId="20577"/>
        <pc:sldMkLst>
          <pc:docMk/>
          <pc:sldMk cId="2238094546" sldId="290"/>
        </pc:sldMkLst>
        <pc:spChg chg="mod">
          <ac:chgData name="Zhang Yifan" userId="c9b86b9a-8bad-4e1d-80e2-8f55c3c19e2c" providerId="ADAL" clId="{9CC12C6F-ADD8-124E-86BA-BB58F360CE5A}" dt="2021-09-27T23:44:01.614" v="427" actId="20577"/>
          <ac:spMkLst>
            <pc:docMk/>
            <pc:sldMk cId="2238094546" sldId="290"/>
            <ac:spMk id="111" creationId="{D960DCF5-1EB8-6746-A840-CA289B0B54A2}"/>
          </ac:spMkLst>
        </pc:spChg>
      </pc:sldChg>
      <pc:sldChg chg="addSp delSp modSp new mod ord">
        <pc:chgData name="Zhang Yifan" userId="c9b86b9a-8bad-4e1d-80e2-8f55c3c19e2c" providerId="ADAL" clId="{9CC12C6F-ADD8-124E-86BA-BB58F360CE5A}" dt="2021-09-27T23:51:25.561" v="441" actId="1076"/>
        <pc:sldMkLst>
          <pc:docMk/>
          <pc:sldMk cId="1159351369" sldId="291"/>
        </pc:sldMkLst>
        <pc:spChg chg="del mod">
          <ac:chgData name="Zhang Yifan" userId="c9b86b9a-8bad-4e1d-80e2-8f55c3c19e2c" providerId="ADAL" clId="{9CC12C6F-ADD8-124E-86BA-BB58F360CE5A}" dt="2021-09-27T23:51:14.761" v="436" actId="478"/>
          <ac:spMkLst>
            <pc:docMk/>
            <pc:sldMk cId="1159351369" sldId="291"/>
            <ac:spMk id="2" creationId="{F6FDEA77-F096-F141-8D27-DD9376EBD4E4}"/>
          </ac:spMkLst>
        </pc:spChg>
        <pc:spChg chg="del">
          <ac:chgData name="Zhang Yifan" userId="c9b86b9a-8bad-4e1d-80e2-8f55c3c19e2c" providerId="ADAL" clId="{9CC12C6F-ADD8-124E-86BA-BB58F360CE5A}" dt="2021-09-27T23:51:06.790" v="431" actId="478"/>
          <ac:spMkLst>
            <pc:docMk/>
            <pc:sldMk cId="1159351369" sldId="291"/>
            <ac:spMk id="3" creationId="{2B375200-49C6-EF41-9772-61B75184E25E}"/>
          </ac:spMkLst>
        </pc:spChg>
        <pc:spChg chg="add del mod">
          <ac:chgData name="Zhang Yifan" userId="c9b86b9a-8bad-4e1d-80e2-8f55c3c19e2c" providerId="ADAL" clId="{9CC12C6F-ADD8-124E-86BA-BB58F360CE5A}" dt="2021-09-27T23:51:18.747" v="438" actId="478"/>
          <ac:spMkLst>
            <pc:docMk/>
            <pc:sldMk cId="1159351369" sldId="291"/>
            <ac:spMk id="6" creationId="{BBB8AC80-37FD-1D44-ABDF-729D9A83F6C5}"/>
          </ac:spMkLst>
        </pc:spChg>
        <pc:picChg chg="add mod">
          <ac:chgData name="Zhang Yifan" userId="c9b86b9a-8bad-4e1d-80e2-8f55c3c19e2c" providerId="ADAL" clId="{9CC12C6F-ADD8-124E-86BA-BB58F360CE5A}" dt="2021-09-27T23:51:25.561" v="441" actId="1076"/>
          <ac:picMkLst>
            <pc:docMk/>
            <pc:sldMk cId="1159351369" sldId="291"/>
            <ac:picMk id="4" creationId="{E2992EF1-A70D-9C42-89DC-08A2D72EF916}"/>
          </ac:picMkLst>
        </pc:picChg>
      </pc:sldChg>
      <pc:sldChg chg="new del">
        <pc:chgData name="Zhang Yifan" userId="c9b86b9a-8bad-4e1d-80e2-8f55c3c19e2c" providerId="ADAL" clId="{9CC12C6F-ADD8-124E-86BA-BB58F360CE5A}" dt="2021-09-27T23:50:57.302" v="429" actId="680"/>
        <pc:sldMkLst>
          <pc:docMk/>
          <pc:sldMk cId="2368164361" sldId="291"/>
        </pc:sldMkLst>
      </pc:sldChg>
      <pc:sldChg chg="modSp new mod ord">
        <pc:chgData name="Zhang Yifan" userId="c9b86b9a-8bad-4e1d-80e2-8f55c3c19e2c" providerId="ADAL" clId="{9CC12C6F-ADD8-124E-86BA-BB58F360CE5A}" dt="2021-09-28T00:03:47.971" v="487" actId="20577"/>
        <pc:sldMkLst>
          <pc:docMk/>
          <pc:sldMk cId="506914617" sldId="292"/>
        </pc:sldMkLst>
        <pc:spChg chg="mod">
          <ac:chgData name="Zhang Yifan" userId="c9b86b9a-8bad-4e1d-80e2-8f55c3c19e2c" providerId="ADAL" clId="{9CC12C6F-ADD8-124E-86BA-BB58F360CE5A}" dt="2021-09-28T00:02:51.737" v="477" actId="20577"/>
          <ac:spMkLst>
            <pc:docMk/>
            <pc:sldMk cId="506914617" sldId="292"/>
            <ac:spMk id="2" creationId="{D2C0938C-C14F-244F-B7F9-2D1956B9B931}"/>
          </ac:spMkLst>
        </pc:spChg>
        <pc:spChg chg="mod">
          <ac:chgData name="Zhang Yifan" userId="c9b86b9a-8bad-4e1d-80e2-8f55c3c19e2c" providerId="ADAL" clId="{9CC12C6F-ADD8-124E-86BA-BB58F360CE5A}" dt="2021-09-28T00:03:47.971" v="487" actId="20577"/>
          <ac:spMkLst>
            <pc:docMk/>
            <pc:sldMk cId="506914617" sldId="292"/>
            <ac:spMk id="3" creationId="{05F2F8EC-65B5-EE40-84C3-839A26AD7C1A}"/>
          </ac:spMkLst>
        </pc:spChg>
      </pc:sldChg>
      <pc:sldChg chg="addSp delSp modSp add mod">
        <pc:chgData name="Zhang Yifan" userId="c9b86b9a-8bad-4e1d-80e2-8f55c3c19e2c" providerId="ADAL" clId="{9CC12C6F-ADD8-124E-86BA-BB58F360CE5A}" dt="2021-09-28T00:26:02.347" v="840" actId="20577"/>
        <pc:sldMkLst>
          <pc:docMk/>
          <pc:sldMk cId="459010040" sldId="293"/>
        </pc:sldMkLst>
        <pc:spChg chg="del">
          <ac:chgData name="Zhang Yifan" userId="c9b86b9a-8bad-4e1d-80e2-8f55c3c19e2c" providerId="ADAL" clId="{9CC12C6F-ADD8-124E-86BA-BB58F360CE5A}" dt="2021-09-28T00:19:38.258" v="697" actId="478"/>
          <ac:spMkLst>
            <pc:docMk/>
            <pc:sldMk cId="459010040" sldId="293"/>
            <ac:spMk id="4" creationId="{FC0490EA-FB44-844B-B56C-87107DED0593}"/>
          </ac:spMkLst>
        </pc:spChg>
        <pc:spChg chg="del">
          <ac:chgData name="Zhang Yifan" userId="c9b86b9a-8bad-4e1d-80e2-8f55c3c19e2c" providerId="ADAL" clId="{9CC12C6F-ADD8-124E-86BA-BB58F360CE5A}" dt="2021-09-28T00:19:36.345" v="696" actId="478"/>
          <ac:spMkLst>
            <pc:docMk/>
            <pc:sldMk cId="459010040" sldId="293"/>
            <ac:spMk id="5" creationId="{823FCD57-32A6-C54D-88A2-2BD2AB3992DB}"/>
          </ac:spMkLst>
        </pc:spChg>
        <pc:spChg chg="mod">
          <ac:chgData name="Zhang Yifan" userId="c9b86b9a-8bad-4e1d-80e2-8f55c3c19e2c" providerId="ADAL" clId="{9CC12C6F-ADD8-124E-86BA-BB58F360CE5A}" dt="2021-09-28T00:20:41.268" v="782" actId="14100"/>
          <ac:spMkLst>
            <pc:docMk/>
            <pc:sldMk cId="459010040" sldId="293"/>
            <ac:spMk id="6" creationId="{A95B613C-A9F2-7F4F-B6EC-391BB7D1A32E}"/>
          </ac:spMkLst>
        </pc:spChg>
        <pc:spChg chg="add mod">
          <ac:chgData name="Zhang Yifan" userId="c9b86b9a-8bad-4e1d-80e2-8f55c3c19e2c" providerId="ADAL" clId="{9CC12C6F-ADD8-124E-86BA-BB58F360CE5A}" dt="2021-09-28T00:26:02.347" v="840" actId="20577"/>
          <ac:spMkLst>
            <pc:docMk/>
            <pc:sldMk cId="459010040" sldId="293"/>
            <ac:spMk id="7" creationId="{ED1AEDFF-6BD5-1E44-8FCC-0F457CF88E06}"/>
          </ac:spMkLst>
        </pc:spChg>
      </pc:sldChg>
      <pc:sldChg chg="modSp mod">
        <pc:chgData name="Zhang Yifan" userId="c9b86b9a-8bad-4e1d-80e2-8f55c3c19e2c" providerId="ADAL" clId="{9CC12C6F-ADD8-124E-86BA-BB58F360CE5A}" dt="2021-09-28T00:27:18.459" v="1020" actId="27636"/>
        <pc:sldMkLst>
          <pc:docMk/>
          <pc:sldMk cId="2047504577" sldId="294"/>
        </pc:sldMkLst>
        <pc:spChg chg="mod">
          <ac:chgData name="Zhang Yifan" userId="c9b86b9a-8bad-4e1d-80e2-8f55c3c19e2c" providerId="ADAL" clId="{9CC12C6F-ADD8-124E-86BA-BB58F360CE5A}" dt="2021-09-28T00:27:18.459" v="1020" actId="27636"/>
          <ac:spMkLst>
            <pc:docMk/>
            <pc:sldMk cId="2047504577" sldId="294"/>
            <ac:spMk id="7" creationId="{ED1AEDFF-6BD5-1E44-8FCC-0F457CF88E06}"/>
          </ac:spMkLst>
        </pc:spChg>
      </pc:sldChg>
      <pc:sldChg chg="addSp modSp add mod">
        <pc:chgData name="Zhang Yifan" userId="c9b86b9a-8bad-4e1d-80e2-8f55c3c19e2c" providerId="ADAL" clId="{9CC12C6F-ADD8-124E-86BA-BB58F360CE5A}" dt="2021-09-28T00:31:27.666" v="1033" actId="1076"/>
        <pc:sldMkLst>
          <pc:docMk/>
          <pc:sldMk cId="756004923" sldId="295"/>
        </pc:sldMkLst>
        <pc:picChg chg="add mod">
          <ac:chgData name="Zhang Yifan" userId="c9b86b9a-8bad-4e1d-80e2-8f55c3c19e2c" providerId="ADAL" clId="{9CC12C6F-ADD8-124E-86BA-BB58F360CE5A}" dt="2021-09-28T00:30:32.790" v="1025" actId="1076"/>
          <ac:picMkLst>
            <pc:docMk/>
            <pc:sldMk cId="756004923" sldId="295"/>
            <ac:picMk id="2" creationId="{1EC6BB12-4A43-AD45-9133-6EBEAF2F5F59}"/>
          </ac:picMkLst>
        </pc:picChg>
        <pc:picChg chg="add mod">
          <ac:chgData name="Zhang Yifan" userId="c9b86b9a-8bad-4e1d-80e2-8f55c3c19e2c" providerId="ADAL" clId="{9CC12C6F-ADD8-124E-86BA-BB58F360CE5A}" dt="2021-09-28T00:30:57.533" v="1028" actId="1076"/>
          <ac:picMkLst>
            <pc:docMk/>
            <pc:sldMk cId="756004923" sldId="295"/>
            <ac:picMk id="3" creationId="{DC61EDE4-5723-E64C-9B90-EAC84E760CD5}"/>
          </ac:picMkLst>
        </pc:picChg>
        <pc:picChg chg="add mod">
          <ac:chgData name="Zhang Yifan" userId="c9b86b9a-8bad-4e1d-80e2-8f55c3c19e2c" providerId="ADAL" clId="{9CC12C6F-ADD8-124E-86BA-BB58F360CE5A}" dt="2021-09-28T00:31:27.666" v="1033" actId="1076"/>
          <ac:picMkLst>
            <pc:docMk/>
            <pc:sldMk cId="756004923" sldId="295"/>
            <ac:picMk id="4" creationId="{50864328-65F4-4541-A060-D0672FD95C60}"/>
          </ac:picMkLst>
        </pc:picChg>
      </pc:sldChg>
      <pc:sldChg chg="addSp delSp modSp new mod ord">
        <pc:chgData name="Zhang Yifan" userId="c9b86b9a-8bad-4e1d-80e2-8f55c3c19e2c" providerId="ADAL" clId="{9CC12C6F-ADD8-124E-86BA-BB58F360CE5A}" dt="2021-09-28T00:32:17.265" v="1050"/>
        <pc:sldMkLst>
          <pc:docMk/>
          <pc:sldMk cId="3132672178" sldId="296"/>
        </pc:sldMkLst>
        <pc:spChg chg="mod">
          <ac:chgData name="Zhang Yifan" userId="c9b86b9a-8bad-4e1d-80e2-8f55c3c19e2c" providerId="ADAL" clId="{9CC12C6F-ADD8-124E-86BA-BB58F360CE5A}" dt="2021-09-28T00:32:15.409" v="1048" actId="20577"/>
          <ac:spMkLst>
            <pc:docMk/>
            <pc:sldMk cId="3132672178" sldId="296"/>
            <ac:spMk id="2" creationId="{BBAF2BC4-7E0F-444F-883F-1CC78E5ACC34}"/>
          </ac:spMkLst>
        </pc:spChg>
        <pc:spChg chg="del">
          <ac:chgData name="Zhang Yifan" userId="c9b86b9a-8bad-4e1d-80e2-8f55c3c19e2c" providerId="ADAL" clId="{9CC12C6F-ADD8-124E-86BA-BB58F360CE5A}" dt="2021-09-28T00:32:16.718" v="1049" actId="478"/>
          <ac:spMkLst>
            <pc:docMk/>
            <pc:sldMk cId="3132672178" sldId="296"/>
            <ac:spMk id="3" creationId="{7B10A336-4122-4948-AB7B-095217C5DF91}"/>
          </ac:spMkLst>
        </pc:spChg>
        <pc:picChg chg="add">
          <ac:chgData name="Zhang Yifan" userId="c9b86b9a-8bad-4e1d-80e2-8f55c3c19e2c" providerId="ADAL" clId="{9CC12C6F-ADD8-124E-86BA-BB58F360CE5A}" dt="2021-09-28T00:32:17.265" v="1050"/>
          <ac:picMkLst>
            <pc:docMk/>
            <pc:sldMk cId="3132672178" sldId="296"/>
            <ac:picMk id="4" creationId="{AE73D574-E3EE-5140-A6FE-8CF6B6D6EF94}"/>
          </ac:picMkLst>
        </pc:picChg>
      </pc:sldChg>
      <pc:sldChg chg="modSp add mod">
        <pc:chgData name="Zhang Yifan" userId="c9b86b9a-8bad-4e1d-80e2-8f55c3c19e2c" providerId="ADAL" clId="{9CC12C6F-ADD8-124E-86BA-BB58F360CE5A}" dt="2021-09-28T00:34:50.834" v="1084" actId="20577"/>
        <pc:sldMkLst>
          <pc:docMk/>
          <pc:sldMk cId="1604247038" sldId="297"/>
        </pc:sldMkLst>
        <pc:spChg chg="mod">
          <ac:chgData name="Zhang Yifan" userId="c9b86b9a-8bad-4e1d-80e2-8f55c3c19e2c" providerId="ADAL" clId="{9CC12C6F-ADD8-124E-86BA-BB58F360CE5A}" dt="2021-09-28T00:34:11.005" v="1053" actId="20577"/>
          <ac:spMkLst>
            <pc:docMk/>
            <pc:sldMk cId="1604247038" sldId="297"/>
            <ac:spMk id="242" creationId="{00000000-0000-0000-0000-000000000000}"/>
          </ac:spMkLst>
        </pc:spChg>
        <pc:spChg chg="mod">
          <ac:chgData name="Zhang Yifan" userId="c9b86b9a-8bad-4e1d-80e2-8f55c3c19e2c" providerId="ADAL" clId="{9CC12C6F-ADD8-124E-86BA-BB58F360CE5A}" dt="2021-09-28T00:34:50.834" v="1084" actId="20577"/>
          <ac:spMkLst>
            <pc:docMk/>
            <pc:sldMk cId="1604247038" sldId="297"/>
            <ac:spMk id="243" creationId="{00000000-0000-0000-0000-000000000000}"/>
          </ac:spMkLst>
        </pc:spChg>
      </pc:sldChg>
      <pc:sldChg chg="new del">
        <pc:chgData name="Zhang Yifan" userId="c9b86b9a-8bad-4e1d-80e2-8f55c3c19e2c" providerId="ADAL" clId="{9CC12C6F-ADD8-124E-86BA-BB58F360CE5A}" dt="2021-09-28T00:34:20.809" v="1064" actId="2696"/>
        <pc:sldMkLst>
          <pc:docMk/>
          <pc:sldMk cId="1283015838" sldId="298"/>
        </pc:sldMkLst>
      </pc:sldChg>
      <pc:sldChg chg="addSp delSp modSp add mod">
        <pc:chgData name="Zhang Yifan" userId="c9b86b9a-8bad-4e1d-80e2-8f55c3c19e2c" providerId="ADAL" clId="{9CC12C6F-ADD8-124E-86BA-BB58F360CE5A}" dt="2021-09-28T00:35:09.270" v="1093" actId="1076"/>
        <pc:sldMkLst>
          <pc:docMk/>
          <pc:sldMk cId="2353613552" sldId="299"/>
        </pc:sldMkLst>
        <pc:spChg chg="add del mod">
          <ac:chgData name="Zhang Yifan" userId="c9b86b9a-8bad-4e1d-80e2-8f55c3c19e2c" providerId="ADAL" clId="{9CC12C6F-ADD8-124E-86BA-BB58F360CE5A}" dt="2021-09-28T00:34:57.500" v="1087" actId="478"/>
          <ac:spMkLst>
            <pc:docMk/>
            <pc:sldMk cId="2353613552" sldId="299"/>
            <ac:spMk id="3" creationId="{CCC203C3-9D44-1C40-BA88-6789252AF922}"/>
          </ac:spMkLst>
        </pc:spChg>
        <pc:spChg chg="del">
          <ac:chgData name="Zhang Yifan" userId="c9b86b9a-8bad-4e1d-80e2-8f55c3c19e2c" providerId="ADAL" clId="{9CC12C6F-ADD8-124E-86BA-BB58F360CE5A}" dt="2021-09-28T00:34:55.299" v="1085" actId="478"/>
          <ac:spMkLst>
            <pc:docMk/>
            <pc:sldMk cId="2353613552" sldId="299"/>
            <ac:spMk id="248" creationId="{00000000-0000-0000-0000-000000000000}"/>
          </ac:spMkLst>
        </pc:spChg>
        <pc:spChg chg="del">
          <ac:chgData name="Zhang Yifan" userId="c9b86b9a-8bad-4e1d-80e2-8f55c3c19e2c" providerId="ADAL" clId="{9CC12C6F-ADD8-124E-86BA-BB58F360CE5A}" dt="2021-09-28T00:35:03.407" v="1090" actId="478"/>
          <ac:spMkLst>
            <pc:docMk/>
            <pc:sldMk cId="2353613552" sldId="299"/>
            <ac:spMk id="249" creationId="{00000000-0000-0000-0000-000000000000}"/>
          </ac:spMkLst>
        </pc:spChg>
        <pc:spChg chg="del">
          <ac:chgData name="Zhang Yifan" userId="c9b86b9a-8bad-4e1d-80e2-8f55c3c19e2c" providerId="ADAL" clId="{9CC12C6F-ADD8-124E-86BA-BB58F360CE5A}" dt="2021-09-28T00:34:59.669" v="1088" actId="478"/>
          <ac:spMkLst>
            <pc:docMk/>
            <pc:sldMk cId="2353613552" sldId="299"/>
            <ac:spMk id="250" creationId="{00000000-0000-0000-0000-000000000000}"/>
          </ac:spMkLst>
        </pc:spChg>
        <pc:spChg chg="del">
          <ac:chgData name="Zhang Yifan" userId="c9b86b9a-8bad-4e1d-80e2-8f55c3c19e2c" providerId="ADAL" clId="{9CC12C6F-ADD8-124E-86BA-BB58F360CE5A}" dt="2021-09-28T00:35:01.490" v="1089" actId="478"/>
          <ac:spMkLst>
            <pc:docMk/>
            <pc:sldMk cId="2353613552" sldId="299"/>
            <ac:spMk id="251" creationId="{00000000-0000-0000-0000-000000000000}"/>
          </ac:spMkLst>
        </pc:spChg>
        <pc:spChg chg="del">
          <ac:chgData name="Zhang Yifan" userId="c9b86b9a-8bad-4e1d-80e2-8f55c3c19e2c" providerId="ADAL" clId="{9CC12C6F-ADD8-124E-86BA-BB58F360CE5A}" dt="2021-09-28T00:34:59.669" v="1088" actId="478"/>
          <ac:spMkLst>
            <pc:docMk/>
            <pc:sldMk cId="2353613552" sldId="299"/>
            <ac:spMk id="252" creationId="{00000000-0000-0000-0000-000000000000}"/>
          </ac:spMkLst>
        </pc:spChg>
        <pc:picChg chg="add mod">
          <ac:chgData name="Zhang Yifan" userId="c9b86b9a-8bad-4e1d-80e2-8f55c3c19e2c" providerId="ADAL" clId="{9CC12C6F-ADD8-124E-86BA-BB58F360CE5A}" dt="2021-09-28T00:35:09.270" v="1093" actId="1076"/>
          <ac:picMkLst>
            <pc:docMk/>
            <pc:sldMk cId="2353613552" sldId="299"/>
            <ac:picMk id="4" creationId="{EA24BEDB-AF22-9C45-93BF-51B09D88FAED}"/>
          </ac:picMkLst>
        </pc:picChg>
      </pc:sldChg>
      <pc:sldChg chg="addSp delSp modSp new mod">
        <pc:chgData name="Zhang Yifan" userId="c9b86b9a-8bad-4e1d-80e2-8f55c3c19e2c" providerId="ADAL" clId="{9CC12C6F-ADD8-124E-86BA-BB58F360CE5A}" dt="2021-09-28T00:39:20.994" v="1228" actId="1076"/>
        <pc:sldMkLst>
          <pc:docMk/>
          <pc:sldMk cId="3431200828" sldId="300"/>
        </pc:sldMkLst>
        <pc:spChg chg="del">
          <ac:chgData name="Zhang Yifan" userId="c9b86b9a-8bad-4e1d-80e2-8f55c3c19e2c" providerId="ADAL" clId="{9CC12C6F-ADD8-124E-86BA-BB58F360CE5A}" dt="2021-09-28T00:35:13.255" v="1095" actId="478"/>
          <ac:spMkLst>
            <pc:docMk/>
            <pc:sldMk cId="3431200828" sldId="300"/>
            <ac:spMk id="2" creationId="{07C3B0CA-08AF-3548-926B-5BDE93755834}"/>
          </ac:spMkLst>
        </pc:spChg>
        <pc:spChg chg="del">
          <ac:chgData name="Zhang Yifan" userId="c9b86b9a-8bad-4e1d-80e2-8f55c3c19e2c" providerId="ADAL" clId="{9CC12C6F-ADD8-124E-86BA-BB58F360CE5A}" dt="2021-09-28T00:35:15.419" v="1096" actId="478"/>
          <ac:spMkLst>
            <pc:docMk/>
            <pc:sldMk cId="3431200828" sldId="300"/>
            <ac:spMk id="3" creationId="{F231EDBD-6546-0943-A127-75EEEE5B5581}"/>
          </ac:spMkLst>
        </pc:spChg>
        <pc:picChg chg="add mod">
          <ac:chgData name="Zhang Yifan" userId="c9b86b9a-8bad-4e1d-80e2-8f55c3c19e2c" providerId="ADAL" clId="{9CC12C6F-ADD8-124E-86BA-BB58F360CE5A}" dt="2021-09-28T00:39:20.994" v="1228" actId="1076"/>
          <ac:picMkLst>
            <pc:docMk/>
            <pc:sldMk cId="3431200828" sldId="300"/>
            <ac:picMk id="4" creationId="{51F97833-CF26-4D47-8212-5DC0AE1DE7A0}"/>
          </ac:picMkLst>
        </pc:picChg>
      </pc:sldChg>
      <pc:sldChg chg="addSp modSp add mod">
        <pc:chgData name="Zhang Yifan" userId="c9b86b9a-8bad-4e1d-80e2-8f55c3c19e2c" providerId="ADAL" clId="{9CC12C6F-ADD8-124E-86BA-BB58F360CE5A}" dt="2021-09-28T00:37:40.818" v="1205" actId="1076"/>
        <pc:sldMkLst>
          <pc:docMk/>
          <pc:sldMk cId="2842516421" sldId="301"/>
        </pc:sldMkLst>
        <pc:spChg chg="add mod">
          <ac:chgData name="Zhang Yifan" userId="c9b86b9a-8bad-4e1d-80e2-8f55c3c19e2c" providerId="ADAL" clId="{9CC12C6F-ADD8-124E-86BA-BB58F360CE5A}" dt="2021-09-28T00:37:40.818" v="1205" actId="1076"/>
          <ac:spMkLst>
            <pc:docMk/>
            <pc:sldMk cId="2842516421" sldId="301"/>
            <ac:spMk id="5" creationId="{C33D7384-5248-F842-9EA3-39F125FFA728}"/>
          </ac:spMkLst>
        </pc:spChg>
        <pc:picChg chg="add mod">
          <ac:chgData name="Zhang Yifan" userId="c9b86b9a-8bad-4e1d-80e2-8f55c3c19e2c" providerId="ADAL" clId="{9CC12C6F-ADD8-124E-86BA-BB58F360CE5A}" dt="2021-09-28T00:35:42.966" v="1103" actId="1076"/>
          <ac:picMkLst>
            <pc:docMk/>
            <pc:sldMk cId="2842516421" sldId="301"/>
            <ac:picMk id="2" creationId="{6FE777FD-BDBF-F84B-83DD-102E78D136B9}"/>
          </ac:picMkLst>
        </pc:picChg>
        <pc:picChg chg="mod modCrop">
          <ac:chgData name="Zhang Yifan" userId="c9b86b9a-8bad-4e1d-80e2-8f55c3c19e2c" providerId="ADAL" clId="{9CC12C6F-ADD8-124E-86BA-BB58F360CE5A}" dt="2021-09-28T00:36:06.320" v="1110" actId="14100"/>
          <ac:picMkLst>
            <pc:docMk/>
            <pc:sldMk cId="2842516421" sldId="301"/>
            <ac:picMk id="4" creationId="{EA24BEDB-AF22-9C45-93BF-51B09D88FAED}"/>
          </ac:picMkLst>
        </pc:picChg>
      </pc:sldChg>
      <pc:sldChg chg="modSp add mod">
        <pc:chgData name="Zhang Yifan" userId="c9b86b9a-8bad-4e1d-80e2-8f55c3c19e2c" providerId="ADAL" clId="{9CC12C6F-ADD8-124E-86BA-BB58F360CE5A}" dt="2021-09-28T01:52:20.366" v="1443" actId="20577"/>
        <pc:sldMkLst>
          <pc:docMk/>
          <pc:sldMk cId="4147101515" sldId="302"/>
        </pc:sldMkLst>
        <pc:spChg chg="mod">
          <ac:chgData name="Zhang Yifan" userId="c9b86b9a-8bad-4e1d-80e2-8f55c3c19e2c" providerId="ADAL" clId="{9CC12C6F-ADD8-124E-86BA-BB58F360CE5A}" dt="2021-09-28T01:52:20.366" v="1443" actId="20577"/>
          <ac:spMkLst>
            <pc:docMk/>
            <pc:sldMk cId="4147101515" sldId="302"/>
            <ac:spMk id="242" creationId="{00000000-0000-0000-0000-000000000000}"/>
          </ac:spMkLst>
        </pc:spChg>
        <pc:spChg chg="mod">
          <ac:chgData name="Zhang Yifan" userId="c9b86b9a-8bad-4e1d-80e2-8f55c3c19e2c" providerId="ADAL" clId="{9CC12C6F-ADD8-124E-86BA-BB58F360CE5A}" dt="2021-09-28T00:38:45.478" v="1224" actId="20577"/>
          <ac:spMkLst>
            <pc:docMk/>
            <pc:sldMk cId="4147101515" sldId="302"/>
            <ac:spMk id="243" creationId="{00000000-0000-0000-0000-000000000000}"/>
          </ac:spMkLst>
        </pc:spChg>
      </pc:sldChg>
      <pc:sldChg chg="addSp delSp modSp new mod">
        <pc:chgData name="Zhang Yifan" userId="c9b86b9a-8bad-4e1d-80e2-8f55c3c19e2c" providerId="ADAL" clId="{9CC12C6F-ADD8-124E-86BA-BB58F360CE5A}" dt="2021-09-28T00:40:13.402" v="1235" actId="478"/>
        <pc:sldMkLst>
          <pc:docMk/>
          <pc:sldMk cId="1187986949" sldId="303"/>
        </pc:sldMkLst>
        <pc:spChg chg="del mod">
          <ac:chgData name="Zhang Yifan" userId="c9b86b9a-8bad-4e1d-80e2-8f55c3c19e2c" providerId="ADAL" clId="{9CC12C6F-ADD8-124E-86BA-BB58F360CE5A}" dt="2021-09-28T00:40:11.903" v="1234" actId="478"/>
          <ac:spMkLst>
            <pc:docMk/>
            <pc:sldMk cId="1187986949" sldId="303"/>
            <ac:spMk id="2" creationId="{0D538955-E18F-3F41-AF53-53F5543AB50B}"/>
          </ac:spMkLst>
        </pc:spChg>
        <pc:spChg chg="del">
          <ac:chgData name="Zhang Yifan" userId="c9b86b9a-8bad-4e1d-80e2-8f55c3c19e2c" providerId="ADAL" clId="{9CC12C6F-ADD8-124E-86BA-BB58F360CE5A}" dt="2021-09-28T00:40:13.402" v="1235" actId="478"/>
          <ac:spMkLst>
            <pc:docMk/>
            <pc:sldMk cId="1187986949" sldId="303"/>
            <ac:spMk id="3" creationId="{66F84D2B-0823-7149-AECA-030903E09BA4}"/>
          </ac:spMkLst>
        </pc:spChg>
        <pc:picChg chg="add mod">
          <ac:chgData name="Zhang Yifan" userId="c9b86b9a-8bad-4e1d-80e2-8f55c3c19e2c" providerId="ADAL" clId="{9CC12C6F-ADD8-124E-86BA-BB58F360CE5A}" dt="2021-09-28T00:40:09.054" v="1233" actId="1076"/>
          <ac:picMkLst>
            <pc:docMk/>
            <pc:sldMk cId="1187986949" sldId="303"/>
            <ac:picMk id="4" creationId="{4E0CB8D8-6AFA-4542-A349-612293DCB5D7}"/>
          </ac:picMkLst>
        </pc:picChg>
      </pc:sldChg>
      <pc:sldChg chg="addSp modSp new mod">
        <pc:chgData name="Zhang Yifan" userId="c9b86b9a-8bad-4e1d-80e2-8f55c3c19e2c" providerId="ADAL" clId="{9CC12C6F-ADD8-124E-86BA-BB58F360CE5A}" dt="2021-09-28T00:40:26.292" v="1238" actId="27636"/>
        <pc:sldMkLst>
          <pc:docMk/>
          <pc:sldMk cId="1282916541" sldId="304"/>
        </pc:sldMkLst>
        <pc:spChg chg="mod">
          <ac:chgData name="Zhang Yifan" userId="c9b86b9a-8bad-4e1d-80e2-8f55c3c19e2c" providerId="ADAL" clId="{9CC12C6F-ADD8-124E-86BA-BB58F360CE5A}" dt="2021-09-28T00:40:26.292" v="1238" actId="27636"/>
          <ac:spMkLst>
            <pc:docMk/>
            <pc:sldMk cId="1282916541" sldId="304"/>
            <ac:spMk id="2" creationId="{6241AA5B-0057-0346-AD75-C9B0E414D542}"/>
          </ac:spMkLst>
        </pc:spChg>
        <pc:picChg chg="add">
          <ac:chgData name="Zhang Yifan" userId="c9b86b9a-8bad-4e1d-80e2-8f55c3c19e2c" providerId="ADAL" clId="{9CC12C6F-ADD8-124E-86BA-BB58F360CE5A}" dt="2021-09-28T00:40:26.257" v="1237"/>
          <ac:picMkLst>
            <pc:docMk/>
            <pc:sldMk cId="1282916541" sldId="304"/>
            <ac:picMk id="4" creationId="{90468059-B04E-1748-9884-CE926D6F0E8D}"/>
          </ac:picMkLst>
        </pc:picChg>
      </pc:sldChg>
      <pc:sldChg chg="addSp modSp new mod">
        <pc:chgData name="Zhang Yifan" userId="c9b86b9a-8bad-4e1d-80e2-8f55c3c19e2c" providerId="ADAL" clId="{9CC12C6F-ADD8-124E-86BA-BB58F360CE5A}" dt="2021-09-28T00:41:16.074" v="1241" actId="27636"/>
        <pc:sldMkLst>
          <pc:docMk/>
          <pc:sldMk cId="2022033132" sldId="305"/>
        </pc:sldMkLst>
        <pc:spChg chg="mod">
          <ac:chgData name="Zhang Yifan" userId="c9b86b9a-8bad-4e1d-80e2-8f55c3c19e2c" providerId="ADAL" clId="{9CC12C6F-ADD8-124E-86BA-BB58F360CE5A}" dt="2021-09-28T00:41:16.074" v="1241" actId="27636"/>
          <ac:spMkLst>
            <pc:docMk/>
            <pc:sldMk cId="2022033132" sldId="305"/>
            <ac:spMk id="2" creationId="{6A3DB966-8BD8-0341-9BD8-F9F1DDA1D53C}"/>
          </ac:spMkLst>
        </pc:spChg>
        <pc:picChg chg="add">
          <ac:chgData name="Zhang Yifan" userId="c9b86b9a-8bad-4e1d-80e2-8f55c3c19e2c" providerId="ADAL" clId="{9CC12C6F-ADD8-124E-86BA-BB58F360CE5A}" dt="2021-09-28T00:41:15.881" v="1240"/>
          <ac:picMkLst>
            <pc:docMk/>
            <pc:sldMk cId="2022033132" sldId="305"/>
            <ac:picMk id="4" creationId="{0839F02B-EB83-6149-B9C7-43319D749BED}"/>
          </ac:picMkLst>
        </pc:picChg>
      </pc:sldChg>
      <pc:sldChg chg="modSp add mod">
        <pc:chgData name="Zhang Yifan" userId="c9b86b9a-8bad-4e1d-80e2-8f55c3c19e2c" providerId="ADAL" clId="{9CC12C6F-ADD8-124E-86BA-BB58F360CE5A}" dt="2021-09-28T01:52:14.452" v="1441" actId="20577"/>
        <pc:sldMkLst>
          <pc:docMk/>
          <pc:sldMk cId="644820709" sldId="306"/>
        </pc:sldMkLst>
        <pc:spChg chg="mod">
          <ac:chgData name="Zhang Yifan" userId="c9b86b9a-8bad-4e1d-80e2-8f55c3c19e2c" providerId="ADAL" clId="{9CC12C6F-ADD8-124E-86BA-BB58F360CE5A}" dt="2021-09-28T01:52:14.452" v="1441" actId="20577"/>
          <ac:spMkLst>
            <pc:docMk/>
            <pc:sldMk cId="644820709" sldId="306"/>
            <ac:spMk id="242" creationId="{00000000-0000-0000-0000-000000000000}"/>
          </ac:spMkLst>
        </pc:spChg>
        <pc:spChg chg="mod">
          <ac:chgData name="Zhang Yifan" userId="c9b86b9a-8bad-4e1d-80e2-8f55c3c19e2c" providerId="ADAL" clId="{9CC12C6F-ADD8-124E-86BA-BB58F360CE5A}" dt="2021-09-28T00:41:39.068" v="1276" actId="20577"/>
          <ac:spMkLst>
            <pc:docMk/>
            <pc:sldMk cId="644820709" sldId="306"/>
            <ac:spMk id="243" creationId="{00000000-0000-0000-0000-000000000000}"/>
          </ac:spMkLst>
        </pc:spChg>
      </pc:sldChg>
      <pc:sldChg chg="modSp new del mod">
        <pc:chgData name="Zhang Yifan" userId="c9b86b9a-8bad-4e1d-80e2-8f55c3c19e2c" providerId="ADAL" clId="{9CC12C6F-ADD8-124E-86BA-BB58F360CE5A}" dt="2021-09-28T00:42:01.989" v="1280" actId="2696"/>
        <pc:sldMkLst>
          <pc:docMk/>
          <pc:sldMk cId="3340755064" sldId="307"/>
        </pc:sldMkLst>
        <pc:spChg chg="mod">
          <ac:chgData name="Zhang Yifan" userId="c9b86b9a-8bad-4e1d-80e2-8f55c3c19e2c" providerId="ADAL" clId="{9CC12C6F-ADD8-124E-86BA-BB58F360CE5A}" dt="2021-09-28T00:42:01.001" v="1279" actId="27636"/>
          <ac:spMkLst>
            <pc:docMk/>
            <pc:sldMk cId="3340755064" sldId="307"/>
            <ac:spMk id="2" creationId="{A1075416-57CA-EA46-B8FE-F2A698091BE6}"/>
          </ac:spMkLst>
        </pc:spChg>
      </pc:sldChg>
      <pc:sldChg chg="modSp add mod">
        <pc:chgData name="Zhang Yifan" userId="c9b86b9a-8bad-4e1d-80e2-8f55c3c19e2c" providerId="ADAL" clId="{9CC12C6F-ADD8-124E-86BA-BB58F360CE5A}" dt="2021-09-28T00:55:20.770" v="1439" actId="20577"/>
        <pc:sldMkLst>
          <pc:docMk/>
          <pc:sldMk cId="1815403193" sldId="308"/>
        </pc:sldMkLst>
        <pc:spChg chg="mod">
          <ac:chgData name="Zhang Yifan" userId="c9b86b9a-8bad-4e1d-80e2-8f55c3c19e2c" providerId="ADAL" clId="{9CC12C6F-ADD8-124E-86BA-BB58F360CE5A}" dt="2021-09-28T00:42:06.019" v="1290" actId="20577"/>
          <ac:spMkLst>
            <pc:docMk/>
            <pc:sldMk cId="1815403193" sldId="308"/>
            <ac:spMk id="242" creationId="{00000000-0000-0000-0000-000000000000}"/>
          </ac:spMkLst>
        </pc:spChg>
        <pc:spChg chg="mod">
          <ac:chgData name="Zhang Yifan" userId="c9b86b9a-8bad-4e1d-80e2-8f55c3c19e2c" providerId="ADAL" clId="{9CC12C6F-ADD8-124E-86BA-BB58F360CE5A}" dt="2021-09-28T00:55:20.770" v="1439" actId="20577"/>
          <ac:spMkLst>
            <pc:docMk/>
            <pc:sldMk cId="1815403193" sldId="308"/>
            <ac:spMk id="243" creationId="{00000000-0000-0000-0000-000000000000}"/>
          </ac:spMkLst>
        </pc:spChg>
      </pc:sldChg>
      <pc:sldMasterChg chg="delSldLayout">
        <pc:chgData name="Zhang Yifan" userId="c9b86b9a-8bad-4e1d-80e2-8f55c3c19e2c" providerId="ADAL" clId="{9CC12C6F-ADD8-124E-86BA-BB58F360CE5A}" dt="2021-09-28T00:34:20.809" v="1064" actId="2696"/>
        <pc:sldMasterMkLst>
          <pc:docMk/>
          <pc:sldMasterMk cId="0" sldId="2147483661"/>
        </pc:sldMasterMkLst>
        <pc:sldLayoutChg chg="del">
          <pc:chgData name="Zhang Yifan" userId="c9b86b9a-8bad-4e1d-80e2-8f55c3c19e2c" providerId="ADAL" clId="{9CC12C6F-ADD8-124E-86BA-BB58F360CE5A}" dt="2021-09-28T00:34:20.809" v="1064" actId="2696"/>
          <pc:sldLayoutMkLst>
            <pc:docMk/>
            <pc:sldMasterMk cId="0" sldId="2147483661"/>
            <pc:sldLayoutMk cId="0" sldId="2147483649"/>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0-24T16:13:27.532" idx="1">
    <p:pos x="10" y="10"/>
    <p:text>need to annotate this page</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0-24T16:13:27.532" idx="2">
    <p:pos x="10" y="10"/>
    <p:text>need to annotate this page</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0-24T16:13:27.532" idx="3">
    <p:pos x="10" y="10"/>
    <p:text>need to annotate this page</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10-24T16:13:27.532" idx="4">
    <p:pos x="10" y="10"/>
    <p:text>need to annotate this page</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10-24T16:20:29.234" idx="5">
    <p:pos x="10" y="10"/>
    <p:text>need to annotate the write-in write-out diagram</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10-24T16:22:38.768" idx="6">
    <p:pos x="10" y="10"/>
    <p:text>annotate this page with two-level diagram</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10-25T17:30:08.333" idx="7">
    <p:pos x="10" y="10"/>
    <p:text>draw out the answer</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10-25T17:30:20.272" idx="8">
    <p:pos x="10" y="10"/>
    <p:text>draw out the answer</p:text>
    <p:extLst>
      <p:ext uri="{C676402C-5697-4E1C-873F-D02D1690AC5C}">
        <p15:threadingInfo xmlns:p15="http://schemas.microsoft.com/office/powerpoint/2012/main" timeZoneBias="-48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630"/>
    </inkml:context>
    <inkml:brush xml:id="br0">
      <inkml:brushProperty name="height" value="0.053" units="cm"/>
      <inkml:brushProperty name="color" value="#FF0000"/>
    </inkml:brush>
  </inkml:definitions>
  <inkml:trace contextRef="#ctx0" brushRef="#br0">3733 5175 20460,'17'-21'0,"2"-2"0,4-1 0,3 0 24,5 1 1,3 4 0,4 1 0,6 2-1,5 2 1,9 1 0,-26 8 0,1 0 0,2 0-1,1 1 1,1 1 0,0 0 0,0-1-1,1 1-59,0 0 1,0 0-1,-1 1 1,1 0 0,5-1-1,1 0 13,-2 0 1,1 1 0,-2-1 0,1 1 0,-4 0 0,0 1 16,-2-1 0,0 0 0,1 0 0,-1-1 0,-1 2 0,-1 0 0,29-5-11,-3 0 0,-8 2 0,-2-3 1,-4-1 37,-4 2 1,-7-5-1,-7 4 1,-2-2-163,-5 1 1,-5-1 233,-1 6 0,-7-6 1,-3 2-1</inkml:trace>
  <inkml:trace contextRef="#ctx0" brushRef="#br0" timeOffset="1">8760 4991 31610,'23'-7'0,"0"0"0,0 1-929,0 0 0,5 3 0,4-1 0,5 3 643,5 1 1,2 0 0,3 0-1,3 0 148,3 0 1,2 4 0,0 0 0,-2-2 34,2 0 1,-4-1-1,-3 1 1,-4 2-21,-6-1 0,-6-2 0,-4 0 0,-4 2-114,-6 1 0,-6 1-132,-4-1 0,-3 2 0,-5 5 0</inkml:trace>
  <inkml:trace contextRef="#ctx0" brushRef="#br0" timeOffset="2">3561 5621 22304,'-10'-5'-2246,"3"-3"0,1-6 0,6-1 0,0 1 2180,0 1 0,2 2 1,3 0-1,5 0 855,4 4 1,6-2-1,-1 4 1,4 0-471,4 0 1,2-3-1,6 4 1,-1 2-181,0 0 1,3 2-1,3 0 1,0 0-71,-4 0 1,1 0 0,-5 0 0,2 0-18,-1 0 1,4 4 0,-1-1 0,-9-3 2,-7-3 1,-2-1 0,-3 6 1394,0 1-1225,-2-6 1,-14 6 0,-3-8-2146,-4 0 1751,3 4 0,-11-4 0,-3 5 1,-9 0 172,-6 0 0,3 4 1,-6-1-1,-10 0 4,-3-2 1,4 2 0,0 2 0,2 3 29,-7-3 0,8-3 0,-9-2 0,12 0-78,8 0 1,11 0 0,-1 0-1,5-1-30,7-3 0,1 3-251,9-3 0,3 3 0,10 1 1719,2 0-1308,3 0 1,5 0-1,1 0 1,3 0-108,3 0 0,3 0 0,2 0-75,-1 0 61,5 0 0,-3 0 0,2 1 0,-2 3-86,-2 3 0,0 9 0,1 2 0</inkml:trace>
  <inkml:trace contextRef="#ctx0" brushRef="#br0" timeOffset="3">4867 5610 25326,'-22'-2'-1118,"2"0"1,2-3 81,2-2 0,0 1 0,6-3 418,2 2 1,10 0-1,10 0 1,11 0 1059,10-2 0,9 7 0,9-8 651,3-1-891,4 9 1,-6-12 0,3 10 132,-5 1-315,5 2 0,-19 1 0,6 0 0,-6 0 28,-5 0 1,-5 1 0,-7 2 0,-3 1-27,-4-2 0,-4 5 0,-3-1 368,-4 0 1,-8 1-1,-12-5 1,-4 3-358,-4 2 0,0-1 1,-6 3-1,-4-3-43,-2 0 1,3 2-1,-3 0 1,-4 1 9,-3-1 1,8-3-1,-2-4-36,7 3 53,3-3 1,2 3 0,5-7 0,6-2-373,4-1 280,7 3 0,11-2 0,10 5 1,6 0 72,2 0 1,1 0-1,4 0 1,6 0-95,7 0 1,0-1-1,1-2 1,1 0 23,1 0 0,1 3 0,-3 3 0,-4 3-864,-2 4 735,-7-1 0,4 13 0,-4-5 0</inkml:trace>
  <inkml:trace contextRef="#ctx0" brushRef="#br0" timeOffset="4">3470 6377 22871,'0'-12'-2335,"1"2"1,2 1 390,0 2 1685,1-1 1,1-4-57,3 1 699,2 5 1,2-3 0,0 5 0,4 0-171,3-1 1,9 2 0,6-3 0,8 0-121,6-1 1,10 4 0,-26-1 0,2 0 0,1 0 0,1-1-49,2 0 0,0 0 0,5 1 0,0 0 1,2 0-1,0 1 0,2-1 0,0 0 124,0 1 1,0 0-1,4-2 1,0 1-1,1 1 1,-1 2 0,1-1-1,0 0-62,1-1 0,-1 1 0,-3 1 0,0 1 1,-1-2-1,1 0 0,-2 1 0,1-1 365,0 0 0,-1 1 0,0 0 0,-1 0 0,-3-1 0,0 0 0,-4 2 1,-1-1-435,-2 1 0,-1 0 0,1 0 1,0 0-1,27 0-568,1 0 434,-2 0 0,-10 0 0,-2 0-116,-3 0 144,-1 0 1,-2 4-1,0 0 1,-5-2 16,-3 0 1,-1-2-1,-7 0 1,-1 0 22,-3 0 0,0 0 0,-8 0 0,-4-2 187,-3-1 0,0 0 0,-5-5-493,-1-1 1,-2-1-77,-1-1 0,-1 4-2124,-3 4 2402,3 1 0,-5 2 0,6 0 1</inkml:trace>
  <inkml:trace contextRef="#ctx0" brushRef="#br0" timeOffset="5">6665 6194 22937,'11'-12'-687,"1"6"1,3 1 0,2 5 158,0 0 579,8-5 0,4 3 1,6-2-1,4 3-54,3 1 1,3 0 0,5 0 0,3 0-17,3 0 1,-1 0 0,0 0 0,1 0 17,-1 0 0,-6 0 1,1 0-1,-3 0-32,-1 0 1,-2 0 0,0-1 0,-5-2 51,-3 0 1,-1-1 0,-8 4-1,-3 0-167,-4 0 0,-3 0 225,-6 0 1,1-5-1,-1-2 1</inkml:trace>
  <inkml:trace contextRef="#ctx0" brushRef="#br0" timeOffset="6">7157 7430 23854,'2'-8'-3642,"0"1"3196,2-2 1,5 2-1,-2 1 1,5 0 1501,3-1-723,3 0 0,6-5 0,3 2 0,5 1-205,5 2 0,10-1 0,10-4 0,-25 7 0,2-1-88,3 0 0,1 1 0,5-1 1,1 0-1,6 0 0,1 1 1,4-1-1,1 2-139,5-1 0,0 2 0,2 0 0,0 1 1,-18 1-1,0 1 0,0 1 0,1-1 0,0 0 1,0 1 94,0 0 1,1 0 0,0 1 0,-1 0 0,1 0 0,0 0 0,-3 2 0,1 0 0,-1 0 0,0-1 0,-1 1 0,0 0 99,21 2 1,-1 0 0,0-1-1,-1 1 1,-1 0 0,-1-1 0,-3 1-1,0-1-82,-2-1 1,-2-1-1,-3 2 1,0-1-1,-2-2 1,-1 0 0,-1-1-1,0 1-104,-2-2 0,-1 1 0,0-1 0,-2 0 0,-2 0 0,-1 0 0,-2-1 0,-1 1-17,-2-2 1,0 0 0,28-1 0,-7-4 7,-5-2 127,-2-2 1,-10 0 0,-2 0 0,-5-2-8,-4-2 1,-1 2-1,-11-4 1,-4 2-308,-5 0 1,-6-6 0,-8 2 0,-10-4 13,-9-3 1,-11 2-1,-8-4 1,-8 0 176,26 12 0,-2 1 0,-4-1 0,-1-1 1,0 0-1,-1 0 0,-3-1 0,-1 1 22,-5 0 0,0 0 0,1 0 0,-1 1 0,-7 0 0,-1 0 0,-1 1 0,-1 0 17,-1-2 1,-2 2 0,-2 0-1,-1 2 1,18 4 0,-1 0 0,0 0-1,-1 1 1,-1 0 0,0 0-3,0 0 1,-1 0 0,1 1 0,-2 0-1,0-1 1,0 1 0,3 1 0,-1-1 0,0 0-1037,2 0 1,0 1 0,-1 0 1053,1 1 1,-1 1 0,0-1 0,1-2 0,1 0-1,-1 1 1,0 0 0,0 1 0,0 0 0,-19-1-1,1 0 171,2 1 1,0 1 0,4-1 0,1 1-1,3 1 1,0 1 0,4-1 0,0 1 18,5-1 0,0 1 0,4-1 1,2 2-1,-26 2 0,7 3 106,6 3 1,5 5 0,5 4 0,6 6-167,3 4 1,10 7 0,1 0 0,3 4-224,4-1 1,6 4-1,4-2 1,3 0 58,1 2 0,0-1 0,0 3 0,1-3-247,3 1 0,-1-8 1,3 1-1,0-4 790,1-4 0,-3-2 0,2-4 1,0-3-880,1-4 1,-4-1 0,4-2 0,-1-3 15,1-1 0,-4 0 0,5-2 122,1 0 1,1 6 0,2-2 0</inkml:trace>
  <inkml:trace contextRef="#ctx0" brushRef="#br0" timeOffset="7">3573 8289 14098,'6'-17'0,"-2"-1"0,-1-1 0,-1 1-934,2 2 0,0 4 1,-4 5 258,0-2 1,1 4 1397,3 1 0,-2 3 1,7 1-253,4 0 1,4 0 0,7 0 0,2 0-167,5 0 0,11 0 1,4 0-1,2-2 963,3-1 1,1 1-1,7-2 1,2 3-1148,4 1 0,-30 0 1,0-1-1,0 0 1,1-1-282,0 1 0,-1-1 354,-1-1 0,0 2 0,3 0 0,1 2 0,-3-1 0,1 0 606,0 0 0,1 0-799,1 0 1,1 0 0,-2 0 0,0 0 0,2-1 0,0 0 0,-2 0 0,1 0 7,-2-1 0,1 0 0,2 0 0,-1-1 0,-1 1 0,1 0 0,0-1 0,1 0 10,2 0 0,0-1 1,-1 0-1,-1-2 1,-1 3-1,-1-1 1,-1-1-1,0 0 31,-2-1 1,0 0 0,-1 0 0,-1-1 0,25-7 0,-2-1 67,-7 1 1,-6 3 0,-4 2-1,-7 2-35,-6 2 0,-3-2 0,-3 3 12,-4 1 1,-2 2-107,-2 1 1,1 1 0,-1 3 239,1 4-638,-1 2 0,1 6 0,-1 2 0</inkml:trace>
  <inkml:trace contextRef="#ctx0" brushRef="#br0" timeOffset="8">5188 8861 26403,'-6'-8'-4676,"-1"1"0,0 4 4970,0-1-205,4 3 1,-1 1-1,8 0 1037,4 0-880,2 0 1,7 0-1,2 0 329,2 0-438,7 0 0,2 0 0,5 1-100,3 3 287,3-3 0,9 10 0,1-4 0,2 2-242,6-1 0,4 2 0,-27-6 0,1 0 0,1 0 0,0 2-20,1 0 1,1-1-1,2-1 1,0 0 0,1-1-1,1 0 1,0 0 0,1 1-153,1-1 0,0 0 1,2-1-1,0 0 1,0 1-1,-1 1 0,3 0 1,0 0 98,0-1 1,1 0-1,2 1 1,0-1 0,1-2-1,1 0 1,3 1 0,0 0 6,2 0 1,0-1 0,1-1 0,0 1 0,2-1 0,0 0 0,0 0 0,0 0-207,0 0 0,0 0 1,-1-2-1,1 0 1,-2 0-1,0-1 257,-2 0 0,0 0 15,-6-1 1,0 0 0,-2-1 0,-1-1 0,-4 0 0,-1 0 147,-1 1 0,0-1-125,-4-2 0,0-1 1,-3 1-1,-2-2 1,-2 0-1,-2-1 0,26-11-43,-6-1 0,-10 2 0,-7-10 0,-7-1-263,-7-1 0,-5 1 1,-7-1-1,-7-2-510,-7-1 0,-8-1 0,-11 0 412,-2-1 1,-10 0-1,-1 4 1,-7-2-1,-6-1 170,23 18 1,-1 0-1,-1-1 1,-1 2 0,-5 0-1,-2 1 1,-3 0-1,-2 0 44,-2 0 0,-1 0 1,-5-1-1,0 1 0,0 0 1,-1 0-1,-3 0 1,-1 1-106,-2 0 0,-1 1 0,-1 1 0,-1 2 0,18 5 0,0 1 0,-1 1 43,-1 0 1,-1 2 0,0-1 148,1 2 1,0 0-1,0 0 1,-3 2-1,-2 0 1,2 1-1,1 0 1,1 1-1,-1-1 380,-2 1 1,0 1 0,0 0-85,1 1 0,-1 1 1,1 1-1,4 0 0,-1-1 1,2 2-1,-19 4 0,2 1 547,1-1 1,1 1-696,0 1 1,1 2 0,2-2 0,1 2 0,1 0 0,0 1-1,3 0 1,0-1-61,2 1 0,0 0 0,4 0 0,1 1 0,0 0 0,2 0 0,0 0 0,0 1 81,1-1 0,0 0 1,3 0-1,0 0 1,2 0-1,1-1 1,3 0-1,1 0-165,-24 15 0,8-5 0,8 4 0,3-2-122,5-3 1,2 3 0,6-1 0,3-2-222,4-1 0,3 3 0,5 0-54,3-2 1,3-1 0,2-2 0,3-2 0,5-1-286,5 2 1,0-3 0,6-1-894,4 0 1223,4-2 1,8 1 0,1-1-668,1-1 1013,10 4 0,-7-1 0,10 4 0,1-6 0,0-5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4.247"/>
    </inkml:context>
    <inkml:brush xml:id="br0">
      <inkml:brushProperty name="width" value="0.08571" units="cm"/>
      <inkml:brushProperty name="height" value="0.08571" units="cm"/>
      <inkml:brushProperty name="color" value="#004F8B"/>
    </inkml:brush>
  </inkml:definitions>
  <inkml:trace contextRef="#ctx0" brushRef="#br0">70 42 7580,'6'-14'-71,"-3"4"143,6 1 0,1 6-143,4-2 0,-1 5 0,-4 5 1,-3 2 105,0 1 0,-4 5-195,3-4 102,-4 4 1,-1 1-1,-1 0 1,-2 0 55,-2 0 1,-4 0-1,2-1-30,-1-4 32,-1 4 1,0-7 152,-1 4-120,7 2-20,-3-10 1,6 5-1,1-3-18,4 0 1,-2 1 0,7-5 1,1 0 1,1 5 0,2-1 0,0 0-4,0-3 1,1-1-5,-1 0 1,-2 2 0,-1 1 0,-3 3 45,-2 2 1,4 1 93,-6 5 1,1-4-74,-5-1 0,-5-4 224,1 4-256,-7 1 1,3 4-1,-6-2 3,0-2 0,0 2 1,-1-2-1,0 1 1,-2 0-28,-2-2 1,-5-6-1,5 2 1,2-3-194,1-2 1,7 0 0,1-2 0,2-3-141,3-4 1,-3-5 0,1-3 331,2-2 0,7-13 0,4 3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50.477"/>
    </inkml:context>
    <inkml:brush xml:id="br0">
      <inkml:brushProperty name="width" value="0.08571" units="cm"/>
      <inkml:brushProperty name="height" value="0.08571" units="cm"/>
      <inkml:brushProperty name="color" value="#004F8B"/>
    </inkml:brush>
  </inkml:definitions>
  <inkml:trace contextRef="#ctx0" brushRef="#br0">8 46 7525,'4'4'-255,"1"-1"1,2-3 0,0 0-1,1 0 366,0 0 0,-1 3 0,1 0 0,-1-2-56,1 0 0,0-1 0,-1 0 1,1 0 1,0 0 0,-1 0-32,1 0 1,-3 0-1,-1-1-146,0-1 142,-2 1 0,1-6-206,-1 2 181,1 2 1,-4-3 0,-1 2 0,-1 1 23,-1 0 0,-2-3 0,-1 3 1,-1-1 1,1 2 0,-1-1 0,0 0 109,1 1 0,-1-1 0,0 3 68,1 0 0,-1 0 0,1 0-41,-1 0 0,0 3 0,2 0 0,0 1-21,1 2 0,3-2 1,-2 2-1,2-1 15,-1 2 1,1 1 0,2-1-24,0 1 0,0 2 0,0 0-144,0 0 80,0-2 1,3 0-1,1 0-42,1-1-77,1 1 1,-1-1 0,3 1 0,1 0-168,2-1 1,2 0 0,0-2 0,1-2-492,2-2 0,-1-1 712,0 0 0,0 0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52.540"/>
    </inkml:context>
    <inkml:brush xml:id="br0">
      <inkml:brushProperty name="width" value="0.08571" units="cm"/>
      <inkml:brushProperty name="height" value="0.08571" units="cm"/>
      <inkml:brushProperty name="color" value="#004F8B"/>
    </inkml:brush>
  </inkml:definitions>
  <inkml:trace contextRef="#ctx0" brushRef="#br0">0 15 7934,'0'-7'-315,"0"3"1,3 1 0,0 6 308,2 2 0,-4 1 0,3 3 0,-2 0 64,1 1 0,0 1 0,-1-1 0,0 0-42,0-1 0,2 0 0,-2-2 0,1 1-15,0 0 1,-1-1-8,3 1 1,-3-4-1,3-1-71,-2 1 90,0-3-49,0 2 36,1-6 0,1 1 0,-1-3 0,1-1-7,-1-1 1,1-3 0,3-1 0,-1 0-4,1 0 1,-3 0 0,0 2 0,1-2 4,1 2 1,0 3 0,-1 2 49,-1 1 0,0 0-26,2 3 0,1 3 25,0 2 1,-3 2-1,0 1 1,0 0 0,0-1 20,0 1 1,0 0-127,3 2 76,-1-4 0,-2 5 1,0-5-204,-2 0 77,3 0 1,-4 2-177,3-1 112,-4 1 1,6-1 0,-2-2-189,2-3 363,1-1 0,-1-1 0,1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52.868"/>
    </inkml:context>
    <inkml:brush xml:id="br0">
      <inkml:brushProperty name="width" value="0.08571" units="cm"/>
      <inkml:brushProperty name="height" value="0.08571" units="cm"/>
      <inkml:brushProperty name="color" value="#004F8B"/>
    </inkml:brush>
  </inkml:definitions>
  <inkml:trace contextRef="#ctx0" brushRef="#br0">23 1 8032,'0'7'-354,"0"2"0,1 0 1,1 1 188,0 0 0,2 1 1,-2-1-1,3-1 277,2 0 0,-2-2 0,0 1 1,1-1-102,1 1 0,1-3 1,-1-1-1,1 0 8,0-3 0,-1 1-46,1 1 32,0-2 1,-3-1-1,-1-3 2,-1-1-5,0 2 0,-3-5 1,0 2 12,0-2-12,-4 0 0,3-1 0,-4 1 17,-1-1-44,-1 0 0,-2 1 1,0 0-1,-1 1-60,1 1 1,-1 0 0,1-2-1,-1 2-57,0 2 1,2 0 0,0 0 140,1 2 0,-1 0 0,0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53.099"/>
    </inkml:context>
    <inkml:brush xml:id="br0">
      <inkml:brushProperty name="width" value="0.08571" units="cm"/>
      <inkml:brushProperty name="height" value="0.08571" units="cm"/>
      <inkml:brushProperty name="color" value="#004F8B"/>
    </inkml:brush>
  </inkml:definitions>
  <inkml:trace contextRef="#ctx0" brushRef="#br0">0 31 8114,'4'-4'-257,"1"1"0,1 2 1,0-1-1,1-1 156,2 2 1,1 0-1,-1 1 1,2 0 203,1 0 0,0 0 0,1 0 0,-1 0-101,-1 0 1,-1 0 0,-2 0 0,0 0 20,-1 0 1,1 0-384,0 0 209,-4 0 1,2-1 150,-4-2 0,4-1 0,-2-3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53.445"/>
    </inkml:context>
    <inkml:brush xml:id="br0">
      <inkml:brushProperty name="width" value="0.08571" units="cm"/>
      <inkml:brushProperty name="height" value="0.08571" units="cm"/>
      <inkml:brushProperty name="color" value="#004F8B"/>
    </inkml:brush>
  </inkml:definitions>
  <inkml:trace contextRef="#ctx0" brushRef="#br0">16 0 7617,'-5'4'-828,"1"-2"739,2 3 0,1-3 1,-2 3-1,2 1 248,1 1 0,3 1 1,0 0-1,-1 2 110,1 3 1,-1-1 0,2 1 0,0 0-156,-3 1 1,3 3-1,-2 0 1,1 0-48,0 0 1,-1-1 0,2 0 0,1-1-38,-1 0 1,0-2-1,2-1 1,-1-1 17,1-2 0,1 0 0,0-2 1,-2 1-172,1-1 0,-1-1 0,2-2-355,1-1 284,-1 0 1,1-4-1,0-2 1,-1-2-263,1-2 1,0-4 455,-1-1 0,1-3 0,0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57.349"/>
    </inkml:context>
    <inkml:brush xml:id="br0">
      <inkml:brushProperty name="width" value="0.08571" units="cm"/>
      <inkml:brushProperty name="height" value="0.08571" units="cm"/>
      <inkml:brushProperty name="color" value="#004F8B"/>
    </inkml:brush>
  </inkml:definitions>
  <inkml:trace contextRef="#ctx0" brushRef="#br0">1 37 7043,'4'8'67,"0"1"1,-2 0 0,1 1-17,-2-1 0,0 2 0,0 0 0,1-2-49,0-1 0,1 0 0,-3 0 1,1-1-31,1 1 1,0-3-1,2 0-146,0 1 48,1-3 1,-1 0 78,1-6 1,1 2 0,-4-4-23,0-1 48,-1-1 0,2-3 0,0 0 0,0-1-5,1 0 0,-1 2 0,0-3 0,1 0 5,0 0 0,2 3 0,-3-1 1,2 1 9,1 2 1,-2-1 0,1 1 76,1-1 0,-2 4 26,1 1 0,-1 3 0,1 3-17,-2 2 1,0 2-1,1 0 182,0 1-251,-2 3 0,4-3 0,-3 3-103,1-3 124,1 3 1,3-2-1,0 1-208,-1-2 108,1 0 0,0-3 1,-1 0-173,1 1 223,-4-3 1,3 1 0,-3-3 0,1 0-22,0 2 0,-2-1 0,2-3 52,1-1 1,-3-2 0,1-4-1,-1 0 12,2 1 0,-1-1 1,1 1-1,-1-1-7,0 0 1,-1 3-1,1 0 1,0 0 27,0 1 1,-1 0 27,2 4 1,-3 1 0,0 2 41,-1 2 1,-1 2 0,0 0 0,0 1-47,0 0 1,0-1 0,0 1-176,0-1 78,0 1 1,0 0 0,1-1-255,1 1 1,3 0-48,2-1 0,0-2 332,-2 0 0,2-3 0,-3 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58.391"/>
    </inkml:context>
    <inkml:brush xml:id="br0">
      <inkml:brushProperty name="width" value="0.08571" units="cm"/>
      <inkml:brushProperty name="height" value="0.08571" units="cm"/>
      <inkml:brushProperty name="color" value="#004F8B"/>
    </inkml:brush>
  </inkml:definitions>
  <inkml:trace contextRef="#ctx0" brushRef="#br0">1 92 7875,'3'6'0,"2"-2"-26,2-1 1,0 1 0,-1-3 0,-1 2-33,1-1 0,1-2 0,0 0 0,1 0 30,0 0 1,-1 0 0,1 0 0,-1 0 134,1-3 0,-3 1-279,0-3 70,0 0 0,0 0 0,-3 0 13,-1-1 1,-1 2-1,0-1 64,0-1 1,-1-1 0,-1 0 12,-4 2 0,0-1 0,-2 4 1,0 0 49,1 1 0,2 1 1,0 0-1,-1 0 41,-1 0 0,-1 0 1,1 0-37,-1 0 0,3 3 0,1 0 0,0 1 1,3 2 29,0 1 0,-2 1 0,1-1 0,0 1-22,1-1 1,2 2 0,2 0 131,2 1-153,-2 4 0,4-5 0,-2 2-40,2 0 41,0-3 1,1 3 0,0-3-139,-1-1 106,1 1 1,-1-3 0,1-1-1,0 0-1,-1 1 0,1-4 0,0 2 0,-1-2-82,1-1 1,-1 0 0,1-1 0,0-2-18,-1-2 1,1-1 0,0-2 0,-1-1 27,1-1 0,0 2 0,-1-3 0,0 0 57,-2-2 0,1 1 1,-3 0-1,2 0-40,1 1 0,-3 1 1,0 0 232,1 2-190,-3 0 0,4 0 0,-1 2 97,0 0-50,-2 0 0,2 5 41,-1-2 1,0 3-1,3 3-3,-1 2 1,-3 2 0,1 0 0,0 1-27,-1 0 1,4-1-1,-2 1 1,1-1 67,1 1 0,-1 1 0,2 1 56,1 2 1,-1-3 0,0-1 0,-1-2-356,-1-2 0,0 2 0,3-4 15,0 0 1,-3-1 0,0-2-60,1-2 208,-3 3 1,4-7-1,-2 2-267,2-2 191,-3-1 1,3 1 0,-3-1 0,1 0 39,0 1 0,-2 0 1,1 1 150,-1 1-92,3 3 0,-2 0 185,1 4 0,1 0 0,-4 3 39,0 1 1,0 1-1,-1 0-113,2 1 0,0 0 25,0-1 1,1 0-406,4-2 128,-4-1 1,3-5-149,-2-2 227,2 2 1,0-5-1,1 0 1,-1 0-88,1-2 1,0 0 0,-1 1-1,1-2 49,0-1 1,-3 2 0,0-3-1,0 3 117,-1 0 0,3 1 0,-2-1 1,1 0 44,-1 1 1,2 0 0,-2 1 124,2 1 1,-2 3 0,0 0 41,1 1 1,-2 1 0,1 1-115,1 1 0,-2 2 0,0 2 267,0-1-281,2 0 0,-4 5 1,2 0-1,0 0-52,0 1 0,-1 0 0,1 2 0,0-2-212,0 0 1,-1-2-1,1 1 1,0-2-266,-3 0 1,0 0 425,-1-1 0,4 1 0,0-1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00.634"/>
    </inkml:context>
    <inkml:brush xml:id="br0">
      <inkml:brushProperty name="width" value="0.08571" units="cm"/>
      <inkml:brushProperty name="height" value="0.08571" units="cm"/>
      <inkml:brushProperty name="color" value="#004F8B"/>
    </inkml:brush>
  </inkml:definitions>
  <inkml:trace contextRef="#ctx0" brushRef="#br0">1 54 7995,'0'-5'-1456,"1"4"1483,1 6-14,-1-4 1,2 10 0,-2-5 48,2 3-49,-2-4 1,2 8 0,-3-6-1,0 3 14,0 1 0,3-3 1,-1 2-1,1-1 39,0-2 1,1 7-99,4 1 0,-3-5 3,0-5 1,-2-4 0,2-3 8,1-3 0,-2-2 0,1-1 0,0 1-79,-1-1 1,3-2 0,-3-1 0,1 0 60,1 0 0,-5-2 0,3 2-223,-1-1 212,-2 3 1,3-3 163,-1 2-80,-3 1 0,7 2 44,-2 4 1,0 3-1,-1 3 1,0 2-29,0 2 0,1 1 0,3 1 0,0 2 84,-1-2 0,1-1 0,0 0 1,2 0-23,0-1 0,0 0 0,-1-1 0,0-2-120,1 0 1,1-2 0,-2-2 0,2 0 6,-2 0 1,2 0 0,-1-1 0,-1-1 16,0-3 1,-2-2 0,1-1-143,0 1 77,-4-1 1,2 0 0,-3 1-60,2-1 100,-4 0 0,3 1 0,-4-1 1,0 1-7,0-1 0,-1 0 1,-2 1-1,-1-1-5,0 0 1,-3 3 0,1 1 0,-2 1 38,-3 1 0,1 1 1,3 1-1,-2 0 36,-1 0 0,1 4 0,-1 3 1,2 3 62,0-1 1,4 2-1,1 0 1,0 0-68,0 0 1,1 2-1,3 0 198,1 2-205,3-4 0,5 4 1,0-2 55,-1 1-59,3-2 0,-3 1 0,3-2-169,-1 1-6,3-2 1,-3 1 0,2-5-1,0 0-156,1-1 0,-2-3 1,0 2-1,1-2 288,-1 1 0,2-1 0,-2-2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00.979"/>
    </inkml:context>
    <inkml:brush xml:id="br0">
      <inkml:brushProperty name="width" value="0.08571" units="cm"/>
      <inkml:brushProperty name="height" value="0.08571" units="cm"/>
      <inkml:brushProperty name="color" value="#004F8B"/>
    </inkml:brush>
  </inkml:definitions>
  <inkml:trace contextRef="#ctx0" brushRef="#br0">115 0 7545,'-4'8'-756,"4"0"1,-3-1 882,2 1 0,1 0 0,0-1 0,0 1 53,0-1 1,0 1 0,0 0 0,0-1-160,0 1 0,0 0 0,0-1 0,0 1-18,0 0 0,0-1 0,0 1 42,0-1 0,0 1 0,0 0-16,0-1 0,0 1 0,0 0 18,0-1-39,-3 1 1,1-3 0,-3-1 0,-1 0-28,-1-3 1,2 3 0,0-2-1,-1 0 2,-1-1 1,0-1 0,-1 0-118,1 0 1,-1-3 0,1 0 0,1-1-222,1-2 0,3-1 355,-3-1 0,3 1 0,-2-1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01.203"/>
    </inkml:context>
    <inkml:brush xml:id="br0">
      <inkml:brushProperty name="width" value="0.08571" units="cm"/>
      <inkml:brushProperty name="height" value="0.08571" units="cm"/>
      <inkml:brushProperty name="color" value="#004F8B"/>
    </inkml:brush>
  </inkml:definitions>
  <inkml:trace contextRef="#ctx0" brushRef="#br0">0 0 8028,'3'6'-27,"-1"-1"0,2-4 1,-3 3-157,2-1 0,3 1 148,-1 4 1,-1 0 0,1-1 0,-2 1 132,-1 0 0,1-3 0,0 0-258,-2 1-22,0 0 0,2 2 0,0-1-566,1-2 748,-2 2 0,5-6 0,-3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5.026"/>
    </inkml:context>
    <inkml:brush xml:id="br0">
      <inkml:brushProperty name="width" value="0.08571" units="cm"/>
      <inkml:brushProperty name="height" value="0.08571" units="cm"/>
      <inkml:brushProperty name="color" value="#004F8B"/>
    </inkml:brush>
  </inkml:definitions>
  <inkml:trace contextRef="#ctx0" brushRef="#br0">0 0 8111,'8'2'153,"-2"1"1,-1 3-170,0 2 0,-1 1 1,-4 5-1,0 0-26,0 1 0,2-1 0,1 0 0,2 0 36,-2 0 1,-2 0 0,-1 0-1,0 0-31,0 0 1,0 1-45,0-1 92,0 0 1,2 0-148,3 0 54,-4-6 1,7 3 37,-3-6 1,-2-1-1,6-5-10,2-4 0,-3 2 0,0-7 0,0-1 18,0-1 1,-1-2-1,4 0 1,-1 0 32,1-1 1,-3 0-1,1-2 29,2-2 1,0 0-1,0 6-55,-2 4 242,-5 3-202,2 6 239,0 0-238,-4 6 1,4 2-1,-6 6 37,0 0-43,0 0 1,0 0 0,0 0-1,0 0 10,0 1 1,0-1 0,0 0-1,0 0-132,0 0 1,1 0-1,3 0-82,0 0 0,1-4 0,-3-2 0,1-1-227,1 1 0,3-5 425,-3 2 0,-2 3 0,4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01.370"/>
    </inkml:context>
    <inkml:brush xml:id="br0">
      <inkml:brushProperty name="width" value="0.08571" units="cm"/>
      <inkml:brushProperty name="height" value="0.08571" units="cm"/>
      <inkml:brushProperty name="color" value="#004F8B"/>
    </inkml:brush>
  </inkml:definitions>
  <inkml:trace contextRef="#ctx0" brushRef="#br0">1 15 8025,'3'-7'-1943,"-1"3"1882,3 1 1,-3 6 0,4 2 0,-1 1 60,-1 2 0,3 0 0,-3 3 0,3 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02.608"/>
    </inkml:context>
    <inkml:brush xml:id="br0">
      <inkml:brushProperty name="width" value="0.08571" units="cm"/>
      <inkml:brushProperty name="height" value="0.08571" units="cm"/>
      <inkml:brushProperty name="color" value="#004F8B"/>
    </inkml:brush>
  </inkml:definitions>
  <inkml:trace contextRef="#ctx0" brushRef="#br0">153 187 7896,'0'-8'0,"0"1"0,-1 2 0,-2-1 118,-2 0 44,-2 3 0,1-3 0,0 3-389,-3-1 169,0 2 0,0-2 0,0 4-3,-1 0 72,0 4 0,0-2 0,-1 3 1,2 1 17,1 0 0,0 5 0,1-1 1,2-1-33,3-1 0,-2 3 1,2 0-8,0 1 0,2-2 0,2 2 0,1-1 0,1-2-10,2-1 0,1 0 0,1 0 0,-1-2 29,1 0 1,-1-3-1,1-3-107,0 0-15,-1 0 1,1-1 0,0-1 0,2-4 55,0-4 0,0 1 1,-3-4-349,-2 0 286,2 2 1,-4-4-1,3 3 1,-2-4 3,0-2 1,-2 2 0,-1-4-1,1 1 76,0-1 1,1 1-1,-3-1 1,0 4 197,0 2 0,0 5 0,0-1 606,0 1-404,0 2 0,-1 3 1,-1 4-238,0 5 0,-2 2 0,3 3 1,-2 1-39,2 0 0,0 2 0,1 2 0,0 1 38,0-1 0,0 0 1,1 0-150,1 1 4,2-1 0,4 0 0,0 0 0,-1 0 36,1-2 1,-1 0 0,2-2-1,0 0-7,1 0 0,1-1 0,-1-5 0,1 0 13,1-2 0,0 0 0,1-3 0,0 0-127,0 0 1,-1-3-1,0-1 1,0-2 26,0-3 0,-3 0 0,1 2 0,-1-2 60,-2-1 1,1 1 0,-1-2-1,-1 1-13,-1 0 0,-3 0 0,0 1 0,-1 0 14,-1-1 1,0 0-1,0 2-51,0 0 63,-3 1 1,-2 2-1,-2 0 1,-1 1 38,0 0 0,1 2 0,-1 0 0,1 1-18,-1 1 0,-1 0 0,0 1 1,-1 1 43,1 3 0,0 2 0,2 1 0,-1-1-12,0 1 1,4 1-1,1 0 1,3 2-15,0 1 1,0-2 0,3 2 0,2 0 14,2 0 0,1-2 0,-1 2 1,2-1-37,1-2 1,-2-1 0,3 0-1,-1-1 27,1-2 0,0 1 0,-2-4-187,1 0 161,4 2 1,-6-3 0,3 1-182,0-4 73,-2-2 1,3-4 0,-3 0 0,1-2-38,-1 0 1,0-3 0,-2 0-1,1-1 37,0 2 0,-1-3 1,1 3-1,0-3-12,-1 0 1,0 1-1,-1 0 1,-1 2 59,1 1 0,-2 3 1,1 4 183,1 1 0,-1 0-14,0 3 0,-3 4 0,2 2 1,0 2-56,-3 2 1,1 4-1,0-1 465,0 1-354,1-2 1,-2 1 0,0-2 80,2 1-235,0-2 1,-1 1 0,1-4 0,-1 0-101,2-2-15,-4 2 1,7-6 0,-3 0-41,1-2 0,1-6 0,0-3 0,-1 0-92,1-1 0,0 2 1,-1-1-1,2 1 166,1 2 0,-3-1 1,0 1-1,0 2 94,-1-1 1,3 5-74,-2-2 0,-1 2 0,1 2 401,-2 2-239,0-2 0,-1 5 1,1 0 86,-2 4-220,0-2 1,-1 4-1,0-3 1,0 1-103,0 0 1,0 1 0,0-1 0,0-1-179,0 0 1,1-2 0,1 1-50,0 0 335,4-4 0,-5-1 0,3-3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02.850"/>
    </inkml:context>
    <inkml:brush xml:id="br0">
      <inkml:brushProperty name="width" value="0.08571" units="cm"/>
      <inkml:brushProperty name="height" value="0.08571" units="cm"/>
      <inkml:brushProperty name="color" value="#004F8B"/>
    </inkml:brush>
  </inkml:definitions>
  <inkml:trace contextRef="#ctx0" brushRef="#br0">1 39 7362,'5'-3'0,"0"0"0,1-1-116,1 1 0,0 0 1,2 3-1,0 0 417,1 0 1,4 0 0,-2 0 0,1 0-311,-1 0 0,-2-2 1,2-1-1,0 2 50,0 0 0,-3 1 1,2 0-975,-3 0 555,-4 0 0,3-3 378,-2 1 0,2-4 0,1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03.128"/>
    </inkml:context>
    <inkml:brush xml:id="br0">
      <inkml:brushProperty name="width" value="0.08571" units="cm"/>
      <inkml:brushProperty name="height" value="0.08571" units="cm"/>
      <inkml:brushProperty name="color" value="#004F8B"/>
    </inkml:brush>
  </inkml:definitions>
  <inkml:trace contextRef="#ctx0" brushRef="#br0">8 0 7712,'-4'4'-55,"3"1"0,-1-3 1,1 3 432,1 2 0,1 1 0,1 0 0,0 2-176,0 3 1,1 1 0,0 3-1,-1 0-95,2 0 0,-3 5 0,4-3 0,-2 1-92,-1 1 1,-1-2 0,1 2 67,1 0 1,2-4-1,-3 1 1,1 0-855,0 0 486,-2 0 0,5-6 285,-3 1 0,3-3 0,-2 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19.659"/>
    </inkml:context>
    <inkml:brush xml:id="br0">
      <inkml:brushProperty name="width" value="0.08571" units="cm"/>
      <inkml:brushProperty name="height" value="0.08571" units="cm"/>
      <inkml:brushProperty name="color" value="#004F8B"/>
    </inkml:brush>
  </inkml:definitions>
  <inkml:trace contextRef="#ctx0" brushRef="#br0">0 8 7808,'0'-4'-380,"0"1"1,0 9 0,0 1 458,0 2 0,0 0 1,1 0-1,1 2 33,0 1 0,2 1 0,-2 2 0,1 1-106,1-1 0,-1 0 1,1 0-1,0 0-42,0-3 1,-2 2 0,2-3 0,-2 0 57,1 0 0,-1-3 0,-2-3-298,0 1-280,4-3 388,-4 1 1,4-5 0,-4-2 0,1-3 167,1-3 0,-1 0 0,2-8 0,-3 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0.430"/>
    </inkml:context>
    <inkml:brush xml:id="br0">
      <inkml:brushProperty name="width" value="0.08571" units="cm"/>
      <inkml:brushProperty name="height" value="0.08571" units="cm"/>
      <inkml:brushProperty name="color" value="#004F8B"/>
    </inkml:brush>
  </inkml:definitions>
  <inkml:trace contextRef="#ctx0" brushRef="#br0">85 39 7448,'-4'-8'-420,"-1"1"0,1 1 0,-1 1 497,-1-1 0,2 3 1,-2 1-34,1 1 0,-2 1 12,-1 0-41,4 0 1,-3 3 76,2 2-72,-2 2 0,3 1 0,1-1-14,3 1 1,0-1 0,0 0-8,3-2 0,1 1 0,4-2 0,0-1-16,-1 0 1,3 3-1,0-4 1,1 1 13,0 0 0,-2-2 1,3 2-1,-1 0 46,-2-1 0,0 4 1,-2-1-1,1 2 0,-4 1 0,-1-1 1,-2 1 34,-1 0 0,-1-1 0,-2 1 0,-2 0-21,-2-1 0,0 2 1,-1-1-149,0 0 58,1 1 0,-2-5 1,0 3-136,-1-2 0,0 1 0,2-3-27,0-2 1,4-1 0,2-2 194,1-3 0,1-5 0,0-2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0.634"/>
    </inkml:context>
    <inkml:brush xml:id="br0">
      <inkml:brushProperty name="width" value="0.08571" units="cm"/>
      <inkml:brushProperty name="height" value="0.08571" units="cm"/>
      <inkml:brushProperty name="color" value="#004F8B"/>
    </inkml:brush>
  </inkml:definitions>
  <inkml:trace contextRef="#ctx0" brushRef="#br0">1 15 8081,'4'-3'-523,"3"1"0,-1-2 352,3 1 1,0 0-1,3 3 1,0 0 67,0 0 0,1 0 0,1 0 0,-1 0 47,-3 0 1,1 0 0,-1 0 55,-1 0 0,3 0 0,0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0.910"/>
    </inkml:context>
    <inkml:brush xml:id="br0">
      <inkml:brushProperty name="width" value="0.08571" units="cm"/>
      <inkml:brushProperty name="height" value="0.08571" units="cm"/>
      <inkml:brushProperty name="color" value="#004F8B"/>
    </inkml:brush>
  </inkml:definitions>
  <inkml:trace contextRef="#ctx0" brushRef="#br0">8 0 7820,'-2'8'0,"-1"0"-121,2-1 1,0 4-1,1 2 1,1 2 112,1 3 0,0 1 1,2 3-1,0 0-48,0-2 1,-1-2 0,2 1 0,0-1-44,-1-3 1,2-1-1,-2-4 1,0 0-198,2 1 296,-3-6 0,7 9 0,-1-6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1.606"/>
    </inkml:context>
    <inkml:brush xml:id="br0">
      <inkml:brushProperty name="width" value="0.08571" units="cm"/>
      <inkml:brushProperty name="height" value="0.08571" units="cm"/>
      <inkml:brushProperty name="color" value="#004F8B"/>
    </inkml:brush>
  </inkml:definitions>
  <inkml:trace contextRef="#ctx0" brushRef="#br0">1 0 7707,'0'6'-193,"0"1"1,1 2 226,1 2 1,0 0 0,3 4 0,0 1-23,-1 0 0,3 1 0,-3 0 0,1 0-37,0 0 35,-3 3 1,5-4 0,-3 2-20,0-2 1,2-1 0,-3 0 0,-1 0-39,2-2 0,-3 0 0,1-3-109,-1 0 1,-1-4 92,0-1 1,1-7 0,1-1 0,0-3 5,0-5 0,-1 0 0,-1-5 0,0 0-15,0-2 1,0-1-1,0-4 1,1 1 8,1 2 1,-1-2 0,2 4 0,0 0 83,-1 2 0,4 0 0,-1 6 164,-1 0-108,3 2 0,-3 4 0,3 0-26,1 1 1,0 2 0,-1-1 0,0 4 182,-2 3 1,1 2 0,-2 0 0,-1 1-56,0 0 0,2-1 0,-2 1 0,-1 0-64,-2-1 0,0 3 1,0 1-1,0-2-25,0-1 0,0 0 0,-3-1 0,-2-1-37,-2-1 0,0 0 0,-1 3 0,0-2-72,1-1 0,-1 1 0,0-2-344,-3 0 269,3-2 0,-3 1 0,3-3-441,1 0 338,-1 0 0,0 0 0,1-1 1,-1 0-164,1-2 0,2-3 1,3 1-108,1-2 467,1 0 0,0-4 0,0-1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2.666"/>
    </inkml:context>
    <inkml:brush xml:id="br0">
      <inkml:brushProperty name="width" value="0.08571" units="cm"/>
      <inkml:brushProperty name="height" value="0.08571" units="cm"/>
      <inkml:brushProperty name="color" value="#004F8B"/>
    </inkml:brush>
  </inkml:definitions>
  <inkml:trace contextRef="#ctx0" brushRef="#br0">145 61 7918,'0'-7'-305,"-3"-1"0,1 3 0,-3 0 0,-1 0 195,-1 1 0,0-2 0,-1 2 57,1 0 79,-1 2 0,-2-3 0,0 2 14,0 1-18,2 1 0,0 2 0,1 1 107,-1 1-102,0 2 0,2 0 0,0 2 0,4 1 10,1 0 1,-1-1 0,-1 1 0,1 0-4,1 2 1,2-1 0,1 2 0,1-1-1,2 0 1,0 0-1,2-4 1,1-1-33,0 1 0,-1-3 0,1 0 0,-1-3-21,1 0 1,0 0-1,-1 0 1,1 0 11,0-3 1,-1 1 0,0-3-221,-2-1 223,2 0 0,-5 0 0,2 1-141,-1-1 132,3 0 1,-5 1-1,2 0 38,1 2-39,-3 0-1,2 0 0,0 3 41,-1 0 0,3 1 0,-1 4-20,0 1 0,1 1 0,3-1 0,2 0-6,0-1 1,1 0 0,-2 1 0,2-2-89,1-1 0,0 2 0,2-1 0,-2-1 70,2 0 0,-2 1 1,0-2 14,2 0-14,-3 1 0,3-3 0,-2 0 217,0 0-206,3 0 0,-7-1 0,2-1 148,-1 0-68,-2-4 1,1 1-1,-1-2 1,-2-1 6,-3 1 1,-1-2-1,-1 0 1,0-1-12,0 0 1,0 2 0,-1 0 0,-1 0-12,-3 1 1,-2-1-1,-2 1 1,0 1-4,-1 1 0,-1 3 0,2-2 0,-2 0-23,2 3 0,1 0 0,0 1 0,0 0-40,1 0 1,2 1-1,0 1 37,2 3 1,0 2 0,3 1-59,0-1 30,0 1 1,1-1-1,1 1 1,1 0-9,2-1 0,0-2 0,2 1 0,2-1-11,1-1 0,-1 0 0,1-2 0,-2 0-18,0 0 1,-1-1 0,1-1 0,0 0-5,-1 0 0,-2 0 0,0-1 1,1-2 19,1-2 0,0-1 0,-1-1 0,-1 1 21,1 1 0,-2 0 0,0-3 1,0 0 12,-3 1 1,3 2 0,-2 0-16,0-1 0,0 2 166,0 2 3,-1 1 86,3 1-202,-1 3 1,-2 2 0,1 3-1,0 1 55,1 2 1,-2 1 0,4-1 0,-2 1 8,-1 2 0,1 0 1,0 1-1,1 1-40,-1-1 0,2 0 0,-1 0 1,-1 0-30,0-2 0,0 1 0,-3-1 0,0 1-35,0 1 0,0-2 0,-1-1 0,-1 0-27,0 0 1,-4-3 0,1 1-1,-2-1-35,-1-2 1,1-2-1,-1 0 1,1-2-233,-1-1 1,-1-1 0,0-1 0,-1 0-36,1 0 1,0-1-1,2-2 1,-1-3-83,0-3 0,1-3 0,-1-4 398,0-2 0,4-1 0,1-4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5.579"/>
    </inkml:context>
    <inkml:brush xml:id="br0">
      <inkml:brushProperty name="width" value="0.08571" units="cm"/>
      <inkml:brushProperty name="height" value="0.08571" units="cm"/>
      <inkml:brushProperty name="color" value="#004F8B"/>
    </inkml:brush>
  </inkml:definitions>
  <inkml:trace contextRef="#ctx0" brushRef="#br0">0 0 7685,'0'14'-25,"0"-6"1,0 5-1,2-4-95,2 4 27,-2-6 0,4 6 0,-6-4-267,0 4 167,0-5 0,0 4-266,0-2 459,0 2 0,0-4 0,0-2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3.110"/>
    </inkml:context>
    <inkml:brush xml:id="br0">
      <inkml:brushProperty name="width" value="0.08571" units="cm"/>
      <inkml:brushProperty name="height" value="0.08571" units="cm"/>
      <inkml:brushProperty name="color" value="#004F8B"/>
    </inkml:brush>
  </inkml:definitions>
  <inkml:trace contextRef="#ctx0" brushRef="#br0">0 115 7192,'8'0'-315,"0"0"0,-1 0 0,2 0 273,1 0 0,-2 0 0,3-1 0,-2 0 54,1-2 1,-2 0 0,0 1 0,-2-1-44,0-2 0,-3 3 0,1-2 87,-1 0-76,-2-2 0,2 2 66,-3-4-48,0 4 1,-2-3-1,-1 3 1,-2-1 4,-1 0 1,0 1 0,-2-2 0,0 1 46,1-1 0,-1 2 0,0-1 0,2 1 118,1 0 1,-2 2-1,2 0 13,-2 1 0,3 2 0,0 1 0,2 4-25,-1 3 1,1 2 0,2 3-50,0-1 1,0 2 0,0 3 0,0-1 0,0-2-37,0-2 0,3 1 1,2-1-1,2 0-58,1 0 0,-1 1 0,1-4-393,-1-1 278,1 0 0,1-2 0,0 1-582,1 0 525,0-4 1,0 2-1,1-4 1,0 0-193,0-1 351,0-1 0,0 0 0,1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3.585"/>
    </inkml:context>
    <inkml:brush xml:id="br0">
      <inkml:brushProperty name="width" value="0.08571" units="cm"/>
      <inkml:brushProperty name="height" value="0.08571" units="cm"/>
      <inkml:brushProperty name="color" value="#004F8B"/>
    </inkml:brush>
  </inkml:definitions>
  <inkml:trace contextRef="#ctx0" brushRef="#br0">169 77 7777,'-1'-7'-140,"-2"2"1,2-1 0,-4 3 301,2-1-55,1-1 0,-1-1 0,0 1-220,-2-1 150,0 3 1,0-4 0,0 3-145,-1 0 57,-1-3 0,-1 6 1,-1-1-1,-2 1 45,2 1 1,1 0-1,0 0 1,0 0 15,1 0 1,-1 1-1,0 1 1,1 2 12,-1 1 1,3 1-1,1-1 1,0 2 49,3 1 1,0 0 0,1 0 0,0 2-17,0 3 0,2 1 0,2 2 1,0-1-20,2 0 0,0 3 0,0 1 0,-1-1-25,1 1 0,0 2 0,0-1-118,-1 2 13,0 1 0,0-2 0,0-2 0,0 0-109,-1-2 1,3 1 0,-3-2 0,2-2-68,-1 0 1,-3-3 0,2 0 117,0-3 0,-2-3 149,-2 0 0,0-3 0,0 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3.790"/>
    </inkml:context>
    <inkml:brush xml:id="br0">
      <inkml:brushProperty name="width" value="0.08571" units="cm"/>
      <inkml:brushProperty name="height" value="0.08571" units="cm"/>
      <inkml:brushProperty name="color" value="#004F8B"/>
    </inkml:brush>
  </inkml:definitions>
  <inkml:trace contextRef="#ctx0" brushRef="#br0">4 9 7774,'-3'0'-115,"3"0"1,3 0-1,6 0 1,0 0 284,1 0 1,4 0 0,-2 0-1,3 0-371,0 0 0,0 0 1,1 0-1,-1 0-26,0 0 227,0 0 0,4-4 0,0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4.337"/>
    </inkml:context>
    <inkml:brush xml:id="br0">
      <inkml:brushProperty name="width" value="0.08571" units="cm"/>
      <inkml:brushProperty name="height" value="0.08571" units="cm"/>
      <inkml:brushProperty name="color" value="#004F8B"/>
    </inkml:brush>
  </inkml:definitions>
  <inkml:trace contextRef="#ctx0" brushRef="#br0">100 76 7683,'-8'-2'0,"0"-2"-187,1 0 1,2 0 0,0-2-111,-1 1 233,2 3 0,-3-4 0,3 3 0,-1-1 44,0 1 1,3 1 0,-4 2 32,1 0 0,-2 3 1,0 2 5,2 2 1,1 1 0,4 2-1,0 2 35,0 0 0,0 3 1,0-3-1,0 3-7,0 0 0,1-2 1,1-1-1,1-1-30,-2 1 1,3-2-1,2-1 14,0-3 1,-1 0-1,1-4-58,-1 0 33,-1-1 1,3-2 0,-2-2-169,1-2 143,2-1 0,0-5 0,-1 0 1,-2 0-22,1-3 1,-1 2-1,1-1 1,0-3 14,-1-1 1,-2 0 0,1 1-1,0 2 9,-3 1 0,3 0 1,-2 2-1,1 3 230,0 2 1,-1 0-37,3 4 0,-3 0 0,1 4 1,0 3-145,-1 2 0,2 4 0,-3 2 1,3 1-62,0 2 0,-2-3 0,3 2 0,1 1 52,-2 0 0,3-3 0,-2-2-625,1 0 384,2-3 1,-3 3-389,0-3 320,0-1 284,3-2 0,0 1 0,-1-1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4.719"/>
    </inkml:context>
    <inkml:brush xml:id="br0">
      <inkml:brushProperty name="width" value="0.08571" units="cm"/>
      <inkml:brushProperty name="height" value="0.08571" units="cm"/>
      <inkml:brushProperty name="color" value="#004F8B"/>
    </inkml:brush>
  </inkml:definitions>
  <inkml:trace contextRef="#ctx0" brushRef="#br0">1 1 8170,'0'7'-82,"0"-1"0,0-1 0,0 1 132,0 4 1,1-1-1,0 3 1,3 0 11,0 0 0,-2 0 0,1 4 1,0-2-8,-1-1 1,2-1 0,-3-3 0,2 1-126,-1-1 0,-1 0 0,1-1 1,0-1-57,0 1 1,0-4 0,0-1-218,0 1 208,1-3 1,0 2-60,2-3 149,-1-3 1,2-2-1,-1-2 1,0-1-29,0 1 1,-1-4-1,2-1 1,-1-1 50,1 0 1,-2 1-1,1-1 1,0 0 46,0 0 0,0 2 1,-2 0-1,0 3 125,0 0 0,-1 1 81,3 2 0,-4 3 1,2 4-161,-2 3 1,0 5 0,0 1 0,2 1-99,-1 1 0,-2 1 0,0-1-458,0 0 367,4-4 0,-3 5 0,2-3-631,0 1 749,-2-3 0,6 2 0,-3-3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5.417"/>
    </inkml:context>
    <inkml:brush xml:id="br0">
      <inkml:brushProperty name="width" value="0.08571" units="cm"/>
      <inkml:brushProperty name="height" value="0.08571" units="cm"/>
      <inkml:brushProperty name="color" value="#004F8B"/>
    </inkml:brush>
  </inkml:definitions>
  <inkml:trace contextRef="#ctx0" brushRef="#br0">16 1 7755,'-5'3'-246,"1"1"1,2 4-1,0 0 415,0-1 0,1 4 0,1 3 198,0 3-245,4 2 1,-3 2-1,2-1-139,0 1 26,-2 1 1,5 0 0,-3-1 0,1-1-38,-1-1 1,2-2 0,-2-1 0,-1-2-146,2-1 1,-2 0 0,2-2 0,-1-2-249,-1-1 1,0-1 0,-1-1 420,2-1 0,3-3 0,-2 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5.628"/>
    </inkml:context>
    <inkml:brush xml:id="br0">
      <inkml:brushProperty name="width" value="0.08571" units="cm"/>
      <inkml:brushProperty name="height" value="0.08571" units="cm"/>
      <inkml:brushProperty name="color" value="#004F8B"/>
    </inkml:brush>
  </inkml:definitions>
  <inkml:trace contextRef="#ctx0" brushRef="#br0">0 8 7755,'8'-1'-54,"-1"-2"1,2 3-1,1-3 1,3 2 226,1 1 1,1 0 0,1 0 0,0 0-247,2 0 0,-3 0 0,1 0-402,-2 0 395,-2 0 0,0 0 0,-2 0 0,-1 0-99,-2 0 0,1 0-224,0 0 0,-3 0 403,0 0 0,-3 0 0,1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6:25.870"/>
    </inkml:context>
    <inkml:brush xml:id="br0">
      <inkml:brushProperty name="width" value="0.08571" units="cm"/>
      <inkml:brushProperty name="height" value="0.08571" units="cm"/>
      <inkml:brushProperty name="color" value="#004F8B"/>
    </inkml:brush>
  </inkml:definitions>
  <inkml:trace contextRef="#ctx0" brushRef="#br0">0 1 7755,'0'5'-269,"0"0"86,0 1 0,0 3 0,1 2 0,1 2 420,0 3 1,3 3-1,-1 4 1,-1 0 89,1 3 1,1-2 0,-3 3 0,0 0-522,-1-3 1,1-1 0,1-2-1,-1-1 194,-2-1 0,4-2 0,0-1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836"/>
    </inkml:context>
    <inkml:brush xml:id="br0">
      <inkml:brushProperty name="height" value="0.053" units="cm"/>
      <inkml:brushProperty name="color" value="#FF0000"/>
    </inkml:brush>
  </inkml:definitions>
  <inkml:trace contextRef="#ctx0" brushRef="#br0">11268 4041 7901,'-1'-12'16,"-3"4"0,-1 7 0,-4 4 0,3 6 117,1 5 1,1 5 0,4 8-1,0 5 25,0 5 1,1 4-1,3 6 1,3 1-175,-1 2 0,3-1 0,-4-4-378,1-3 317,-3-3 1,7-2 0,-4-3 0,1-4 73,-3-5 0,1-3 0,-2-3-1438,0-4 1441,-2-2 0,-1-7 0,0-1 0</inkml:trace>
  <inkml:trace contextRef="#ctx0" brushRef="#br0" timeOffset="1">11188 4133 7820,'0'-18'-224,"0"3"59,0 2 1,5 7 0,4 2 1280,5 3-812,-1-4 0,10 2 1,-1-5-1,3-1 4,0-1 1,5-1 0,-1-1-285,0 1-7,4 5 0,-5-3 0,3 5 0,-4 1 15,-3 2-39,4 1 0,-4 0 0,1 0-103,-4 0 1,-1 1-1,-3 2 1,-1 2 56,1 1 0,-1-2 0,-2 4 114,1 1 1,1 1 0,-6 1-1,-1 1 94,-2-1 0,-3 1 0,4 0 0,0 4-49,-2 3 0,4 2 1,-4 2-1,2 1 19,0 3 0,-2 2 1,3 6-152,-1-1-1,-6-5 1,8 4-1,-3-3-1268,-1-1 988,4-1 1,-7-1 0,3-1-1,1-2-159,-1-3 0,-4 0 1,2-2 465,-2 3 0,-2 1 0,0 0 0</inkml:trace>
  <inkml:trace contextRef="#ctx0" brushRef="#br0" timeOffset="2">11257 4831 9418,'0'-11'-445,"5"3"483,3 0 0,7 2 0,4-3-16,3 2 1,2 0 0,4-2 0,5 3-12,4 1 1,0-3-1,-5 3 1,-2 0-323,2 0 1,-3-4-1,0 1 311,-1-2 0,-1-1 0,-4-1 0</inkml:trace>
  <inkml:trace contextRef="#ctx0" brushRef="#br0" timeOffset="3">10707 3515 7927,'12'-2'66,"-1"-1"0,4 1 1,2-2-1,1 3-49,2 1 1,2 0 0,1 0 0,0 0 162,0 0 0,-1 0 0,1 0-799,0 0 444,-5 0 0,2-4 0,-4-1 1,-2-1 174,-2-3 0,0-1 0,-1-2 0</inkml:trace>
  <inkml:trace contextRef="#ctx0" brushRef="#br0" timeOffset="4">10868 3412 7869,'0'11'0,"0"2"2,0 2 0,0-2 1,0 3-1,0 1 182,0 2 0,0 3 0,0 2-69,0 2-95,5 4 0,-3 4 0,6 0 0,0-1-169,-2-2 1,4-3 0,-2-6-293,2-3 1,-2 1 124,-1-5 1,0-3 315,0-5 0,8-4 0,-2 2 0</inkml:trace>
  <inkml:trace contextRef="#ctx0" brushRef="#br0" timeOffset="5">11177 3469 7687,'0'11'102,"0"1"1,0-1-17,0 1 1,0 3-1,0 1-33,0 2 0,-4 1 0,0 4 0,2 0-28,0 0 1,2-4 0,0-1-1,0 0-11,0 0 1,2-4 0,1 1-1,5-3 26,2 0 0,3-2 0,1-2-533,1-4 350,6 2 1,-7-5 0,3 2-437,0-6 431,3-3 1,-3-7 0,3-1-197,-1-1 1,-5-4 343,2 4 0,-9-1 0,3 0 0,-3-2 0</inkml:trace>
  <inkml:trace contextRef="#ctx0" brushRef="#br0" timeOffset="6">11417 3446 7534,'7'-5'-664,"-2"4"669,-5-5 0,1 12 0,2 1 411,0 3-270,1 2 1,-3 1 0,2 2-121,1 4-41,0-3 1,-4 5-1,0-5 1,1 1-82,3-1 0,-3 0 0,3-5 0,-3 1-1020,-1-1 1116,5-5 0,2-6 0,4-6 0</inkml:trace>
  <inkml:trace contextRef="#ctx0" brushRef="#br0" timeOffset="7">11463 3412 7855,'0'-18'-143,"0"-3"98,0 6 0,-4 4 0,0 3 214,2-1 69,1 4 1,2-4-108,3 5 0,2 1 42,6 3 1,-1 0-126,0 0 1,1 0-1,-1 1 1,1 3 0,-1 3-109,1 3 1,-1 2 0,-1-1 0,-1 1-57,-1-1 1,-4 1-1,2-1 1,-1 1-60,-2-1 0,-2 0 1,-2 1 81,-3-1 1,1 1-1,-4-1 11,-2 1 26,-1-6 1,-2 4 95,1-2-92,-1-3 105,6 5-68,1-9 1,6 8 96,3-5-88,2 0 1,7-4 0,1 1 42,1 3 0,2-1-7,-2 4 0,-2-3 0,2 2 65,-2 0 0,-3 2 0,-1 0 0,-3 2 99,-1 2 0,3-5 0,-4 1 1,-2 1-46,0 1 0,-7 1 0,-3 0 0,-2-2-195,-2-2 1,0 0 0,-2 0 0,-2-3-275,2-3 0,-2-1 0,0-2 320,2-6 0,-3 0 0,-1-8 0</inkml:trace>
  <inkml:trace contextRef="#ctx0" brushRef="#br0" timeOffset="8">11429 4408 7796,'-5'6'-578,"-3"-2"428,3-3 1,1-2-14,8-3 172,2-2 0,6-5 1,0 3 299,4 0-171,2 5 0,2-6 0,2 6 0,3 0 41,3 2 1,8 1 0,7 0 0,5 0 1,6 0 1,3 0 0,4 1-111,-29 1 0,1 0 0,3-1 1,0 0-1,3 2 0,0 1 1,2-1-1,1-1 0,2 0 1,2 0-139,3 0 1,0 1-1,1-2 1,1 0-1,4 2 1,0 1-1,1-2 1,0 1 43,1-2 1,0 0-1,-1 2 1,-1-1-1,1 0 1,0 0-1,1 0 1,-2-1-18,0-1 0,-1 1 0,-4 1 0,-1 0 1,-3 0-1,-1 0-54,-2-1 1,0 0-1,-2 0 1,-1-1 28,1 0 0,-2 0 0,-3 1 0,0 0 0,-2 0 0,0 0-45,0 1 0,0 0 0,29 3 0,1-2 123,-2 1-26,-1-1 0,-5-1 0,-2 0 0,-5 2-10,-1-1 0,-8-2 0,-2-1 0,-3 0-39,-5 0 1,-2 0-1,-6 0 1,-3 0-290,-4 0 163,-2 0 0,-8 0 1,-11 0 187,-10 0 0,-1 0 0</inkml:trace>
  <inkml:trace contextRef="#ctx0" brushRef="#br0" timeOffset="9">13983 4270 7675,'7'0'-104,"1"0"1,1 0 122,1 0 1,6 1 0,2 3 0,1 4 61,0 2 1,0 5 0,4 2 0,0 1 63,0 2 1,-4 2 0,-1 1 0,-1-1 62,-3 1 0,-2 0 1,-1 1 122,-4 3-184,-2-3 1,-5 6 0,-1-5 62,-3 2-113,-2-1 0,-7 1 0,-1 0 4,-1-2-75,-6 0 1,4 1-1,-6 0-517,0-5 308,0 2 1,5-9 0,2 3 0,0-3-1556,1-4 1738,0-6 0,3 1 0,1-5 0</inkml:trace>
  <inkml:trace contextRef="#ctx0" brushRef="#br0" timeOffset="10">14647 7567 7761,'-7'0'-8,"4"0"0,6 0 141,5 0 1,3-3 0,5-1-1,4 0-159,6-1 0,4 4 0,8-5 0,5 1 156,6-2 1,3 2 0,7 1-1,2 1-31,-29 1 1,0 0-1,3 2 1,-1-1 0,2-1-1,-1 0 1,2 1-1,0 1-111,1 0 0,-1 0 0,1 0 1,-1-1-1,2 0 0,0-1 1,-1 0-1,0 0 61,1 1 1,0 0 0,-4 0 0,0-1 0,-1 1 0,-1 0 0,31-3-263,-4 1 0,-2-2 0,-3 2 0,-4 0-13,-5 2 0,-9 1 1,-3 0-123,-6 0 273,-4 0 1,-6 0 40,-3 0 1,-8 0-1,-9 0 24,-8 0 0,-6 0 1,-9 0-1,-3 0 12,-6 0 0,-5-4 0,-8 0 1,-3 2-28,-3 0 0,-3 1 0,-4-2 1,-4 0 10,30 1 0,-1 1 1,-3 0-1,0 1 0,1 0 1,-1 0-1,-1 0 0,0 1-26,-1 1 0,0 0 1,1-1-1,-1-1 1,-3 3-1,-1-1 1,0 0-1,0 0 49,0 0 1,1 0 0,2 2-1,1 0 1,2-2 0,1-1 0,0 1-1,1 0 34,2 1 0,1-1 0,-30 0 0,11 1 125,6-1-159,6-2 1,10 0 0,5 0 119,5 0-95,3 0 0,13 0 3,8 0 1,13 0-1,14-2 1,8 0 17,6-2 1,9-5-1,9 1 1,-28 4-1,-1-2 19,1 1 1,0-1 0,2 0 0,1 0 0,1 1 0,0-1 0,1 0 0,1 1-121,1-1 0,0 0 0,0 0 0,-1 1 0,-2-1 0,0 1 72,-1 1 1,0 1 0,-1 0 0,1 1-1,0 1 1,0 0 0,-1 0 0,-1 0-1,-2-1 1,1 0-96,-3 1 1,1 0-1,29-1 1,-7 2-1,-5 0-65,-4 0 1,-5 0 0,-2 0-636,-4 0 567,-8 0 0,-1 0 0,-5 0 202,-2 0 0,-7 4 0,0 0 0,-6 0 0</inkml:trace>
  <inkml:trace contextRef="#ctx0" brushRef="#br0" timeOffset="11">16891 4831 5939,'0'-6'459,"0"-1"-413,0 4 1,2 1 0,0-3 290,2 0-298,5 4 0,-8-5 0,4 3 238,0-1-220,2 0 0,0 3 0,1-1 97,1-2-106,1-5 161,-4 8-149,5-4 1,-9 5-45,6 0 0,-5 0 0,4 1 0,-1 1 8,1 2 1,-4 0-1,5-4 1,0 1-8,-2 3 1,4-3 0,-2 3 0,2-3-37,1-1 1,1 2-1,-1 0-113,1 2 148,-1 0 0,-3-4-60,0 0 52,-6 5 0,8-4 18,-2 3 0,-2-3 5,2-1 1,-4 0-25,3 0 0,-3 0-6,4 0 0,-4 0-1,3 0 0,-3 0 59,4 0-53,-6 0 0,5 0-12,-4 0 17,4 0-89,-1 0 71,4 0 0,-7 0 1,5 0-6,0 0 1,-1 0 0,0 0-3,2 0 1,-2 0 9,0 0 0,1 0 9,3 0 0,-3 0 1,0 0 14,1 0 0,1 0 1,0-1-1,-1-2-9,-2 0 1,1-1 0,4 3 0,-1-2 5,0-1 0,1 0 1,-1 4-7,1 0 0,-1 0-12,1 0 2,-1 0 1,1 0-1,-1 0 1,1-1-3,-1-3 0,2 3 1,1-3-1,2 2 0,2-2 1,1 3 0,4-3 0,0 1 15,0-1 1,0 2 0,0-4 0,0 0 20,-1 4 0,1-3 0,0 0 0,0 0-3,0 0 1,1-1-1,0 4 1,2-2-11,-1 2 1,-3-4 0,5 3 0,-3 0 5,-1 2 1,1 0 0,1-2-13,2-1-2,5 0 1,-8 4 0,3-1-99,-3-3 82,4 3 0,-4-4 1,4 4-1,-1-2-7,0-1 0,3 0 0,-3 4 0,0 0 7,1 0 1,1-3 0,4-1-30,-3 1 1,4 2 0,-5 1 0,1 0 0,1-1 3,1-3 1,1 3 0,0-3 0,-1 3-7,-2 1 0,-3 0 0,3 0 0,2 0-5,1 0 1,2 0-1,-2 0 1,-1 0 11,-2 0 0,-1 0 0,3 0-43,-1 0 53,-1 0 1,5-2-1,-2 0 1,-1-2 17,-2 1 0,-1 2 0,3 1 0,-1 0 11,1 0 0,-3 0 1,0 0-1,-1 0-4,-3 0 0,0 0 0,-2 0 1,-1 0-3,1 0 0,-4 0 0,-1 0 0,-1 0-6,-3 0 1,2 0-1,0 0 1,-2 0 5,-2 0 1,4 0 0,0 0-1,1 0-5,-1 0 0,0 0 0,-4 0-8,4 0 7,-4 0 1,5 0 0,-6 0-35,1 0 32,-1 0 1,1 4-1,-1 0-272,0-2-136,-4 0 1,-2-4 7,-5-2 0,-5-1 400,-3-2 0,-2-9 0,-1 4 0</inkml:trace>
  <inkml:trace contextRef="#ctx0" brushRef="#br0" timeOffset="12">19949 4430 7505,'8'0'-379,"-1"0"0,2 0 200,1 0 0,2 0 1,-1 2-1,1 0 369,-1 2 0,-3 5 0,-1-3 1,1 2 80,-2 0 1,3-1-1,-5 6 1,0 1-175,1 1 0,-4 1 1,3-4-1,-4 2-71,-4 2 0,-3 4 0,-9-2 1,-3 1 57,-2 0 1,-2-1 0,0 2-1042,0-1 435,0-5 522,0 3 0,0-6 0,0 1 0</inkml:trace>
  <inkml:trace contextRef="#ctx0" brushRef="#br0" timeOffset="13">21380 3114 7832,'-34'-12'0,"0"1"0,-2 1 88,-2 2 1,-7-1-1,-6 6 1,-1 0-326,-2 2 0,-2 2 1,-2 4-1,1 7 125,0 5 0,3 6 1,1 4-1,-2 5 114,27-14 1,0 1 0,-23 18 0,5 4 0,8 3 79,6 0 1,10 1-1,8-2 47,5-1-113,9-5 1,17 5-1,17-7 1,14-3-13,-17-16 1,2-2 0,2 0 0,2-2 0,4 0 0,2-2-2171,2 0 1,2-1 2169,-1 0 0,2-2 0,6-1 0,1-1 0,-2-1 0,0-1 0,0-1 0,1-1 1,-2-2 1,1-1-1,3-1 1,0-1 0,0-4-1,-1-1 1,-2-1-1,0-1 122,-4-1 0,0-2 0,-4-1 0,-1-2 0,-5 2 0,-2-2 0,-1 0 0,-2-1-95,-2-1 0,-2 0 0,-3-2 0,-3 0 0,9-17 1,-11-1 198,-5 0 0,-11-2 0,-10-5 1,-11 1-158,-9-1 1,-15-2-1,16 23 1,-2 1 0,-2 0-1,-1 1-82,-2-1 1,-2 0 0,-1-1-1,-1 1 1,-2 2 0,0 0-584,0 0 1,0 2 601,-3 2 0,0 2 0,1 1 1,0 2-1,-3 1 0,-1 2-120,0 0 1,0 1 79,0 2 0,0 2 1,4 3-1,1 1 0,1 2 1,1 1-1,1 2 0,2 1-79,-29 9 1,8 4-1,8 6 1,6 2 672,8 1 1,5 8-566,11-1 0,1 1 0,10-1 0,2 6 0,0 3 0</inkml:trace>
  <inkml:trace contextRef="#ctx0" brushRef="#br0" timeOffset="14">20235 7270 7776,'-11'-2'-100,"-1"-1"1,7-2 0,6-3 11,10 4 1,5 3-1,8 1 1,4 0 201,7 0 0,5 0 0,10 0 0,6 1-7,8 3 1,-32-3 0,2 0-1,3 2 1,1 1 67,-1-2 0,0 1-336,4-1 1,0 0-1,2 0 1,1 1-1,5 0 1,1 0 146,1 0 0,0 0 55,0 0 1,1 0-1,1-1 1,0-1-1,1 1 1,1 0-106,2 0 1,1-1 26,0 0 0,1-1 0,0 0 0,0 0 0,0 0 1,-1 0-1,-2 0 0,0 0-22,-3 0 1,-2 0 0,0 0 0,-1 0-1,-2 0 1,-1 0 0,2 0 0,-1 0 31,-1 0 1,-1 0 0,-5 0 0,-1 0-1,0 0 1,-1 0 0,-2 0 0,0 0 50,-3 0 1,-1 0-1,31 0 1,-8 0-1,-1-1-67,-2-3 1,-3 1-1,-3-3 1,-9 0-7,-4-1 1,-4 0 0,-6-5 0,-9 2 38,-3 2 1,-3-2 0,-2 3 0,-6-4-14,-7 0 0,-10 1 0,-14 1 96,-3 1-85,-9 1 1,-15-1 0,24 4-1,0 0 32,-3 0 0,0-1 31,2 0 0,-1 0 0,-6 0 0,-1-1 1,1 0-1,0 0 0,-2 1 0,-1-1-45,-4 0 0,-1 1 0,0-1 1,0 0-1,-4 0 0,0 1 1,2-1-1,-1 0-103,1 0 1,-1 1 0,3-1 0,-1 2-1,-4-1 1,-2 1 0,0 0 0,-2 1 98,-1 1 0,0-1 1,-2 1-1,-1 0 1,0 2-1,0 0 1,0 0-1,0 0 19,1 0 0,0 0 0,2 0 1,0 0-1,-1 0 0,0 0 1,2 1-1,-1 0-1,2 0 0,1 1 0,5-1 1,0 1-1,2 1 0,1 2 0,4-2 1,1 1-5,2-1 1,1 1 0,7-1-1,0 0 1,-28 0-6,9 0 10,10 1 0,8-4 0,8 0-62,6 0 59,3 0 1,10 0-173,-1 0 137,11 0 1,-1 0 0,13 0-1,5 0 122,1 0 1,8 0 0,7 0 0,9 0-44,7 0 1,10 0-1,-27 0 1,0 0-1,5 0 1,0 0-22,5 0 0,1 0 0,0 0 0,2 0 0,2 0 0,0 0 0,3 1 0,0-1-44,3 2 1,0 0 0,-2-1 0,1 1 0,7 1 0,0 0 0,-2 0 0,1 1 1,0-1 0,0 0 0,0 0 0,1 2 0,-1 0 0,0 0 1,-1-1-1,-1 1-13,-1-1 0,-1-1 1,-3-1-1,-2 0 0,1 2 1,0 0-86,0 0 0,1 1 73,-6-3 0,-1 1 1,-3 1-1,0 1 1,-5-3-1,-1 1 1,0-1-1,-2 1 3,-2-1 0,-2 1 0,24 6 0,-5-3-718,-4 0 741,-3 5 0,-9-6 0,3 2 0,3-2 0</inkml:trace>
  <inkml:trace contextRef="#ctx0" brushRef="#br0" timeOffset="15">21060 8128 7682,'6'0'0,"0"0"-356,-2 0 317,3 0 0,1 0 0,4 0-206,4 0 220,5 0 1,3 0 0,4 0 0,6 0 102,7 0 0,6 4 0,7 0 1,7-2-10,-29-1 0,2 0 0,3-1 1,1 0-1,1 0 0,1 0 0,2 0 1,0 0-11,1 0 1,0 0 0,5-2 0,1 0 0,1 0-1,1 0 1,-2 0 0,1 0-120,2 0 1,1-1 0,0 2-1,0 1 1,2-2 0,1 0-1,-1 1 1,-1 0 44,-1-1 1,0 0 0,4 1 0,0-1 0,-2-1 0,-2-1 0,1 0 0,-1 0-32,-1 1 1,-2 0 0,-1-5 0,-1 0 0,-4 1 0,1 0-123,3 0 0,1-2 131,0-2 0,0 0 0,-11 3 0,0-2 0,0-1 1,0-2-54,1 0 0,0-1 67,-4 3 0,-1-2 0,-1-1 0,0 0 1,21-10-88,0-3 99,-11 3 0,0-5 0,-12 2 0,-6-2-12,-4 0 1,-9 0 136,-4 2-48,-5 3 1,-5-8 0,-10 4-1,-10 0 1,-8 0 5,-7 2 1,-5 2-1,-11 1 1,-4 1-45,-3-1 1,24 11 0,0 1 0,3 0-1,0 0 1,-4 1 0,0 0-15,-3 0 1,-2 1 0,-2 0 0,-2 0 0,-2-1-1,-1 1 1,1 1 0,0 1-185,-4 0 1,-1 1 0,0 0-1,-2 0 1,-1 1 0,-1-1 100,0 0 0,-1 0 71,3 3 0,-2 0 0,-2-2 0,-1 1 0,2 2 0,1 0 0,2 1 0,0 0 8,-1 0 0,0 1 0,-3 0 0,2 1 0,6 0 0,1 2 0,0 0 1,-1 3 12,-3 0 1,1 2-1,-1-2 1,1 2-1,2 1 1,1 1-1,1 0 1,0 0 12,1 0 1,0 2-1,1-1 1,2 2-1,1 0 1,1 0-1,1 2 1,0 1-53,2 0 1,2 1 0,2 0-1,2 0 1,3 1 0,2 0-1,1 0 1,2 1-82,-19 19 1,14 4-1,13-3 1,9 3-18,9 6 1,12-6 0,11 3 0,7 0 80,7-1 1,-15-19 0,2 0 0,2 0-1,1-2 73,1 0 0,0-1-62,1 1 0,0 0 1,-1-5-1,0-1 1,-1 2-1,0 0 231,27 17-136,-1-2 1,4-4 0,2-4 71,-29-13 0,1-2-97,0-1 0,2-2 0,4 1 0,1-1 0,0-3 1,0 0-1,1 0 0,0-1 14,2 0 0,2 0 1,3-3-1,2 0 0,4 1 1,1-1-1,3-2 0,0-1-37,-4-1 1,1-2 0,5 1 0,0-2-1,-4 0 1,0 0 0,4-2 0,1 0-73,2-1 0,0-1 0,0 0 0,0-1 0,-17 3 1,0 0-1,-1 1 0,19-5 0,-2 1-49,-3 0 0,0-1 0,-5 0 0,0 0 0,-6-1 0,-1 0 0,2 0 0,-1-2 10,-1 1 0,-2-1 0,-2 1 0,-2-1 0,-2-1 0,-2 0 0,-4 1 0,0-1 122,-2 1 0,-1-1 1,24-16-1,-11 0 0,-7 2-25,-6-2 0,-8-1 0,-6-2 0,-6 0 50,-4-3 0,-4 2 0,-4-4 84,-3 1-93,-14-2 0,-4-1 0,-13 2 1,-4-1-36,-3 0 0,17 20 0,-1 0 0,-2-2 0,-2 0 0,-2 0 0,-2 1-67,-2-2 1,-1 2 0,-3 1-1,-2 1 1,-3 0 0,-1 1-1,1-1 1,-1 2 57,-5-2 0,-1 1 0,0 0 0,0 2 1,-5 1-1,0 1 0,1 1 0,0 1-24,0 1 0,-1 0 1,-1 3-1,0 0 0,1 2 1,1 0-1,-3 2 0,0 1 7,19 2 0,-1 1 1,0 1-1,-20 1 1,0 1-1,19 1 1,0 0-1,1 0 1,-20 4-1,1 2 13,19-3 0,1 2 0,0 0 0,-20 6 0,1 2 0,21-5 1,-1 2-1,1 0 0,-20 6 0,2 1 15,2 0 0,1 1 0,2-1 0,2 2 0,4 0 1,1 2-1,2-2 0,1 1-2,3 0 1,3 0 0,4-1 0,3 1 0,3-2 0,2 1-6,-17 20-1,16-5 1,11 7 0,13-2-863,6 3 788,8-5 0,17 5 1,12-3-1,8 1-31,-20-22 1,1 0-1,3 1 1,0-1 0,4-1-1,1-1 101,0-1 1,2 1-1,2-2 1,2 0-1,0-1 1,2-2-1,0 0 1,1-1-1,1-1 1,-1-1 16,0-1 0,0-1 0,0 0 0,-1-1 0,-2-3 0,0 0 0,1-1 0,1-1 12,-1 0 1,1-2 0,1 0-1,1 0 1,-2-1 0,0 0 0,-3-1-1,0-1-91,1-2 1,0 0 0,-3 1 0,-1-1 0,5-4 0,0-1 54,-2 1 0,0 0 0,2-1 0,-1 0 0,-4-2 0,-1-1 0,2 0 0,-1 1 0,0 0 0</inkml:trace>
  <inkml:trace contextRef="#ctx0" brushRef="#br0" timeOffset="16">10616 10097 7770,'0'-7'-437,"0"-1"1,1 6 0,3-3 420,3-1 0,5 5 0,3-3 293,4 3-185,3 1 1,6 0 0,2 0 227,3 0-200,12 0 0,-2-4 1,12 0-39,4 2 1,4 1-1,-27 1 1,1 0 0,1 0-1,0 0 1,2 0 0,0 0-85,2 0 1,0 0-1,1 0 1,1 0 0,2 0-1,2 0 1,1 0 0,0 0 30,2 0 0,1 0 0,1-1 0,-1 0 0,0 0 0,0 0-104,-1-1 0,1 0 0,3-2 0,2-1 0,-1 1 0,1 0 0,0 0 0,-1-2 0,0 1 1,-1-1 37,-1 0 0,0 0 0,-2 1 0,0-1 1,-2 1-1,0 0 0,-1 0 0,-1 1 25,-1 0 0,-1 0 1,0 1-1,-1 0 1,-1-1-1,1 0 1,-2 2-1,0-1-62,0 0 0,-2 1 0,-4 1 1,-1 1-1,1-2 0,0 0 64,-3 1 1,-1 1 16,27 0 0,-3 0 0,-7 0-26,-3 0 0,-6 0 1,-5 0-1,-4 0 0,-5 0-69,-3 0 1,-2 0 0,-3 0 0,-4 0 267,-2 0 1,-6 0-329,1 0 1,-8 0 318,-4 0 1,-3 0 0,-14 0-1,-3-2-175,-5-1 1,-2 1 0,-3-1 0,-7 0 14,-6-1 1,-2 3 0,-7-3-80,-3 3 81,-1 1 1,27 0 0,0 0 0,-2 0-1,0 0 1,-2 0 0,-1 0-22,-2 0 1,-1 0 0,0 0 0,0 0-1,-3 0 1,0 0-1072,0 0 0,-1 0 1082,0 0 0,0 0 1,-1 0-1,0 0 0,1 0 1,-1 0-1,0-1 1,0 1 6,0-2 0,0 0 0,1 1 1,0-1-1,1-1 0,-1 0 1,1 0-1,0 1-49,0 0 0,-1 1 0,0 0 1,0 0-1,0-1 0,0 1 1,0-1-1,0 0 44,2 1 0,-1 0 0,0 0 1,0 0-1,-1 2 0,0 0 1,0 0-1,0 0 4,1 1 0,1 0 0,2 1 1,0-1-1,1 0 0,0-1 0,3 1 1,2 0 11,1-1 1,1 0-1,-28 0 1,8-1 0,4 0 8,6 0 1,5 0-1,8 0 1,3-1-31,3-3 0,6 3 0,3-3 227,2 3-217,1 1 0,1 0 0,-1 0 1048,1 0 1,3 0-1063,1 0 1,7-4-1,2-1 124,8-1 0,12-2 0,4-3 0,8-1-120,5 1 1,8-5-1,8 1 1,6 1 3,-27 7 1,1 1 0,1 3 0,2 0 0,2 1-1,0 0 1,0 1 0,0 1-16,0 0 0,0 0 1,3 0-1,1 1 1,1 1-1,0 0 1,3 2-1,0 1 91,0 2 0,1 0 0,0-1 0,0 1 0,2 0 0,-1 1-1234,-1-2 0,1 1 1178,2 1 0,1 0 1,-1-2-1,1 0 0,2 0 1,1 0-52,0-1 1,0-1 24,1-2 1,-1-1-1,-2 2 1,0-1 0,1-2-1,0 0 1,1 0-1,0-1 30,-1-1 0,0 0 0,1 1 0,-1-1 0,-3-1 0,-1-1 0,0-1 0,-1 1-78,-3-1 0,0 0 1,-2-1-1,-1 0 1,0 1-1,0 0 1,-3 0-1,-1 1-6,-3 0 1,0 0 0,-1 3 0,-1 0-1,26-4 1,-1 1-60,-1 0 0,-11 0 0,-4 4 0,-3 0 131,-4 0 1,-3 0-1,-4 0 1,-6 0 115,-4 0 0,-6 0-292,1 0 2532,-7 0-2470,-3 0 0,-14 0-189,-2 0 3,-3 0 1,-3-1 283,-2-3 0,-2-2 0,-2-6 0</inkml:trace>
  <inkml:trace contextRef="#ctx0" brushRef="#br0" timeOffset="17">14578 10326 8351,'11'-14'-59,"1"3"1,-1-2-1,2 9-177,2 2 262,3 1 0,11 1 1,6 0-1,7-2 27,6-1 0,9-3 0,-25 2 0,1 1 0,1 0 0,1 2 12,1 0 1,1 1-1,-4 0 1,0 0 0,1 0-1,0 0 1,0 0-1,0 0-36,0 0 1,-1 0-1,2 0 1,-1 1-1,0 1 1,-1 0-1,1 1 1,-1 0-22,-1 0 1,0 1 0,28 6 0,1-4-1,-3 2-25,-5-1-1,-2 0 1,-7 2 0,-2-3-44,-3-1 1,-8-1 0,-3-4 0,-3 0-74,-8 0 57,-3 0 0,-14 0 0,-7 0 1,-11 0 61,-7 0 1,-6 0 0,-7 0 0,-5 0-9,-6 0 1,2 0 0,-5 0 0,-3 0 24,-6 0 1,-1-1-1,29-1 1,0 1 13,-2 0 1,0-2-55,-29-6 1,26 6 0,0 0-1,3-3 1,1 0 0,-1 1-1,0 0 55,0 2 1,0-1 0,2-3 0,1 0 0,-31-5 0,0 0 81,3-1 0,2-2 1,2-1-1,4 2 10,6 2 0,3 0 1,8 1-1,6-1 14,4 1 0,7 1 1,4 1-87,5 1 1,5 2 0,9-3-1,8 1-100,8-1 0,10 3 1,10 0 249,5 0-166,7-2 0,-1 6 1,7-2 218,2 3-270,-27 1 0,0 0 0,2 1 0,0-1 0,2 1 0,0 1 0,1 0 0,0 1 46,0 0 1,1 0-1,2 0 1,1 1-1,1 0 1,1 1-1,1-2 1,-1 0-9,1-1 1,0 1-1,1 2 1,0-1 0,-3-1-1,0 0 1,1 1-1,-1 0-34,0 0 0,0 0 0,-1-2 0,-1-1 1,-3 3-1,0-1 0,-2 0 0,0 0-76,-3 1 0,0-1 0,26 0 0,-3 4 0,-7-2-58,-7-3 0,-1 3 0,-6-1 0,-4-1-77,-3-2 1,-6-1 0,-5 0-975,-2 0 1211,-1-5 0,-3-1 0,-1-6 0</inkml:trace>
  <inkml:trace contextRef="#ctx0" brushRef="#br0" timeOffset="18">18712 8666 8404,'0'-7'2503,"1"-1"-1932,3-1 0,-1 3 0,4-1-445,2 2 0,-2-2 0,0 3-153,2 1 0,1 2 0,3 1-9,2 0 0,-2 0 0,2 0 1,-2 0 18,-1 0 1,3 0 0,1 0 0,1 0 5,-1 0 1,3 0 0,-2 0 0,1 0 107,2 0 1,-2 0-1,1 1-847,1 3 485,2-3 0,-3 8 0,0-5-410,2-1 587,0 3 1,2-1-1,0 4 1,0-3 31,0 0 0,0 1 0,1-2 0,1 0 16,2 0 1,1 3 0,-2-3 0,0 0-69,0 0 0,-6 3 0,-2-3 0,-2 0-67,-2 0 0,-2 0 1,-3-2-14,-2 1 0,-3 0 30,4-4 1,-7 0 100,-1 0 0,-5-4 0,-6-1 17,-1-2 1,1 1-1,-2-3 479,-2 1-358,2 1 0,-9-3 0,2 1 0,-4 2-80,-3 2 0,-3-4 1,2 3-1,0-2 13,0 1 1,0 3 0,2-3 0,-1 2 40,2 3 0,1-3 0,2 1 0,2 1 46,1 2 1,3 1 0,-1 0-82,0 0 0,2 0 47,3 0 0,7 0 157,5 0 0,5 1 1,7 2-268,-1 1 59,6 0 1,1-4-1,5 1 87,-1 3-98,1-3 0,0 4 1,0-4-1,0 2-42,0 1 0,0 3 0,0-2 0,0 0-22,0 1 1,-2 1 0,-2-2 0,-3 0-173,-4 0 0,0 1-797,-1-3 953,-4-1 0,-7-2 9,-8-8 0,3 2 0,1-2 0,3-1 420,1-1-139,5-2 1,1-4 0,6-2-1</inkml:trace>
  <inkml:trace contextRef="#ctx0" brushRef="#br0" timeOffset="19">19995 8643 8727,'-12'6'668,"5"-5"-870,-1 3 282,5-3 418,-2-1-377,5 0 0,5-4 0,3 0 0,2 0-94,2-1 1,4 4-1,3-3 1,3 3-46,1 1 1,0 0 0,1 1 0,3 2 28,3 1 0,3 5 1,3-2-1,2 5-27,4 3 0,-1-2 0,2 2 0,3-2 62,2-2 0,6-3 1,-3-2-1,2 0-58,5 1 0,1-5 1,5 3-339,-2 1 223,-29-6 0,0 1 1,30 4-1,-30-4 0,1-1 47,0 2 0,1 0 73,-2-1 0,0-1 1,4 3-1,0-1 0,-3-1 1,0-2-1,1 1 1,-1 0-18,1 0 0,-1 0 1,31 0-1,-2 0 1,1 0 18,0 0 1,-7 0-1,1 0 1,0 0 15,-4 0 0,-4-4 0,0-1 1,-3 0 11,-2 0 1,1-4 0,0 2-1,-1-3 17,-3-2 0,1 1 0,-4 0 1,1 3-32,-1 0 1,-1 5 0,-3 0 0,-1 1-11,0 2 0,1 0 0,-2 0-326,-3 0 219,3 0 1,-5 0 0,3 2 0,-4 0 110,-3 2 1,-1 1 0,0-2 0,-2 2-119,-2 1 1,2-2-1,-6 2 1,-1 1-16,-1-1 1,2-2-1,0 2 1,-1-1 71,-1-2 1,-2-2-1,1-1 1</inkml:trace>
  <inkml:trace contextRef="#ctx0" brushRef="#br0" timeOffset="20">23556 8724 9064,'10'-8'-364,"1"2"1,-1-1 553,2 1 1,8 2 0,0-4-1,7 0-81,7-3 1,2-4 0,6 0-65,1 1-28,1 1 0,2 6 0,0 0-263,0 2 160,-5-4 0,3 8 0,-3-3-162,-1 3 106,5 1 0,-9 0 1,1 0-1,-4 0-13,-3 0 0,-3 0 1,2 0-1,-2 0 32,-5 0 0,0 1 0,-4 2 0,1 0 18,0 0 0,-3-2 0,1-1 0,0 0-105,-3 0 1,-1 0 203,-2 0 1,1-5-1,-1-1 1</inkml:trace>
  <inkml:trace contextRef="#ctx0" brushRef="#br0" timeOffset="21">17475 10120 11049,'0'-11'-2495,"7"1"2258,4 2 379,1 3 1,10 6 0,1 2-8,7 1-113,3 5 1,6-7-1,3 4-15,3-1-6,11 4 1,-3-7-1,8 3 1,-1-1-37,1-1 1,1 5 0,-29-6 0,1 0 0,29 0-19,0 0 0,-4-1 0,-5 1 0,-5 2-32,-2-1 0,-6-2 0,-5-1 1,-7 0-131,-6 0 0,-8-1 147,1-3 1,-15 3 0,-9-3 0,-10 3-8,-7 1 0,-6 0 0,-6 1-227,-1 3 247,-10-3 0,5 8 0,-11-4-186,0 1 218,-2-3 1,-3 6-1,-1-4-140,-1 1 153,28-4 1,0-1-1,-26 4 1,0-5 0,4 0 5,5 0 0,8-1 0,4-3 1,5-4 79,6-2 1,6-1-1,11-1 1,2 1 33,4-1 0,4 1 0,4-1 0,5 2-39,5 3 1,10-2-1,9 4 1,7-1-1,4 1 1,4 0 0,11 3-270,2-2 121,-27 2 0,1 0 0,0 2 0,1 0 0,1 0 0,1 1-107,-1 1 0,0 0-735,-1 1 1,0 1 918,1 1 0,0 1 0,2-2 0,0 1 0,1 0 0,0 1 0,-2 2 0,-1 1 0,-1 1 0,-1 0 0</inkml:trace>
  <inkml:trace contextRef="#ctx0" brushRef="#br0" timeOffset="22">18941 9136 13601,'-8'0'-1418,"1"0"0,6-4 2820,1 0-1259,5 0 1,11 3-1,3-2 1,3-2-2,1-1 1,1-2 0,3-3-1,3 0-34,3-1 1,2 1-1,-1-1 1,2 1-48,2-1 0,-1 5 0,3 0 1,0 1-102,-3 0 1,-5 3 0,-3-1 0,-1 3-35,-3 1 0,-6 5 0,-3 1 1,-5 2-19,-3 0 0,-3-5 0,-6 4 1,-3-2 122,-4-3 1,-3 4-1,-5-1 1,-3 0-59,-2 0 0,-6 2 0,-1-1-63,-1 0 25,-2-4 0,-3 7 0,1-5-49,2-1 108,-2-2 1,9 3 0,-4 0 0,1-2 66,1-1 1,-1-1 0,4 0 0,1 2 21,3 2 1,-2-3 0,3 3 0,0-2-159,3 2 1,-2-3-1,2 3 137,1-3-111,6-1 1,4 0-1,8 0 57,4 0 1,3-4-1,5-1 1,3 0 43,2 0 0,2 0 0,0 3 99,0-2-124,5 0 1,-4 4 0,4 0-175,0 0 87,-4 0 0,4 1 0,-5 3 0,-1 2-348,-3 1 0,1 3 148,-4-2 0,-2 2 0,-7 1 74,-3 1 0,-8-5 355,-3 1 0,-4 0 0,0 3 0</inkml:trace>
  <inkml:trace contextRef="#ctx0" brushRef="#br0" timeOffset="23">12792 8941 8438,'-12'0'-1014,"1"0"0,-1 0 1028,1 0 0,-1 4 0,2 1 0,1 1 34,2 3 1,3 3 0,-3 2 0,1 2-9,0 2 1,2-3 0,-4 3-1,1 0-45,0 0 1,-3 1-1,4 2 1,-2-1-5,0-5 0,2 1 1,-3 0-145,1-2 1,6-2 128,-2 0 0,4-6-320,4-2 182,-3-3 0,9-6 162,-2-2 0,-3-4 0,0 0 0</inkml:trace>
  <inkml:trace contextRef="#ctx0" brushRef="#br0" timeOffset="24">12562 9033 8177,'-6'0'-2184,"1"0"2235,5 0 1,0 5 0,-1 2 8,-3 4 0,1 0 0,-3 1 0,0-1-3,-1 0 0,1 6 1,-3 1-1,1 1-27,0 0 1,1-4-1,1 3 1,1 0 9,2 0 0,2-4 0,1 1-18,0-2 0,5-3 1,3-1-10,2-2 1,5-4-1,0 1 114,-1-3-111,4-1 0,0-1 1,5-2-1,0-1 3,0-5 1,0 3 0,-1-7-1,3-1-18,1-1 0,-1 0 0,1 2 0,-2-1-53,-1-1 0,-4 1 0,-1 5 0,-1 3-172,-3 0 0,2-1 0,0 3 224,-2 1 0,-2-8 0,0-2 0</inkml:trace>
  <inkml:trace contextRef="#ctx0" brushRef="#br0" timeOffset="25">5966 10052 8498,'-5'-7'-2314,"3"2"2122,-6 5 213,0 0 0,1 0 1,-1 0 13,-1 0 1,3 0-1,-2 0-12,-1 0 1,3 0 0,-2 1 0,-1 3-3,-1 4 1,-1 2-1,-1 3 1,1 1-10,-1 1 1,1 2-1,-1-3 1,2 2 2,3 2 1,-2-3 0,4 3 0,0-1 20,0-3 0,1 2 0,4-1 0,0 1-9,0 0 0,0-2 0,1 5 0,3 0 29,3-1 1,5 2-1,3-3 45,4 1-71,3 1 0,2 0 0,1 0 0,5 1 18,3 2 1,4 1 0,9 0 0,1 0-16,2 0 1,5-4 0,5-3 0,-27-8 0,0-2-12,2 0 1,0-2 0,-1 0 0,1 0 0,4 0 0,2 0 0,0-2 0,0-1-62,1 0 0,0 0 0,4-2 1,0 0-1,-1 0 0,1-1 0,0-2 1,1 0 53,0-1 0,0 0 1,3-3-1,1-1 0,-3 1 1,0-2-1,2 1 0,0-1-13,1 1 1,-1-1 0,-4 1 0,0-1 0,-1-1-1,1-1 1,-3 1 0,0-1 12,-2 1 0,0 0 1,-1-1-1,-1 1 0,-4 0 1,0 0-57,-2 2 0,1-1 49,-2-1 0,0 0 0,25-5 1,-4-3-18,-6 3 8,0-1 0,-12 4 0,1-2 0,-7 1-7,-4-2 1,-6 4-1,-3-4 1,-3 4 5,0 0 1,-6-3-1,-2-2 1,-3 0-24,-1-4 0,-5 2 0,-4-2 0,-5-4-3,-5 1 0,-7-4 0,-6 2 1,-5 0-15,-5 2 1,-8 2 0,-4 2 0,-8 2 32,29 10 1,-2 0-1,-2 0 1,0 0 0,-3 2-1,-1 1 1,-1 0 0,0 0-148,-2 1 1,0 0 0,-2 1 0,-1 1 0,-1 2 0,-1 0 204,0 0 0,-1 0-54,0 0 1,1 0 0,1 0 0,2 0 0,-2 0 0,0 0 0,0 0 0,-1 0 3,3 0 1,-1 0 0,3 0 0,1 0 0,-1 0-1,1 0 1,2 0 0,-1 1 13,1 1 0,0 0 0,-1 1 0,1 0 0,1 3 0,0 1 0,0 0 0,1 0-20,1 1 0,0-1 1,0 1-1,2 0 0,2-2 1,0-1-1,1 1 1,0 1-11,1 0 1,-1 1 0,-25 5 0,1 1 0,6-4-6,4-2 1,7-1-1,6 3-28,6-2 0,7-2 0,5-2 0,3 4-221,7 2 0,3 3 271,3 2 0,0-2 0,0 3 0</inkml:trace>
  <inkml:trace contextRef="#ctx0" brushRef="#br0" timeOffset="26">12746 8953 8401,'-2'-12'0,"-1"1"-567,-5-1 1,-2 5 109,-2-1 0,1 5 466,-1 0 0,6 3 8,2 3 1,3 8 0,0 5 0,-2 2 13,-1 2 0,-1 3 0,1 3-159,-3 0 134,2 6 1,-5-4 0,1 4-216,-5-2 173,1-4 1,-5 7 0,4-2 0,-2 0-39,-2 0 1,2-3-1,-3-5 74,-1 0 0,-2 0 0,0-1 0</inkml:trace>
  <inkml:trace contextRef="#ctx0" brushRef="#br0" timeOffset="27">12368 9124 7521,'7'2'-260,"1"1"1,-5 4 0,2 4 0,-1 2 237,-1 2 1,6-1 0,-1 5 0,2 0 71,2-1 1,3 4-1,1-3 1,2 1-39,2-1 1,2-2 0,0-6 20,-3 1 1,1-2-1,-3-2 1,1-5-103,2-1 77,-4-2 1,5-2-1,-5-1 52,2-5-58,-4-2 0,7-3 0,-5-1-32,2-1 0,-3-4 0,3 2 0,0-1 0,0-1-328,2 1 358,-4-3 0,6 3 0,-4-5 0</inkml:trace>
  <inkml:trace contextRef="#ctx0" brushRef="#br0" timeOffset="28">2932 11288 7782,'6'-11'-920,"-2"-1"0,-2 6 887,2 2 0,-1 3 32,4 1-113,-4 0 114,2 5 0,-5 1 0,0 6 0</inkml:trace>
  <inkml:trace contextRef="#ctx0" brushRef="#br0" timeOffset="29">2874 11299 7394,'-7'4'-824,"-1"0"0,4 0 824,-3-4 0,-1 5 0,-4 1 0</inkml:trace>
  <inkml:trace contextRef="#ctx0" brushRef="#br0" timeOffset="30">2691 11334 8297,'-1'-8'-608,"-3"1"1,1 4 0,-4-1 313,-2 3 0,3 1 311,-2 0 14,5 0-33,-2 0 0,7 0 1,0-1 104,2-3-102,5 3 0,-4-6 46,3 3-31,2 3 1,-4-4-1,7 4 1,1-2 0,1-1 16,-1 2 0,0 1 0,1 1 1,4 0-15,3 0 0,1 0 0,0 0 0,1 0 10,3 0 1,-2 0 0,6 1 0,1 1-9,1 2 1,2 0 0,2-4 0,3 0 1,0 0 0,2 0 1,4 0 7,0 0-21,0 0 1,3-1 0,2-2 0,1-1 2,3 2 0,1-3 0,3 1 41,2 1-47,2 2 0,2 1 0,-32 0 0,0 0 0,1 0 0,0 0-4,-1 0 0,1 0 0,4 1 1,1-1-1,-3 2 0,0-1 1,3 1-1,0 0-55,1-1 0,0 0 0,1 0 1,-1 0-1,2-2 0,0 0 1,3 0-1,1 0 55,3-1 1,0 0-1,-2-2 1,1 0 0,3 2-1,1 1 1,-1-1 0,-1 1 0,-1 0 1,0 1 0,3-1 0,1 0 0,-1 0 0,1 0 0,0-1-1,0 0-102,2 1 0,-1 0 0,-1 0 0,-1 0 0,-1 1 0,0 0 1,0 0-1,0-1 98,1-1 0,0 0 0,1 2 0,0-1 1,-2-1-1,0 0-9,-2 1 0,1 1 1,0 0-1,-1 0 1,-1 0-1,0 0 1,0 0-1,1 0-20,0 0 0,-1 0 27,-2 0 0,0 0 0,2 0 0,1 0 0,-4 0 1,0 0-84,-1 0 0,0 0 78,1 0 1,0 0-1,-4 0 1,-1 0 0,2 0-1,0 0 1,-1 0 0,0 1-7,-1 1 0,0 0 0,0-2 1,-1 1-1,0 2 0,0-1 0,-2 0 1,1 0-23,-1 0 0,-1 0 1,-1 0-1,-1 0 0,31-2 1,-32-1-1,0 0 10,1 0 0,0-1 0,29-1 0,0-5 0,-4 0-11,-1-3 0,-4 1 0,-8 1 1,-1 2 0,-3-2 1,-3 2 0,-5 1 0,0 1-40,-4 2 74,3 2 0,-9-3 0,3 0 0,-3 2 0,-1 1 0</inkml:trace>
  <inkml:trace contextRef="#ctx0" brushRef="#br0" timeOffset="31">12814 8621 7198,'4'-18'-605,"0"3"646,0 7 0,-4 3 0,-4 10 0,-1 4 0,-1 5 39,-3 5 0,-3 4 1,-2 2-1,-1 3-49,1 1 1,1 2-1,2 2 1,-1 0-43,1 1 0,1-3 0,1 5 0,2-6-24,2-2 0,-2 3 0,3-5 0,1-1-198,2-5 0,0 0-225,-3-5 399,3 1 1,-6-10-193,4-2 251,-4-3 0,-4-6 0,-1-1 0</inkml:trace>
  <inkml:trace contextRef="#ctx0" brushRef="#br0" timeOffset="32">12459 8975 7772,'-11'6'-447,"5"-4"1,1 6 0,1 1 382,0 1 211,0 1 0,5 5 0,2 0 0,2 2-95,1 2 1,2-2 0,5 0-34,2-2 14,-2 5 1,3-9-1,-3 4 1,1-4 16,1 0 0,2-1 1,-3 0-1,2-3-23,2 0 1,-3-5-1,4 2 1,3-1-40,4-1 0,0 0 0,7-7 0,4-5-40,3-5 0,2-1 1,2-7-1,1-3-93,1-3 0,-7-1 0,6-3 0,-5 3-539,-3 1 684,-6 1 0,-3-1 0,-5-1 0</inkml:trace>
  <inkml:trace contextRef="#ctx0" brushRef="#br0" timeOffset="33">10478 11196 7415,'8'-5'0,"-2"-2"-519,-1-3 1,0 3 408,-1 3 1,-1 3 109,4 1 0,-4 0 0,7 5 0,-3 2 0</inkml:trace>
  <inkml:trace contextRef="#ctx0" brushRef="#br0" timeOffset="34">10112 11208 7765,'-12'0'-272,"1"0"0,3 0 0,1 0-56,-2 0 332,4 0 1,5 0 0,7 0 213,3 0-153,7 0 0,1 0 1,6 0-1,3 0-14,3 0 0,3 1 1,3 2 243,2 1-263,3 4 0,6-5 0,1 5-16,2 1 0,5-1 0,-1 1 1,6-1-1,-28-4 0,1 0-20,1-1 0,-1 0 0,2 2 0,0 0 0,2-1 1,-1-2-1,1 2 0,1-1-34,-1-1 1,1 0-1,1-1 1,0 0 0,-3 0-1,0 1 1,0 0-1,1 0 35,0-1 0,0 0 0,-2 0 0,0-1 0,1 0 0,1 0 0,0 0 0,-1 0 0,0 0 0,0 0 1,0 0-1,-2 0 1,0 0-1,0-1 0,1 0 1,0 0-3,0-1 1,0 0 0,0 0 0,1 0 0,-1 1 0,0 1 0,1-1 0,-1-1 2,1 0 0,0 0 0,-2 0 0,0 0 0,4 2 0,-1-1 0,0 0 0,-1 0-6,-2-1 0,-1 0 0,1 0 0,0 0 0,28 2 0,2 0-2,-31 0 0,0 0 1,31-4-1,-1 0 0,-1 2 2,-2 1 0,3-3 1,-1 0-1,0 1-5,1 2 1,-2 0 0,-4-2 0,0 0-14,1 0 0,-6 2 0,-3 1 0,-2 0-12,-1 0 1,-1 0-1,-2 0 1,-2 0 13,-2 0 1,-1 0-1,-3 0 1,-1 0 25,0 0 0,-3 0 0,-2 0 0,0 0 37,1 0 0,-5 0 1,2 0 105,-3 0-141,-1 0 0,0 4 1,0 1-1,-2 0 69,-1 0 1,1 2 0,-3-3-1,1 0-129,0 1 1,-5-2 0,1 3 0,-2-1 55,-1-2 0,-1 3 0,0 0 0</inkml:trace>
  <inkml:trace contextRef="#ctx0" brushRef="#br0" timeOffset="35">10833 10097 6632,'5'-11'4,"-2"3"0,5 1 1,0-1 44,3 2 0,0-3 0,1 4 0,-1-2 15,0-2 1,6 3 0,2-2 19,3 0-36,1-3 0,5-4 1,2-1-1,4-1 26,5 1 1,-2-4 0,5 5-95,1 1 57,-4 1 0,6 7 0,-3 2-121,2 3 107,2 1 1,-4 0 0,1 0 0,3 1-31,3 3 0,4-1 0,-2 3 0,1 0 5,3 1 1,1-5-1,2 3 1,3-1-1,-28-2 0,-1 0 0,1 1 1,0-1-1,1-1 0,-1 1 1,-1 0-1,0 1-2,2 0 1,-1 0 0,0 0-1,0 0 1,0 2 0,0-1-1,-1 0 1,1 0-39,0 0 1,0 1-1,29 1 1,1 2-1,-2-1 28,0 0 1,-29-2 0,1 0-1,28 1 1,-3 1-42,-3-3 1,5 1 0,-4 0-1,0 0-16,-1 0 0,-3 0 0,2-2 97,0 0-29,-1 1 1,1-4 0,-3 0 0,-3 1 0,-3 3 0,-3-2 29,0 1-31,-3-1 1,-8-2 0,-2 1-1,-2 1 1,-5 2-2,-1-1 1,-3-2 0,1-1 0,-4 0-12,-2 0 1,-2 0 0,1 0-9,-1 0 1,-1-5 17,-2-3 0,-3-2 1,-6 0-1,-3 1 9,-4 1 0,-3 5 1,-6-4-1,-4 2 53,-5 3 0,-10 0 1,0 2-44,-8 0-12,1 0 1,-13 2 0,3 0-1,-5 2 1,-3-1 0,27 0 0,0 0 0,-4 0 1,-1 0-1,-1 1 0,0-1-4,-2-1 1,0-1 0,-1 2 0,0 0 0,-4-1 0,-1-1 0,0 1 0,-2 0-99,-1 1 0,-1-1 0,-1-1 0,0 1 1,-1 1-1,1 0 0,-2 0 0,0 1 106,1-1 1,-1 0-1,-4-1 1,-1 0 0,2 1-1,-1 1 1,0 1-1,-1-1-2,0 1 1,1 0 0,2 1 0,1 0-1,2 0 1,1-1 0,3 1 0,1-2-5,2 0 0,0 0 1,3 1-1,0 0 1,3-1-1,1-1 1,3 0-1,1 0-24,1-1 1,1 0 0,-23-1 0,4-1-9,4 0 34,4 0 1,5 0 0,4 0-17,5 0 32,5 0 1,3-1 0,8-2 0,2-1 112,2 2-108,5-4 1,3 4 0,9-2 0,7 3-48,4 1 1,7 0 0,6 0 0,5 0 26,3 0 0,8 0 0,6-1 0,1-2 34,1 0 1,3-1-1,7 4 1,-32 0 0,2 0-16,0 0 0,2 0 0,2 0 1,0 0-1,1 0 0,0 0 1,2 0-1,2 0-45,2 0 1,1 0 0,4-1 0,1 0 0,3 0 0,0-1 4,1-2 1,-1 0 28,2-1 0,-1 0 0,3-1 0,0 0 0,0 1 0,1-1-132,0 0 1,0 1 46,3-1 1,0 0-1,-4 2 1,1 0 0,1 1-1,1 0 1,-2 0 0,-1 1 73,-3 0 0,-1 1 0,1 2 0,0 1 0,-5 0 0,0 0 0,1-1 0</inkml:trace>
  <inkml:trace contextRef="#ctx0" brushRef="#br0" timeOffset="36">12826 8655 8182,'6'-12'-1664,"-1"6"1759,0 1 1,-3 14 0,2 4 165,-3 3-198,-1 8 0,-5 2 0,-3 4 0,-2 2-51,-2 1 1,1 5-1,0 1 1,-1-3 59,1 0 0,3-5 0,0-2 0,-1-1 82,-1-3 1,4-1 0,1-2 0,1-3-424,0-4 0,-3 2 0,1-2-308,0-1 0,2-6 577,-3-4 0,-1-3 0,-3-1 0</inkml:trace>
  <inkml:trace contextRef="#ctx0" brushRef="#br0" timeOffset="37">12505 8987 7278,'-7'-12'0,"0"1"-471,2 0 559,1 4 0,6 3 1,1 8-1,5 5 46,2 5 1,-2 0 0,-1 5 0,2 2-24,2 0 0,-1 6 0,-1 1 1,-2 0-14,2 0 1,1 0-1,2-3 132,-1 2-177,1 0 1,-1-4 0,2-1 71,2 1-67,-2-5 0,9 3 1,-3-6-1,2-2 32,2-5 1,0-2-1,1-6 1,3 0 0,4 0 1,3-8-1,3-6 1,2-9-62,2-5 1,-3 0 0,4-5-1,0-1 8,-1 2 1,-2-1-1,-7 6 1,-4 2-127,-5 0 1,-8 4 0,0 0 0,-3 4-202,-4 0 1,0 2-272,-4 3-17,0 6-603,-4-4 654,0 9 526,0-5 0,-5 6 0,-1 0 0</inkml:trace>
  <inkml:trace contextRef="#ctx0" brushRef="#br0" timeOffset="38">5703 6423 14505,'5'-17'-546,"3"-2"1,3 4 0,4 2 0,6 5 709,4 3 0,4-2 0,7 1-938,2 0 779,3 4 0,10-4 1,2 6 122,3 0-156,7 6 1,-4-5-1,4 4 1,-2-1 15,-1 0 0,-8 1 0,4-3 0,-5 2-22,-7-1 1,-3 2 0,-8-2 0,-2 0-17,-5-2 1,-3-1 0,-4 0-463,-3 0 527,-9 0 1,-7-5-1,-6-1 1</inkml:trace>
  <inkml:trace contextRef="#ctx0" brushRef="#br0" timeOffset="39">3481 6445 17513,'5'-11'-1319,"2"5"1,4 1 728,1-1 443,-1 5 1,3-4-1,4 5-312,5 0 348,7 0 1,0 0-1,5 0 67,3 0 0,8-1 0,8-2 1,2-1-1,3 2 17,6 1 0,-31-1 1,0 0-1,5-1 1,1 1-1,1-1 0,0 1-49,2-1 1,0 1 0,1-1 0,1 0 0,2 2 0,0 0 0,1-1 0,-1 0-63,0 1 1,0 0-1,0-1 1,-1 1-1,0 0 1,-1-1-1,-1 1 1,-1-1 57,0 0 1,-2 1-1,-2 0 1,-1 0-1,-2-1 1,-1 1-1,-2-1 1,0 0-74,28 0 1,-3-1-1,-5 1 1,-3-2 17,-3 1 1,-3 2-1,-3 0-257,-7-3 300,1 3 1,-11-5 0,1 6 0,-4 0-414,-6 0 505,-2 0 0,-3 0 0,-3 0 0</inkml:trace>
  <inkml:trace contextRef="#ctx0" brushRef="#br0" timeOffset="40">3813 8472 11514,'7'-7'-658,"-2"2"0,-5 10 0,-1 3 0,-2 2 858,-1 2 0,-5 3 1,2 1-1,-4 1-63,0 0 1,0 3-1,-1-2 1,2-1-44,2-1 0,-2 0 1,2 0 18,-2-2-47,4-2 0,-4-5 1,3-2-1</inkml:trace>
  <inkml:trace contextRef="#ctx0" brushRef="#br0" timeOffset="41">3664 8552 9601,'0'11'0,"0"2"0,0 1-77,0 1 1,0 6-1,0-4 204,0 1-125,0 4 1,-1-8-1,-1 4 142,-2-2-118,0 0 0,4-5 1,0 0-1,1 1-63,3-1 0,-3-3 0,4-2-60,1-1 1,-4-1-1,6-4 1,1 0 107,1 0 0,1 0 0,2-1 1,1-3 59,1-4 0,2-3 1,-3-3-1,2-1 17,2 1 0,-4 0 0,1 0 0,-2-1-9,-1 1 0,-1 5 0,1 1 0,-2-1 200,-3-1-208,3 4 0,-3-5 1,4 5-1</inkml:trace>
  <inkml:trace contextRef="#ctx0" brushRef="#br0" timeOffset="42">9367 8403 8071,'-6'5'166,"-4"2"0,2 4 1,-2 2-142,-1 2 1,-2 3 0,-1 5 0,-3 0-23,0-1 0,1 1 0,-2 0-6,2 0 0,1-4 0,3-1 1,1-1-1,1-3 16,2-2-12,-2-5 0,8 3 0,-3-4 0</inkml:trace>
  <inkml:trace contextRef="#ctx0" brushRef="#br0" timeOffset="43">9173 8472 8278,'-7'1'-1756,"4"3"1730,1 3 1,6 4-1,0 1 1,0 2 11,1 2 0,-4 3 0,3-3 37,-3 2-22,-1-4 1,4 8 0,0-5 17,-2 1-19,0-1 1,-1-6 0,3 1-8,3-1 0,4-4 0,0-4 0,2-1 17,2-2 1,3-5 0,6-3 0,3-4-10,3-3 1,3-3 0,2-5 0,0 1 56,4-1-40,-4 0 0,10 0 0,-5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58"/>
    </inkml:context>
    <inkml:brush xml:id="br0">
      <inkml:brushProperty name="width" value="0.08571" units="cm"/>
      <inkml:brushProperty name="height" value="0.08571" units="cm"/>
      <inkml:brushProperty name="color" value="#004F8B"/>
    </inkml:brush>
  </inkml:definitions>
  <inkml:trace contextRef="#ctx0" brushRef="#br0">7 22 7476,'-4'0'1437,"1"0"-1128,6 0 1,1 0 0,3 0-260,1 0 0,-1 0 76,1 0 1,-1 0-176,1 0 0,0 0-37,2 0 1,-2 0 0,3 0 22,0 0 0,-2-2 0,2-1 0,0 2-178,-2 0 1,2-1 0,-1-1-1,-1 1 241,-1 2 0,3-4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5.734"/>
    </inkml:context>
    <inkml:brush xml:id="br0">
      <inkml:brushProperty name="width" value="0.08571" units="cm"/>
      <inkml:brushProperty name="height" value="0.08571" units="cm"/>
      <inkml:brushProperty name="color" value="#004F8B"/>
    </inkml:brush>
  </inkml:definitions>
  <inkml:trace contextRef="#ctx0" brushRef="#br0">14 29 7666,'-8'-10'-910,"4"1"864,2 6 1,4-4-1,1 9-84,2 3 130,-1-4 0,3 18 0,0-3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59"/>
    </inkml:context>
    <inkml:brush xml:id="br0">
      <inkml:brushProperty name="width" value="0.08571" units="cm"/>
      <inkml:brushProperty name="height" value="0.08571" units="cm"/>
      <inkml:brushProperty name="color" value="#004F8B"/>
    </inkml:brush>
  </inkml:definitions>
  <inkml:trace contextRef="#ctx0" brushRef="#br0">1 0 8054,'0'5'385,"2"0"0,1 2-357,-2 2 0,3 0 1,-2 3-1,1-1 33,0 1 1,-2 0 0,1 3-1,-1 0-175,-1 0 0,2 0 1,1 0-1,-1 0-310,-2 0 1,1-1-1,1-1 1,0-1-497,0-2 920,2 0 0,0 1 0,4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60"/>
    </inkml:context>
    <inkml:brush xml:id="br0">
      <inkml:brushProperty name="width" value="0.08571" units="cm"/>
      <inkml:brushProperty name="height" value="0.08571" units="cm"/>
      <inkml:brushProperty name="color" value="#004F8B"/>
    </inkml:brush>
  </inkml:definitions>
  <inkml:trace contextRef="#ctx0" brushRef="#br0">1 261 6657,'0'5'224,"0"0"27,3 0 1,-2 0 0,2-1 0,0 1-172,2 0 1,2 0 0,0-2 0,2-1-61,1 2 1,-1-3 0,3 1 0,1-1 53,-2-1 1,1-1 0,-2-1-103,2 0 66,-1-4 1,0 3-1,-4-3-77,1 1 17,-1 0 0,0-2 0,0 2-123,-2 0 123,2 0 0,-7 0 0,3 0-24,-2-1 0,-2 2 1,-2 0-1,-1 0 32,-3 3 0,1-3 0,-1 2 0,-1-1 33,0 0 1,-1 2 0,0-1 0,-1 1 32,1 1 1,0 0-1,-1 1 1,0 0 18,1 2 0,2 3 0,1-1 0,1 2-28,-1 3 0,3-2 1,0 2-1,0-1 11,1-2 1,-1 3 0,3 1-122,0 0 33,0-2 0,4 5 1,1-4-44,1-1 62,-2 2 1,4-2-1,-2 1 1,3-2-8,1-1 1,-2 0 0,0-1 0,1-2-40,1-1 1,1 2-1,-2-2 1,1-2 12,-1 0 1,0-1 0,0-1 0,1-1 34,-1-3 1,0-2-1,-2 0 1,1-2 46,-1 0 0,2-1 0,-1-2 66,-1-1-106,-1-1 0,0 0 1,0 0 73,-1 2-64,0-1 0,0-1 1,-1-1 223,0 3-216,-2-2 1,1 6-1,0-2 198,1 1-126,-2 2 0,2 0 18,-2 2 0,0 2 1,2 4-35,-1 1 0,2 3 0,-1 3 0,-1 1 0,0 1 1,2 1 0,-1-1 0,-1 1-32,0 1 1,2 1-1,-1-3 1,-1-1-41,0-1 1,3 0 0,-1-1-50,2 1 0,-1-3 0,0-1 0,-1-1 50,1-1 0,-2-1 1,1-1-273,1 0 169,0-4 1,-1 0 0,0-4-61,1-2 134,1 2 0,-2-4 0,0 2 0,0-1 5,-1-1 1,2-1 0,-3 3-1,0 0 6,0-1 0,2 3 0,-1-1 124,0 3 0,1 0-3,2 4 0,1-1 0,-1 4 0,1 1 26,-1 3 0,1 2 0,-1 0 1,0 1-37,1-1 0,-1-2 1,2 0-1,0 1-8,1 1 0,2-1 0,-1-1-99,1-2 57,-3 1 0,4-3 0,-3 1-212,-1-1 171,3-1 1,-4-1 0,3-1 0,-2-3-5,1-2 0,0 2 0,-5 0 0,-1-1-23,0 0 0,1-4 0,-3 0 0,0 1-11,-1 1 0,-1 0 0,0 1 1,-1-1 26,-2 1 0,-1-1 0,-3 2 0,-1 0 72,1 1 0,-3 3 1,0 0-1,0 1 34,-1 1 1,3 3-1,-2 2 182,2 2-251,0 0 0,2 4 0,0 1 0,2-1 47,1-1 1,-1 1-1,3 0 3,-2 0-67,1 2 0,4-2 0,1 0 1,2-1-29,0 0 1,2 0 0,1-3 0,1 1-41,1-1 1,3-3 0,-3-1 0,2-2-23,1-1 0,1 0 1,1-1-1,-1-2-6,-1-2 1,1-4 0,-2-1 0,2 0-36,-2 0 0,2-2 1,-2-2-1,-1 1 14,-1 0 0,1 1 0,-1-3-28,-1 0 84,-4 0 0,2 1 1,-3 1 108,0 0-102,2 4 1,-5-5-1,2 3 75,-2-1-32,-1-2 0,0 6 0,0-3 0,0 1 152,0 0 0,0 0 494,0 3-357,0-1 1,-1 4-168,-2 2 1,2 4 0,-1 4 0,1 3 40,1 3 1,0 1 0,0 1-1,0 2-89,0-1 1,0 4 0,0-1-47,0 1-23,3 1 0,-1 5 0,2-1-480,0 0 361,1 0 1,-3-1 0,2 1-1,0 0-229,0-3 0,1 1 0,0-5 0,0 0 345,-2-1 0,3-1 0,-2-1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72"/>
    </inkml:context>
    <inkml:brush xml:id="br0">
      <inkml:brushProperty name="width" value="0.08571" units="cm"/>
      <inkml:brushProperty name="height" value="0.08571" units="cm"/>
      <inkml:brushProperty name="color" value="#004F8B"/>
    </inkml:brush>
  </inkml:definitions>
  <inkml:trace contextRef="#ctx0" brushRef="#br0">186 0 7906,'-5'0'-141,"0"0"304,0 0 0,0 0 144,0 0 0,0 0 0,-3 0-134,1 0 1,1 3 0,0 2 0,-3 3 40,1 2 0,0 1 0,-1 5 1,0 1-99,-1 0 0,0 6 1,0 0-1,1 3 66,-1 2-220,2-2 30,1 6 1,0-4-1,1 4 1,2-2 0,1 0-585,1 0 492,5 0 0,2 0 0,5 0 0,2-1 10,2-2 0,5 1 0,3-4-1793,5-2 1883,5 0 0,2-6 0,4 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73"/>
    </inkml:context>
    <inkml:brush xml:id="br0">
      <inkml:brushProperty name="width" value="0.08571" units="cm"/>
      <inkml:brushProperty name="height" value="0.08571" units="cm"/>
      <inkml:brushProperty name="color" value="#004F8B"/>
    </inkml:brush>
  </inkml:definitions>
  <inkml:trace contextRef="#ctx0" brushRef="#br0">0 7 7854,'0'-4'-3,"3"1"1,2 6 202,2 2 1,1 1 0,-1 3 0,0 1 12,1 5 1,-1 3-1,2 5 1,0-1-26,1 0 1,0 1 0,-3 0-1,1 1-81,-1 1 0,0 2 1,-2-1-1,0 0-116,-2 3 1,-1-4 0,-2 0 0,0-2-62,0 0 1,0-3-1,-2-1 1,-1-2-710,-2-3 1,0 0 778,-2-4 0,-4 3 0,0-1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74"/>
    </inkml:context>
    <inkml:brush xml:id="br0">
      <inkml:brushProperty name="width" value="0.08571" units="cm"/>
      <inkml:brushProperty name="height" value="0.08571" units="cm"/>
      <inkml:brushProperty name="color" value="#004F8B"/>
    </inkml:brush>
  </inkml:definitions>
  <inkml:trace contextRef="#ctx0" brushRef="#br0">0 1 7998,'0'7'261,"0"1"-169,0-1 0,0 1 0,0-1 0,0 0-43,0 1 1,0 0 0,0 1-1,0 2-4,0 1 0,0-3 0,0 1 0,0 0-28,0 0 1,0 3 0,0-2 0,0-1-1,0 2-12,0 0 0,0-3 1,0 4 8,0 0 1,1-1 0,1-1-1,0 1-106,0 0 103,-1 0 1,-1 0 0,2 1 11,1 0-8,-1 1 0,-2 1 18,0 0-14,0 0 1,0 0 0,0-1 0,0-1 2,0-1 1,1 0 0,0 2 0,2 0 5,-1 2 1,-2 0-1,0-3 1,0-1 9,0 2 0,0 0 0,0 1 1,0 1 28,0-1 0,0 4 0,0-5 0,0 0-23,0 0-16,0-2 1,0 2-1,0-1 17,0 0 0,0-1 1,0 3-214,0 0 182,0-3 1,0 2 0,0-2-1,0 1 0,0 0 0,0 1 0,0-2 0,0 2 10,0 1 0,0-2 0,0-1 0,0 1-2,0 1 1,0 1 0,0-2 0,0-1-7,0 1 0,0 1 0,0-1 1,0-1-3,0 2 1,0-3 0,0 1 0,0-1-6,0 1 2,0 0 0,0 1 0,0-2-2,0 0 0,0 2 0,0 0 0,0 0 5,0 0 1,0 1-1,0-2 17,0 2-23,0-2 1,0 2 0,0-2-1,0 2-3,0 1 0,0-2 1,0-1-1,0 1-2,0 1 0,0 0 0,0 0 0,0-2 4,0 1 1,0-1 0,0 0 0,0 1-11,0-2 0,0 4 0,0-4 0,0 2 7,0-1 1,0 0-1,0 3 1,0-1-16,0-1 1,0 1 0,0-2 0,0 2 0,0 1 1,0-2 0,0-1 0,0 1 5,0-2 1,0 2 0,0-2-123,0 1 119,0-3 1,0 4 0,1-2-6,2 0 0,-2-1 1,1 0 1,-1 1 0,-1 1 4,0-1 0,1 3 0,0-4 1,2 2-1,-1 1 1,-2-1-1,0-1 7,0 0 1,0 2-1,0-1 1,0 0 0,0 0-12,0-1 0,0 0 0,0-2 0,0 1 2,0-1 0,0 0 0,0 0 0,0 1-47,0-1 0,0 2 1,0-1-1,0 1 29,0 0 1,0 1-1,1-1 1,1 1-63,0 1 69,1-2 1,-3 3-59,0-2 59,0-1 1,0 3-1,0-2 1,0 0-18,0 1 0,2-2 0,1 2 0,-2 0-5,0 0 0,-1-1 1,1-1-1,1 0 9,0-2 0,1 0 0,-3 0 0,0 2 26,0 1 0,0-3 1,0 1-1,0-2-15,0 0 0,0 2 0,0-1 0,0 1 3,0-2 0,0 2 1,0 0-1,0-1 2,0-1 0,2 2 0,1 0 14,-2-1 1,0-1-1,-1 0 1,0-1 6,0 1-21,0-1 58,0 1-44,0-1 0,0 1 1,0-1-4,0 0 1,0 1 4,0-1 1,0 1-14,0-1 0,0 1-8,0-1 1,0 1 6,0-1 0,0 1-26,0-1 30,0-3 0,0 3-146,0-2 141,0-2 0,0 1-155,0-1 143,0-2 0,0 3 14,0-2 5,0-1 0,0 3-36,0-1 97,0-3 1,0 5 68,0-3 0,0 0 0,0 3-72,0-4 0,0 3-12,0-1 0,0-1-71,0 3 40,0-4 1,-1 3 3,-1-4 0,1 3 16,-1 2-16,1 1 0,1-1 6,0 0 1,0 0 2,0 3 1,0-1 0,0 1 6,0-1 1,0-2-72,0 0 41,0 0 0,0 3 9,0-1 1,0 0-25,0 1 1,0-1 13,0 1 0,0-1 3,0 1-2,0-4-104,0 2 53,0-5-284,0 3 0,2-10 337,1-2 0,-1-7 0,-2-1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75"/>
    </inkml:context>
    <inkml:brush xml:id="br0">
      <inkml:brushProperty name="width" value="0.08571" units="cm"/>
      <inkml:brushProperty name="height" value="0.08571" units="cm"/>
      <inkml:brushProperty name="color" value="#004F8B"/>
    </inkml:brush>
  </inkml:definitions>
  <inkml:trace contextRef="#ctx0" brushRef="#br0">1 127 7107,'5'0'383,"0"0"1,-3 0-311,3 0 1,0 0 0,3 0-24,-1 0 1,-2 0-1,0-1 77,1-1 0,0 1-83,2-1 6,-1 1 1,1 1 0,-1 0 52,1 0 1,-1 0-171,1 0 87,-1 0 0,1 0 0,-1 0 1,0 0 10,1 0 0,-1 0 1,1 0-1,-1 0-8,1 0 1,-1 0 0,1 0-1,-1 0 2,1 0 1,-1 0 0,1 0 0,1 0-18,1 0 0,0 0 0,-2 0 1,0 0-2,2 0 0,-2 0 0,3 0 0,-1 0-17,0 0 0,0 0 1,-3 0 9,1 0 5,2 0 1,-1 0 0,2 0 0,-2 0 8,1 0-6,0 0 1,0 0 60,0 0-63,3 0 0,-3 0 0,1 0 77,0 0-69,2 0 0,-4 2 0,4 1 0,-1-2 31,0 0 0,2-1 1,-2 0-1,2 0-12,1 0 0,0 0 0,0-1 0,0 0-41,0-2 1,2 1 0,1 1-1,-2-1-9,0 0 1,-1-1 0,0 3 0,0 0 32,0-3 0,-1 2 0,1-1 0,0 1-12,0 1 1,0 0 0,0 0 160,0 0-154,0-3 0,0 2 0,0-2 119,0 3-114,-1 0 0,1 0 1,0 0 6,0 0 0,-2-3-19,2 1 1,-4-1 0,5 3-8,0 0 0,-1 0 0,3 0 0,-3-1 11,0-1 0,1 1 1,1-2-1,0 2-12,0-2 1,-1 2 0,1-1 0,0 1 28,0 1 0,-1 0 0,1 0-18,0 0 0,1 0 1,-3 0-1,0 0 305,3 0-297,-3 0 0,4 0 1,-4 0-1,2 0 23,0 0 0,1 0 0,-3 0-27,-1 0 0,4 0 0,-1 0 1,1 0-1,-1-1 0,0-1 0,2 1 0,-3-1 0,2 1 25,-2 1 1,2-1 0,0-1 0,-2 0-8,0 0 1,2 1-1,-1 1 1,-1 0 3,0 0 0,-1-2 1,1-1-1,0 2 5,2 0 1,0 1 0,-1 0-26,0 0 0,1 0 0,-1-1 1,0-1 36,0 0-35,2-1 0,-3 3 1,2 0-1,-1 0 11,1 0 1,1 0 0,-1-2 20,-2-1-32,3 1 0,-2 1 0,2-1 0,0 0 16,0 0 1,-2 1 0,0 1 0,-1 0 12,-1 0 1,2 0 45,0 0-72,-2 0 1,-1-2 0,-2-1-1,2 2 1,1 0-22,0 1 1,-3 0-1,1-1 1,-1-1-13,0 0 1,1 0 0,-2 1 0,0-1 2,-1 0 0,3-1 0,-2 3 0,-1 0 4,1 0 0,0 0 0,-2 0 1,1-1 4,-1-1 1,-1 1 0,0-2 41,-1 3-36,1 0 1,-1 0 0,1 0-197,-1 0 188,0 0 0,1 0 0,-1 0 1,1 0-28,-1 0 1,1 0-1,-1 0 1,1 0-26,-1 0 1,-2 0 0,0 0 32,1 0 1,0 0 61,2 0 0,-1 0-18,1 0 1,-3 0 0,0 0-14,1 0 1,-2 0-1,1 0-7,0 0 0,0 0 0,0 0-2,0 0 1,-1 0 1,2 0-1,-1 0 1,2 0 1,0 0 0,1 0 13,-1 0-13,1 0 1,-3 0-1,0 0 1,0 0 1,2 0 0,1 0 1,-1 0 38,0 0 0,-2 0 0,0 0 7,1 0 0,-2 0-56,1 0-4,0 0 23,-1 0 0,1 0 5,-3 0-86,-1 0-1730,2 0 630,-3 3 1169,0-2 0,0 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76"/>
    </inkml:context>
    <inkml:brush xml:id="br0">
      <inkml:brushProperty name="width" value="0.08571" units="cm"/>
      <inkml:brushProperty name="height" value="0.08571" units="cm"/>
      <inkml:brushProperty name="color" value="#004F8B"/>
    </inkml:brush>
  </inkml:definitions>
  <inkml:trace contextRef="#ctx0" brushRef="#br0">8 0 7359,'0'8'80,"0"-1"1,0 1-62,0-1 1,0 1 0,0-1 0,0 1-18,0-1 0,0 0 0,0 1 0,0-1 37,0 1 1,0-1 0,0 1-231,0-1 192,3 1 0,-2-1 1,1 1-1,0 0-36,0 2 1,-1-4 0,2 3-39,-2 1 68,-1-1 0,2-1 1,1 2-4,-2 2 24,0-1 1,-1 1 0,0-2 0,0 1 19,0 1 0,0 2 1,0-3-1,0 2-3,0-1 0,0 1 1,0 2-1,0-1 7,0-2 0,0 1 0,0-2 0,0 1-6,0 1 1,0 1 0,0 0-148,0-1 125,0 1 0,0-3 0,0 4 9,0 0-13,0-3 1,0 1 0,0-2 2,0 0-6,0-2 1,0 6 0,0-4 11,0 1-16,0 2 0,0-3 0,0 4 0,0-1 0,0-1 0,0 1 0,0-2 0,0 2 6,0 1 1,0-2 0,-1-1 0,0 1 11,-2-2 1,1 3 0,2-1-1,0 1 6,0 1 0,0-3 1,0 0-1,0 2 13,0 0 1,0 0 0,-1-1-78,-2 0 47,2-1 0,-2 3 0,3-1 0,0-1 0,0 0 1,0-1-1,-1 3-100,-1 0 94,1 0 0,-2-1 1,3-1-66,0 0 60,0-1 0,0 3 1,0 0-1,0-1-1,0-2 0,0 2 0,0-1 0,0 0-1,0-1 1,0 3 0,0-4 0,0 2 27,0-1 0,0 0 1,0 3-1,0 0-2,0 0 1,-3 0-1,1-1 1,0-1-23,1 0 1,1-2 0,0 3 13,0-2-7,0-3 0,0 4 0,0-2-13,0 1 11,0 0 1,0 0 0,0-1-12,0-1 7,0 2 1,0 0-1,0-2-15,0 1 16,0-3 1,0 6-14,0-4 6,0 3 1,0-4 0,0 2 0,0 0 0,0-1-2,0 1 1,0-3 0,0 3-1,0-1 4,0 0 0,0 2 0,0-2 0,0 0-8,0 1 1,0 0 0,0 2 0,0-1-40,0-2 1,0 1 0,0-1-179,0 2 213,0-1 1,0 0 0,0-3-30,0 2 0,0 1 10,0 1 1,0 0 109,0-2-97,0 2 1,0 0-1,0 0 1,0-1 21,0 1 1,0-2 0,0 1 0,0 1 19,0-1 1,0-1 0,0 0 0,0 0-16,0 0 1,0 3 0,0-3-1,0 0-14,0 0 0,0-1 0,0 1 0,0 0-5,0 0 0,1 0 1,1-2-1,0 2 7,0-1 0,-1 4 1,-1-3-1,0 0-2,0 1 0,0-3 0,0 2 0,0-2 2,0 0 0,0 1 0,0 1-46,0-1 48,0 0 0,0 1 0,0 0 0,0-1-13,0-1 0,0-1 0,0 1 0,0-1-10,0 1 1,0-1 0,0 1 0,0-1 4,0 1 1,0-1 0,0 1 17,0-1 1,0 0 0,0 1-7,0-1 0,0-2 1,0 0 25,0 1-2,0 1 0,0 0 0,0 1-9,0-1 1,0 1 0,0-1-1,0 0-5,0 1 0,0-1 1,0 1 22,0-1-23,0 1 1,0-1 26,0 1 0,0-1-23,0 1 36,0-1-34,0-3 0,0 3 0,0-2 0,0 1 5,0 2 0,0-1 0,0 1 0,0-1 11,0 1 1,0-1-1,0 1-18,0-1 0,0 0 1,0 1-1,0-1-4,0 1 1,0-1 0,0 1-54,0-1 1,0-2-2,0 0 0,0 0 65,0 3-24,0-4 1,0 2 166,0-1-143,0 2 1,0 0 38,0 1 0,0-3 0,0 0 36,0 1 0,0 0-98,0 2 1,0-1-1,0 1-15,0-1 1,0 0 22,3 1 0,-2-1-15,1 1 0,-1-3 18,-1 0 0,0-3 0,0 3 0,0 1 1,0-2 0,0 1 0,0 1 0,0-3 0,0 4 1,0-2 0,0-1 0,0 1 0,0 1 0,0 0 1,0 2-1,0-1-1,0 1 0,0-3 0,0 0 0,0 0 0,0 0 0,0 0 6,0 0 1,0 2 33,0 0 0,0 1 0,0-1-26,0 1 0,0-1 0,0 1 2,0-1 1,0-2 0,0 0-20,0 1 30,0 1-57,0 0 24,0 0 0,1-2 0,1-2-23,0 0-205,1-2 0,-3 2 234,0-6 0,0-4 0,0-5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77"/>
    </inkml:context>
    <inkml:brush xml:id="br0">
      <inkml:brushProperty name="width" value="0.08571" units="cm"/>
      <inkml:brushProperty name="height" value="0.08571" units="cm"/>
      <inkml:brushProperty name="color" value="#004F8B"/>
    </inkml:brush>
  </inkml:definitions>
  <inkml:trace contextRef="#ctx0" brushRef="#br0">1 38 7836,'4'0'278,"-1"0"0,-2 0-87,1 0-8,-1 0-119,6 0 5,-3 3 0,1-2 0,-1 2-5,-1 0 0,3-2 0,-2 3 27,0-1 1,1-2-1,-3 1-15,3-1 0,2-1 1,0 0-6,1 0 0,-1 0 1,0 1-1,1 0 11,-1 2 0,1-1 0,-1-2 46,1 0-81,-1 0 0,3 0 0,1 0 35,0 0-41,-1 0 1,1 0-1,-1 0 1,2 0 31,-1 0 0,3 0 1,-1 0-1,1 0-10,1 0 0,-3 0 0,1 0 0,0 0-12,1 0 1,1 0-1,0-2 1,0-1-12,0 2 0,2 0 0,0 0 0,1-1-33,0 0 0,-1-3 0,2 2 0,0-1-19,0 1 0,-2 1 1,2 1-1,-1-1 63,-1 0 1,1-1 0,0 2 0,-2-1-37,3 1 1,-3-2 0,2 3 71,0 0-69,-2 0 1,2 0-1,-2 0 29,1 0-23,-1 0 1,3-1-1,-1-1 51,1 0-62,0-1 1,-1 1 0,-2-1-1,0 2 8,2 0 0,0 0 0,-2-1 1,3 0 35,0 0 1,-2 1 0,2 1-1,-1 0-6,-1 0 0,1 0 0,0 0 0,1 0-27,2 0 0,-2 0 1,1 0-1,0 0 11,-1 0 1,2 0 0,-1 0 0,1 0 4,-1 0 1,1 0 0,-3 0 79,1 0-99,-3 0 1,6 0-1,-3 0 127,0 0-117,3 0 0,-6 0 0,3 0 105,-1 0-118,3 0 0,-4 0 0,2 1 0,-1 1-11,-1 0 1,-1 1 0,1-2-1,0 0 13,0 2 0,-2-1 0,0-2 1,0 0-2,0 0 1,0 0-1,0 0 1,0 0 2,0 0 0,0 0 0,0 0 0,-1 0 5,1 0 1,0 0 0,0 0-137,0 0 120,0 0 1,-3 0 0,1 1-2,0 2 0,-1-3 1,0 3 0,1-2-61,1-1 51,1 0 0,-2 0 0,-2 0 0,1 0-4,0 0 12,0 0 1,0 0-1,1 0 1,0 0 0,-1 0 1,-1 0-1,1 0-3,-1 0 0,-1 0 1,2 0-1,-1 0 3,-2 0 1,2 0-1,-1 1 1,0 0-11,0 2 0,-1-1 1,1-2-1,0 0 0,0 0 1,1 0 0,-2 0 0,1 0 11,-1 0 1,2 0 0,-1 0 0,-1 0 11,-1 0 1,2 0 0,0 0-1,-1 0 17,0 0 0,0 0 0,1 0-2,-1 0-34,3-3 1,-3 2 0,3-1-9,-1 1 0,-1 1 1,-1 0-1,1 0 1,0 0-1,1 0 1,-3 0 0,3 0 0,-1-1 8,0-2 0,2 3 1,-2-3-1,-1 2 24,0 1 1,1 0-1,0 0 1,0 0-15,0 0 0,-1 0 0,1 0-2,-2 0-5,-1 0 1,2 1 0,0 1 13,1 0-14,0 1 1,-5-3 0,0 0 0,0 0 5,2 0 1,0 0 0,1 0 0,-1 0-13,1 0 0,-1 0 0,1 0-21,-1 0 1,-2 0 0,0 0-26,1 0 1,0 0 17,2 0 0,-3 0 19,0 0 0,-3 0 7,3 0-24,0 0-152,3 0 166,-1 0 0,-2 0-55,0 0 15,-3-4-395,4 4 10,-1-4 1,0 4-214,-1 0 0,-1 0 0,1-1 647,-1-1 0,0-2 0,-3-4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78"/>
    </inkml:context>
    <inkml:brush xml:id="br0">
      <inkml:brushProperty name="width" value="0.08571" units="cm"/>
      <inkml:brushProperty name="height" value="0.08571" units="cm"/>
      <inkml:brushProperty name="color" value="#004F8B"/>
    </inkml:brush>
  </inkml:definitions>
  <inkml:trace contextRef="#ctx0" brushRef="#br0">1 67 7514,'7'0'489,"1"-2"-333,-1-1-69,1 1 0,-1 2 0,1 0 189,-1 0-181,4-4 1,-3 4 0,3-3 373,0 2-373,0 1 0,4 0 0,0 0 0,0 0 57,0 0 0,0 0 0,0 0 1,0 0-10,3 0 0,-2 0 1,4 0-1,1 0-21,1 0 0,-3 1 0,1 1 0,2 0-26,2 0 0,-1-1 0,3 0 1,-1 0-56,-1 2 0,2 0 1,-2-1-59,1 0 22,3 1 1,-2-3-1,2 0 29,-1 0 7,1 0 1,1 2 0,1 1-198,0-2 184,0 0 1,-3-1 0,0 0-179,2 0 179,0 0 0,0 3 0,1-1 0,1 0 3,1-1 1,-1-1-1,1 0 1,-1 0-15,-1 0 0,2 0 1,0 0-1,0-1 13,-2-2 1,0 2 0,0-2 0,0 1-7,0-1 0,-1 1 0,1 2 1,0 0-37,0 0 1,0 0 0,-1-1 18,1-2 1,-2 2 0,-1-2-1,0 1 1,1-1-2,-1 2 0,-2-3 0,1 1 0,1 0-33,-1-1 0,-3 1 0,1 1-37,0 0 57,0-4 0,-2 5 0,0-1 0,1 0-6,-1 0 0,1 1 1,-2-2-1,0 2 4,-1-2 1,0 2 0,2-1 0,0 0-2,1 0 1,-4 1 0,1-2-1,0 3-37,-1 0 1,2-3 0,-4 1 0,0 0 8,-1 1 1,1 1 0,0 0-1,0 0 7,-1 0 0,-1 3 1,0-1 53,3 0-42,-2-1 0,2-1 0,-2 0 30,1 0-26,-1 0 0,2 0 1,-3 0 8,0 0 0,-1 0 0,-1 0 1,-1 0-1,-1 0 25,1 0 1,-1 0-1,2 0 1,-2 0-16,-1 0 1,-1 2 0,3 0 0,-1 0 26,-2-1 1,0-1 0,0 0 0,1 0-10,-1 0 0,-1 0 1,0 0-1,-1 0-16,1 0 1,-1 0 0,1 0-1,-1 0-210,1 0 0,-1 0-161,1 0 1,-3 0 0,-1 1-194,-1 1-1198,3-1 1754,-5 6 0,5-6 0,-2 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79"/>
    </inkml:context>
    <inkml:brush xml:id="br0">
      <inkml:brushProperty name="width" value="0.08571" units="cm"/>
      <inkml:brushProperty name="height" value="0.08571" units="cm"/>
      <inkml:brushProperty name="color" value="#004F8B"/>
    </inkml:brush>
  </inkml:definitions>
  <inkml:trace contextRef="#ctx0" brushRef="#br0">0 112 7822,'5'3'0,"0"-1"0,0 1 0,2-3-2,1 0 123,-1 3 1,1-2 0,-1 1 72,1-1-86,2-1 0,0 0 0,2 0 0,1 0 48,1 0 1,2 0 0,1 0 0,1 0-33,1 0 0,-2 0 1,2 0-1,0 0 16,0 0 1,-1 0 0,2 0 0,0 1-138,2 1 1,0-1 0,1 2 0,-2-2 8,-1-1 1,2 0 0,0 0 0,2 0 44,0 0 1,-1 0 0,0 0-1,0 0 11,2 0 1,-1 0-1,2 0-60,0 0 30,-1 0 0,0 0 0,2 0 110,-1 0-112,3 0 0,-3 0 1,2 0-1,0 0 22,3 0 0,-1 0 0,2 0 1,-1 0-31,-1 0 1,2 0 0,1 0 0,0-1-11,0-2 0,0 2 1,-3-4-1,2 1-12,3 0 0,-2 0 0,1-1 0,-3 2-36,-1-1 1,2 1-1,-3-3-48,3 1 82,3 4 1,-4-5 0,2 3-68,0-2 59,-6 0 0,8 0 1,-5 1-1,0 0-3,-2 0 1,1 0 0,-2-1 0,2 2 12,1-1 1,-1 4 0,-1-3 9,0 2 1,-4 1 6,4 0-23,-4 0 7,1 0-2,-2 0 10,-1 0-7,1 4 7,-1-4 0,3 4-195,0-4 184,-4 0-3,4 0 1,-8 0-116,6 0 0,-3 0 33,3 0 1,-3 0-6,0 0 63,-1-4 52,0 4-57,3-4-15,-3 1 13,0 2-14,3-2 10,-3 3-14,0 0 12,-1 0 141,0 0-133,-2 0 16,5 0-12,-5-4 114,2 4-106,-3-4 24,0 4 1,1 0 5,1 0-22,-1 0 3,2 0 25,-6 0-24,2 0 1,-2 0 1,2 0 0,-1 0 7,-1 0-8,1 0 102,-2 0-99,0 0 1,0 0 1,-3 0 186,2 0-180,-2 0 3,0 0 0,-1 0 18,1 0 15,-1 0 19,1 0-136,-1 0 92,-3 0-61,0 0-1606,-4 0 267,-4-3 958,0 2 423,-3-5 0,-4 5 0,-1-3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5.962"/>
    </inkml:context>
    <inkml:brush xml:id="br0">
      <inkml:brushProperty name="width" value="0.08571" units="cm"/>
      <inkml:brushProperty name="height" value="0.08571" units="cm"/>
      <inkml:brushProperty name="color" value="#004F8B"/>
    </inkml:brush>
  </inkml:definitions>
  <inkml:trace contextRef="#ctx0" brushRef="#br0">0 0 7868,'0'8'-615,"0"0"1,2-5 740,2 2 0,0 4 0,5-4-294,2-2 0,-3 3 136,1-1 0,1 0 32,4-5 0,0-6 0,0-2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80"/>
    </inkml:context>
    <inkml:brush xml:id="br0">
      <inkml:brushProperty name="width" value="0.08571" units="cm"/>
      <inkml:brushProperty name="height" value="0.08571" units="cm"/>
      <inkml:brushProperty name="color" value="#004F8B"/>
    </inkml:brush>
  </inkml:definitions>
  <inkml:trace contextRef="#ctx0" brushRef="#br0">0 0 8041,'8'0'-365,"-1"0"0,1 1 1,-1 2-1,0 1 374,1 0 0,-1 3 0,-2-2 0,0 1 22,1 2 0,-3-3 0,1 2 10,-1 1 1,-2 1 0,1-1 11,-1-1 0,-1 1 0,-1-1 17,-1 1 0,1-3-21,-1 0 0,-2-3 25,2 3 0,-3 0-59,2 2 1,1-2-1,2 0-23,0 1 1,2-2 0,2 1-1,0-1 18,2 0 0,0-2 0,2 2-38,-1 0 0,1 1 0,-1-2 0,0 0 18,1 1 1,-3-1 204,0-1 30,-3-1-23,4 6-127,-5-3 0,2 1 1,-4-1 212,-1-1-249,-2 3 0,-1-4 0,0 3 0,-1 1 33,-1 0 1,0-1 0,-1 0 0,-1 1-165,-1 1 1,0-2 0,2-1-261,1-1 0,-1 0 1,1-3 68,-1 0 0,4-1 1,2-2-1,1-2 283,1-1 0,0-2 0,3 1 0,1-1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81"/>
    </inkml:context>
    <inkml:brush xml:id="br0">
      <inkml:brushProperty name="width" value="0.08571" units="cm"/>
      <inkml:brushProperty name="height" value="0.08571" units="cm"/>
      <inkml:brushProperty name="color" value="#004F8B"/>
    </inkml:brush>
  </inkml:definitions>
  <inkml:trace contextRef="#ctx0" brushRef="#br0">38 46 7849,'0'-5'-1101,"0"2"1276,0 3 0,-3 1-90,1 1 1,-2 0-33,2 3 0,1 0 1,-2 2-11,3 1 0,0-1 0,0 1 0,0-1 0,0 1 0,0 0 1,0 1-1,0 1-27,3-1 0,-1 3 0,3-1 0,0 2-45,-1-1 1,2-3 0,-1 2 0,2-2-1,0-1 1,3 1-1,0-5 1,0 0 22,1-1 1,-2-3 0,3 0 0,-1 0 4,1-3 0,-3-2 0,2-4-8,0-1 1,-6-2 7,3 2 1,-3-4 0,0 2 0,0-1 11,-2 0 1,-1-1 0,-2 3 30,0-1 0,0-2 1,-3 2-1,-2 1-18,-1 1 0,-5-1 0,-2 1 1,-1 1-9,-1 1 0,0 1 1,1 2-1,-1 3-46,0 1 1,0 1 0,1 0 0,1 1-111,3 1 0,0 2 0,2 4 0,2-1 59,-1 1 1,4 2 0,0 0 80,2-1 0,1 2 0,0 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82"/>
    </inkml:context>
    <inkml:brush xml:id="br0">
      <inkml:brushProperty name="width" value="0.08571" units="cm"/>
      <inkml:brushProperty name="height" value="0.08571" units="cm"/>
      <inkml:brushProperty name="color" value="#004F8B"/>
    </inkml:brush>
  </inkml:definitions>
  <inkml:trace contextRef="#ctx0" brushRef="#br0">1 31 7142,'0'-4'372,"0"0"1,2 5-325,1 2 1,-1-2 0,-2 5 0,1 2-28,1 1 1,-1 1 0,2-2-1,-2 2-36,2 2 0,-2 0 0,1 0 0,-1 1 21,-1-2 1,2 3-1,1-4-113,-1 2 119,-2-3 1,3 2-1,-1-4-181,0 1 171,2-4 0,-2 2-243,3-4 221,-4 1 0,4-3-86,-3 0 83,2-4 0,1 0 0,-1-4 0,1-2-8,-1-3 1,0-1 0,2-1-1,-1 1 23,0-1 0,-1 0 0,1 0 0,0 0 46,0 0 1,1 3-1,-1 0 1,2 1 38,0 2 0,-2 2 1,-1 1-1,0 2 27,1 0 0,0 2 171,2 2-243,1 0 0,-4 1 1,1 1 13,1 3-13,-2 5 1,1-1 0,-2 4-143,-1 0 134,2 1 1,-4-2-1,4 1-158,-1 0 24,-2-2 0,2 3 0,-3-2 0,0 2-140,0-2 0,0 1 1,0-2-1,0 0-105,0 0 354,0-5 0,4 1 0,0-3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83"/>
    </inkml:context>
    <inkml:brush xml:id="br0">
      <inkml:brushProperty name="width" value="0.08571" units="cm"/>
      <inkml:brushProperty name="height" value="0.08571" units="cm"/>
      <inkml:brushProperty name="color" value="#004F8B"/>
    </inkml:brush>
  </inkml:definitions>
  <inkml:trace contextRef="#ctx0" brushRef="#br0">112 1 7682,'-7'0'-88,"2"0"0,0 0 44,-1 0 0,0 1 0,0 0 1,1 2 138,0-2 1,-2 1 0,-1 0-52,1 0 1,0 3 0,0-2 0,1 2-77,1 0 0,3-1 0,-2 1-19,0 1 1,-1-2-150,3 1 210,-1-3 1,4 1-1,2-2-15,2 2 0,1-3 0,2 4-35,-1-1 36,1-2 1,-1 5 0,1-3 2,2 1 19,-1-2 1,1 4 0,-1-1-1,0 0 38,1 0 1,0-1 0,-3 4 0,0-1 55,1 1 0,-3-1 0,-1 1 0,-1-1 8,-1 1 0,-1-1 1,-1 1-1,0-1 48,0 0 1,-3 1-1,0-1 1,-1 1-19,-2-1 0,-1-2 1,0-1-1,0 1-6,-1-1 1,1-3-1,-2 2-340,-1-2 126,2-1 0,-3 0 0,4-1-410,-1-2 1,1-3 479,0-4 0,-1-7 0,1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84"/>
    </inkml:context>
    <inkml:brush xml:id="br0">
      <inkml:brushProperty name="width" value="0.08571" units="cm"/>
      <inkml:brushProperty name="height" value="0.08571" units="cm"/>
      <inkml:brushProperty name="color" value="#004F8B"/>
    </inkml:brush>
  </inkml:definitions>
  <inkml:trace contextRef="#ctx0" brushRef="#br0">1 30 7942,'0'-4'0,"0"1"-189,0 3 301,3 0 1,-1 0 108,3 0-119,-4 3-25,6-2 0,-5 2 204,3-3-148,0 0-49,2 4 1,-2-3-13,0 1 3,0-1 1,3-1-1,-1 0-21,0 0 1,1 0 0,-1 0 0,2 0 105,1 0-40,-2-3-56,3 2 0,-4-3 15,1 4 0,0 0-150,2 0 166,-2 0-33,3 0 11,0 0 1,-3 0-4,6 0-15,-6 0 1,6 0-73,-1 0 1,1 0 105,1 0-154,0 0 116,0 0-6,-1 0 1,0 0 104,1 0-125,-2 0 0,5 0 0,-3 0 1,1 0-1,0 0 29,2 0 0,0 0 0,-2-2 0,3-1 7,0 2 1,-2 0 0,2 1-1,1 0-6,2 0 0,-4 0 1,4 0-1,0 0-21,-1 0 1,2 0 0,1 0-1,1 0 9,-1 0 0,-1 0 0,1 0-14,1 0 1,-2 0-6,2 0 0,-2 0 0,-1 0-14,0 0 11,1 0 0,-2 2-33,-1 1 0,2-1 16,-2-2 0,1 0 1,1 0 7,-2 0 1,0 0-1,-1 1 1,0 1 0,1 0 1,2 1 0,-1-3 0,0 0 2,-1 0 1,-3 1-1,3 0 1,1 2 10,0-1 0,2-2 0,-2 0 0,1 0-28,0 0 1,-1 0 0,3 0 0,-2 0 21,1 0 0,-4 0 0,5 0-51,0 0 37,0 0 1,-2 0-1,0 0-40,1 0 37,3 0 1,-3-2 0,2-1 3,-2 2-2,-1 0 0,1-2 1,1 1-1,1 0 4,-1 1 0,-1 1 0,0 0 1,-1 0-13,0 0 0,1 0 0,-2 0 9,-1 0 1,1 0 0,-3 0 0,1 0 0,1 0 2,-1 0 1,3 0-1,-3 0 1,0 0-6,-2 0 1,1 0 0,0 0-21,-2 0 20,0 0 1,1 0-1,1 0-153,-2 0 149,0 0-6,-1 0-20,0 0 0,0 0 0,0 0 0,0 0 0,0 0 9,0 0 1,-1 0-13,1 0 1,3 0-1,-1 0 6,0 0 0,-2-2 0,-2-1 0,-1 2 20,1 0 1,1 1 0,-1 0 0,-1 0 13,-2 0 1,4 0 0,-3 0 0,2 0-7,-1 0 0,-3 0 0,2 0 0,-1 0-2,0 0 0,1 0 1,-2 0-1,1 0-6,-1 0 1,0-1 0,0 0 0,1-2-4,-1 1 1,-3 2 0,-1 0-9,1 0 3,0 0 5,2 0 0,-3 0-2,0 0 0,-3 0 2,3 0 1,-2 0-56,1 0 0,-1 0-79,2 0 0,-3 0-310,3 0 268,0 0 59,3 0 57,-1 0 0,0 0 1,-1 2-1,-1 1-83,0-2 0,0 0-332,0-1 276,0 0 1,0-2 203,-1-1 0,-2-6 0,1 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85"/>
    </inkml:context>
    <inkml:brush xml:id="br0">
      <inkml:brushProperty name="width" value="0.08571" units="cm"/>
      <inkml:brushProperty name="height" value="0.08571" units="cm"/>
      <inkml:brushProperty name="color" value="#004F8B"/>
    </inkml:brush>
  </inkml:definitions>
  <inkml:trace contextRef="#ctx0" brushRef="#br0">0 75 8344,'8'3'46,"-1"-1"96,0 0 0,1-1 0,-1-1-94,1 0 0,-1 0 1,1 0-1,-1 0 1,1 0 3,-1 0 0,3 2 0,0 1-32,-1-2 33,3 0 0,-2 2 0,4-1 109,-2 0-121,1-2 1,1 1 0,1 1-1,1 0 38,1 0 1,-1-1-1,2-1 1,1 0 7,1 0 0,0 0 0,1 0 0,-1 0-17,1 0 0,3 0 1,0-1-1,1-1-66,1 0 1,0-3-1,2 3-115,-1 0 135,0-2 1,2 3 0,0-2 0,-2 0-9,1 1 1,-1-1 0,0 3-66,1 0 60,1 0 1,-2 0 0,0 0-53,-1 0 50,2 0 1,-3 0-1,4 0 1,-2 0 2,1 0 1,-1 0 0,0 0-1,0 0 0,0 0 1,1 0 0,-2 0 0,-1 0-2,1 0 0,2 0 0,-1 0 0,0 0 2,0 0 1,-2 0-1,2 0 1,2 0 75,0 0 1,-2 0 0,0 0-10,1 0-63,1 0 1,-1 0-1,-1-1 1,1 0 23,1-2 1,0-2 0,-1 3-35,0 0 18,-1 1 0,0-1 1,1-1 100,0 2-104,1 0 0,0 1 1,-1 0-1,-1 0 21,1 0 1,1 0 0,-1 0-1,-1 0 6,1 0 0,-1-3 0,-1 1 0,1 0 13,-1 1 0,-1 1 0,2 0 0,-2 0-10,-1 0 0,-1-1 0,0 0 0,-1-2-36,1 2 1,-2 0 0,0 1 0,-2 0 34,-1 0 0,3 0 0,-2 0-56,0 0 1,0 0 35,-2 0 1,-1 0-137,1 0 118,-1 0 1,-1 0 0,0 0 51,0 0-54,0-3 0,-3 2 0,1-2 0,-1 2 28,0 1 0,1 0 1,-3 0-1,0-2 6,1-1 1,-3 1-1,2 2 1,-2 0-35,-1 0 0,1 0 0,-1 0 1,1 0-74,-1 0 1,1 0 0,-2-1 0,0-1-303,-1 0 1,-2 0-489,2 2 217,0-4-1224,-1 3 953,-1-2 906,-3 3 0,0-3 0,0-1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86"/>
    </inkml:context>
    <inkml:brush xml:id="br0">
      <inkml:brushProperty name="width" value="0.08571" units="cm"/>
      <inkml:brushProperty name="height" value="0.08571" units="cm"/>
      <inkml:brushProperty name="color" value="#004F8B"/>
    </inkml:brush>
  </inkml:definitions>
  <inkml:trace contextRef="#ctx0" brushRef="#br0">0 237 7969,'8'0'0,"0"0"0,-1 0 0,1 0 0,-1 0 0,1 0 0,0 0 1000,-1 0-756,4 0 1,-1 0-1,2 0 1,-1 0-100,1 0 0,0 0 1,3 0-1,-1 0-45,2 0 0,1-2 0,-2-1 74,1 1-102,-1 1 0,0 1 0,0 0 0,1 0 61,2 0 0,-2 0 1,2 0-30,-2 0-35,-1 0 1,3 0 0,1 0 98,0 0-73,-2 0-61,5 0 0,-3 0 1,2 0-1,0 0 1,0 0-1,1 0 0,1 0 58,0 0 1,0-2-1,-1-1 1,1 2-56,0 0 1,3 0 0,-1-1-1,0 0 18,-2 0 1,0 1 0,0 1-1,1-1 13,1-1 1,-1 1-1,1-2-24,-1-1 1,0 3 0,1-2-1,1 0-129,1 1 118,-3-4 0,3 4 1,-3-2-1,0 0 13,2-1 0,-1 3 1,-2-2-159,0 0 122,0 2 1,0 1-1,-1-1 1,1 0-3,0 0 0,-2 0 0,-1 1 0,1-2-7,1 1 0,1 2 0,-1 0 0,-1 0 12,0 0 1,-2-3 0,2 0 0,0 2 13,0 0 1,1 1-1,1 0 1,0-1 2,-1-1 1,1 1 0,0-2 0,0 2 24,0 1 1,2-2 0,1-1-49,-2 1 0,0 1 0,-1-1 0,1 0 0,1-1-21,3 0 22,-1 2 1,0-3-1,-3 2-14,2-1 0,0-2 0,-1 2 1,0-1-3,0 1 0,-2-2 0,0 2 0,0 2 1,0 0 1,-3 1 0,1-1 0,-1-1 5,-1 0 0,3-1 0,-5 3 0,1 0 1,1 0 0,-3 0 0,2 0 0,-2 0-6,-1 0 0,3 0 1,0-1-1,-1 0 0,-1-2 0,2 1 0,-1 1-61,0-2 63,3 2 0,-4-2 1,3 3 3,-1 0-5,-2-3 0,4 2 0,-3-2 1,1 1 1,-1 0 1,1 1-1,0-1 1,0 1-6,1 1 0,-3-3 1,4 1-1,-1 0-10,-2 1 0,2-1 1,1-1 13,-1 1 0,2 1 0,-3 1 0,0 0 1,0 0-14,-1-3 1,1 2 0,-2-1 0,-1 1-5,0 1 1,0 0 0,1 0 0,-2 0 1,-1 0 0,1 0 0,-2 0 4,0 0 1,-1 0 0,-4 0 0,1 0-101,0 0 102,-1 0 1,1 0 0,0 0-189,-1 0 127,-3 0 1,3-3-358,-2 1-1119,-1-1-938,-1 3 2110,-3 0 1,0-3 0,0-1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87"/>
    </inkml:context>
    <inkml:brush xml:id="br0">
      <inkml:brushProperty name="width" value="0.08571" units="cm"/>
      <inkml:brushProperty name="height" value="0.08571" units="cm"/>
      <inkml:brushProperty name="color" value="#004F8B"/>
    </inkml:brush>
  </inkml:definitions>
  <inkml:trace contextRef="#ctx0" brushRef="#br0">8 0 7890,'-4'0'283,"0"0"1,10 0-180,2 0 0,-1 3 0,-2 0-2,1 2-81,0-4 1,1 6-1,-1-2 1,-1 2 72,1 1 1,-2-1 0,1 1 0,-1-1 45,0 1 1,-2 2-1,0 0-67,-1 0-98,-1-2 0,0 0 0,-1-1 0,-1 2-3,-3 1 0,-2-4 0,0 2 1,1-2-281,1 1 1,0 0 307,-3-2 0,1 2 0,-1-3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88"/>
    </inkml:context>
    <inkml:brush xml:id="br0">
      <inkml:brushProperty name="width" value="0.08571" units="cm"/>
      <inkml:brushProperty name="height" value="0.08571" units="cm"/>
      <inkml:brushProperty name="color" value="#004F8B"/>
    </inkml:brush>
  </inkml:definitions>
  <inkml:trace contextRef="#ctx0" brushRef="#br0">23 0 6358,'0'5'265,"0"1"-151,0-5 0,0 6 206,0-2-255,0-1 1,-1 1 0,-1-1 0,0 0 88,0 2 1,1 1 0,1 0-53,0 1 1,0 0 0,0-1 0,0 1-22,0 0 0,0 2 0,0 0 0,0-1-9,0 0 0,0 2 1,0 1-1,0 0-9,0 1 1,0 0 0,0 2-1,0 0 13,0 1 1,0-1 0,0 0 0,0 1 11,0 2 1,0-2-1,0 2-68,0-2 29,0-1 0,0 0 0,0 2-27,0 0 16,-3-1 0,2 3 0,-1-4 0,1 2-35,1 0 0,-1-1 1,-1 3-1,0-1 21,0 0 1,1-1 0,1-1 0,0-1-33,0 0 1,0 1 0,0-1 0,0 0 2,0 0 0,0-2 0,0 0 0,0 0 12,0 2 0,0 0 1,0 0-1,0 0-7,0 1 1,0-1-1,0 0 1,0 0 13,0 1 0,3-1 0,-1 0-51,0 1 41,-1-5 0,0 5 0,0-2-44,2 0 39,-1-1 1,-2 5 0,1 0 0,1-1 0,0-1 0,1 2 1,-3-1-1,0 0 1,0 0 0,0-1 0,0 1 1,0 0-2,0 0 1,0-1-1,0 0 1,0-1-2,0 0 0,0 0 0,0 1 1,0-1-5,0 0 0,1 0 0,0 1 0,2-2-2,-1-1 0,-1 1 0,-1 0 1,0 1 2,0 0 0,2 5 0,1-5 20,-2 1-18,0 0 1,-1 0 0,0-1 0,0 0 0,0 0 0,0 1 8,0-1-7,0 0 0,0-2 0,0 0 1,0 0-1,0 1 0,0-2 1,0 5-1,0-4 1,0 1-28,0 0 1,0 0-1,0 2 1,0-2-1,0-1 1,0 1-1,0-1 1,0 1 15,0-2 1,0 3 0,0-3-1,0 0-15,0 1 0,0-3 0,0 2 10,0-1 1,0 2 0,0-3 0,0-1 24,0 0-16,0-2 0,0 2 0,0 0 1,0 1-8,0 0 0,0-2 0,0 0 0,0-1 4,0 1 1,0 0-1,0 0 1,0 1 3,0 2 0,0-1 1,0-3-1,0 1 10,0 0 0,0-1 1,0 1-4,0 0 0,0-1 0,0 1-33,0-1 0,0-1 1,0-1-1,0 1 6,0 0 0,0 2 1,0 0 3,0-1 0,0 1 0,0-1 60,0 1-45,0 3 1,0-2 0,0 1 0,0-2 4,0 0 0,0-3 0,0 0 0,0 1-4,0 1 1,0-2 0,0 0 0,0 1-3,0 1 1,0-2 0,0 0 0,0 1-2,0 1 0,0 0 0,-1 1-33,-1-1 0,1 1-26,-2 0 0,2-1-57,-2 1 1,2-3 1,-1 0-510,1-3 337,1 1 1,0-4-704,0-1 784,0-2 1,0-7 214,0-2 0,-3-8 0,-2-3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89"/>
    </inkml:context>
    <inkml:brush xml:id="br0">
      <inkml:brushProperty name="width" value="0.08571" units="cm"/>
      <inkml:brushProperty name="height" value="0.08571" units="cm"/>
      <inkml:brushProperty name="color" value="#004F8B"/>
    </inkml:brush>
  </inkml:definitions>
  <inkml:trace contextRef="#ctx0" brushRef="#br0">1 76 8124,'4'0'216,"3"0"1,-2 0-110,1 0 1,0 0 0,-1 0-44,1 0 1,0 0 0,2 0-1,0 0 8,-1 0 0,1 0 1,-1 0-1,1 0-23,0 0 0,-1 0 1,1 0-1,0 0-36,-1 0 0,2 1 1,0 1-1,2 1 48,1-2 1,-2 0 0,3 0 0,0 1 21,2 0 1,0 1 0,0-2 0,1 0-14,-1 2 0,3-1 0,-1-2-58,0 0 35,3 0 0,-3 0 0,3 0-189,1 0 142,-2 0 1,2 0 0,-2 0 0,0 0-12,3 0 1,-4 0 0,1 0-1,-1 0-4,-1 0 19,5 0 0,-5 0-9,3 0 1,-2 0 0,1 0 0,1 0-1,-1 0 13,2 0 0,-1 0 0,0 0 0,1 0-27,2 0 0,-3 0 0,0 0 1,1 0-24,-2 0 0,2 0 0,-2 0 0,0 0 24,-1 0 1,1 0-1,-2 0 166,1 0-159,-1 0 1,-1 0 0,-1 0 35,0 0 0,0 0 0,1 1 0,-1 1 0,0 0-5,0 0 0,2-1 0,0-1 0,-2 0-6,2 0 0,-2 0 1,3 0-1,-2 0-17,-1 0 1,0 0-1,1 0 1,-1 0 15,0 0 0,0 0 1,1 0-1,-1 0 1,0 0 0,-2 0 1,1 0-1,1 0-12,2 0 0,1 0 0,-3 0 0,0-1 15,0-1 1,1 1 0,0-2-63,1 2 53,0 1 0,1 0 0,-3-1 0,1 0 15,-1-2 0,3 1 0,0 2 0,-1-1-5,-1-2 0,-1 2 0,0-2 0,0 1-11,1-1 0,1 0 1,-1 1-1,-2-1-56,1 2 1,-1 0-1,1 0 1,0-1 1,1 0 1,-4-1 0,1 3-1,1-1 42,0-1 0,1 1 0,0-2 0,-2 3 7,0 0 1,0-3 0,1 0-1,0 2-8,-1 0 1,-2-2-1,3 1 10,-1 0-6,-4 1 1,5-1 0,-2-1-81,0 1 74,3 2 0,-7 0 1,3 0-1,-1-1 3,0-2 1,1 2 0,-4-1 0,1 1 3,-1 1 0,1 0 0,0-1 0,-1-1 30,1 0 1,2-1 0,0 3 0,0 0-30,-2 0 0,0 0 1,0 0-1,2 0-5,0 0 0,0 0 0,-2 0 1,-1 0 2,1 0 0,-1 0 0,1 0 1,0 0-13,-1 0 0,1 0 0,0 0 172,-1 0-156,1 0 0,-1 0 0,1 0 46,0 0-42,-1 0 1,1-2-1,0-1 1,-1 2 7,1 0 1,-3 1 0,0 0-1,1 0 8,1 0 0,-2 0 0,0 0-210,1 0-628,-3 0 107,1 0 709,-4 0 0,-4-4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6.297"/>
    </inkml:context>
    <inkml:brush xml:id="br0">
      <inkml:brushProperty name="width" value="0.08571" units="cm"/>
      <inkml:brushProperty name="height" value="0.08571" units="cm"/>
      <inkml:brushProperty name="color" value="#004F8B"/>
    </inkml:brush>
  </inkml:definitions>
  <inkml:trace contextRef="#ctx0" brushRef="#br0">28 0 7868,'-7'0'-803,"-6"0"1,11 2 1139,-2 3 1,2-2 0,2 6-244,0 2 1,0 2-1,0 1 1,0 2-38,0 2 0,0-2 0,0 4 1,0-1 13,0 0 0,0 1 0,0-1 0,0 5-67,0 2 0,0-2 0,0-2 0,0 0-11,0 0 1,5-5-1,0 2-145,-2-3 56,5-2 0,-5-2-232,6-2 162,-6 2 1,10-10-339,-4 2 335,4-2 0,1-8 1,-2-4 168,-2-2 0,9-9 0,-4-1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90"/>
    </inkml:context>
    <inkml:brush xml:id="br0">
      <inkml:brushProperty name="width" value="0.08571" units="cm"/>
      <inkml:brushProperty name="height" value="0.08571" units="cm"/>
      <inkml:brushProperty name="color" value="#004F8B"/>
    </inkml:brush>
  </inkml:definitions>
  <inkml:trace contextRef="#ctx0" brushRef="#br0">16 1 7712,'0'5'-529,"0"0"660,0 1 1,0-2-1,0 1 1,0 1-113,0 1 1,0-2 0,0 0-1,0 2-2,0 2 0,2 0 1,1 2-1,-1 0 53,-2 1 0,0 2 0,0 0 0,0-2-29,0 2 1,0 3 0,0 1-1,0-1 26,0-1 1,0 0 0,0 1-135,0 1 102,0-1 0,0-1 0,0 0-172,0 1 157,0 0 0,0 2 0,0-2 0,0 2-19,0 0 0,0 2 1,0 1-1,0-1 2,0-1 1,0 0 0,0 1 0,0-2 2,0 0 1,-2 1 0,-1-1 0,2 0 64,0-1 1,1 0 0,0-2-1,0 1-15,0 1 0,-1 1 0,-1-2 1,0 0-46,0 0 1,1 2 0,1-1-1,0-1 29,0-1 1,0-1 0,0 1-173,0 2 131,3-5 1,-2 4 0,2-4-307,-2 2 217,2 0 1,-2 0 0,2 0 0,-3 1 43,0-1 0,3 0 1,-1 1-1,0 1 13,-1 1 0,-1 0 0,1-3 0,1 0 71,0 1 0,1 1 0,-3 1 0,0-1 22,0-1 1,0-1 0,2 2 0,1 0-48,-2 0 1,0 1-1,-1-3 1,0 1-20,0-1 0,0 0 0,0 0 0,0 1 19,0-1 1,0 0-1,0 0-185,0 1 166,0-1 1,0 0 0,0 1 41,0-1-15,0 0 1,0 0 0,0 1 0,0-1 9,0 0 1,0 0 0,0 1 0,0 1 18,0-2 1,0 4 0,-1-3-1,0-1-33,-2-2 1,1 2-1,2-3 1,0 0-4,0 1 0,0-3 0,0 2 0,0-1-34,0-2 0,0 0 1,0-1-1,0-1 22,0 1 0,0-1 0,0 1 0,0 0 2,0-1 0,0 1 1,0 0-57,0-1 54,0 1 1,0-1-121,0 1 115,0 0 1,0-1 0,0 1 0,0 0-3,0-1 0,0-2 0,0 0 0,0 1-3,0 1 0,0 1 0,0-1 1,0 1 13,0 0 0,0-1 0,0 1 2,0 0 0,0-1 0,0 1-6,0-1 1,0 1 0,0 0 7,0-1 1,0 1 0,0 0-1,0-1-7,0 1 1,-1-1 32,-2 1-31,2 0 0,-2-1-56,3 1 42,0-4 0,0 0-18,0-1 0,-1-1 7,-1 3 1,1-3-1,-2 3 25,2 1 1,1-1 0,0 0 0,0 1 16,0 0 1,0 2 0,0 0-5,0-1 0,0 1-14,-3 0-4,2-1 1,-3-2 19,1 0-559,2-3 306,-2 1 1,1-7-668,-1-3 900,0-1 0,3-6 0,0 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91"/>
    </inkml:context>
    <inkml:brush xml:id="br0">
      <inkml:brushProperty name="width" value="0.08571" units="cm"/>
      <inkml:brushProperty name="height" value="0.08571" units="cm"/>
      <inkml:brushProperty name="color" value="#004F8B"/>
    </inkml:brush>
  </inkml:definitions>
  <inkml:trace contextRef="#ctx0" brushRef="#br0">1 24 7079,'7'-1'103,"1"-2"0,0 3 1,-1-3-1,1 1 40,0 0 0,-1 1 0,1-2 0,-1 3-26,1 0 0,0 0 0,-1 0 0,2 0-16,1 0 1,-1 0-1,3 0 1,0 0 9,0 0 0,1 0 0,2 0 0,0 0 12,0 3 1,1-2-1,0 1 1,1-1-10,1-1 1,0 0 0,-1 0-1,2 0 26,0 0 1,-1 0-1,2 0-81,2 0 9,0 0 1,1 0 0,-1 0-55,1 0 30,0 0 0,3-2 1,-1-1-1,0 1 27,-2-2 1,0 3-1,0-1 1,-1 1 4,-1 1 1,0 1-1,-3 1 1,2 0 46,1 0 0,-1 1 0,0 1 0,0-1-66,0 0 0,1 1 1,-2-3-1,0 2-63,2-1 1,0-2 0,1 1 0,-3 1-31,0 1 1,-1-1 0,-1-2-1,1 0 22,-1 0 1,0 0-1,0 0-67,1 0 80,0 0 1,-2 0-1,1 0 1,1 0-4,2 0 0,-2 0 0,1 0 0,1 0-4,-1 0 0,-1-1 1,2 0-1,2-2-1,0 1 1,-2 1 0,0-1 0,1-1-74,1 2 0,1-3 0,0 2 0,0 0 47,0 1 0,-3-1 0,1-1 7,0 1 0,-2 2 1,1 0-1,-1 0 40,-2 0-25,-1 0 0,0 0 1,1 0-1,0 0-22,0 0 0,0 0 0,-2 0-307,0 0 319,0 0 0,1 0 0,-1 0-113,0 0 115,0 0 1,1 0 0,-2 0-1,0 0-17,-2 0 0,-2 0 1,3 0-1,0 0 0,-1 3 0,1-2 1,-2 1-1,0-1 36,0-1 1,2 0 0,-3 0 0,0 0 8,1 0 1,-1 0 0,2 0-1,0 0-7,-1 0 0,0 3 0,0-1 0,1 0-4,0-1 0,-2-1 1,2 0-1,0 0 0,0 0 0,-3 0 0,2 0-20,0 0 18,-2 0 0,3 0 1,-3 0-39,1 0 41,0 0 0,1 0 0,-1 0 0,0 0-2,1 0 0,-3 0 0,3 0 1,0 0-30,-1 0 1,1 0 0,-2 0 0,1 0 20,0 0 1,-2 0 0,0 0 0,0 0 24,2 0 1,-1 0 0,1 0-1,-1 0 7,1 0 0,-1 0 0,2-1 0,-1-1 8,0 0 0,0-1 1,-2 3-1,0 0-13,-1 0 0,1 0 0,0 0 143,-1 0-144,1 0 0,-3 0 0,0 0 34,1 0 1,1 0 0,0 0-106,1 0 0,-3 0-62,0 0 1,-2 0-91,2 0 210,-3 0 0,-2-3 0,-5-1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92"/>
    </inkml:context>
    <inkml:brush xml:id="br0">
      <inkml:brushProperty name="width" value="0.08571" units="cm"/>
      <inkml:brushProperty name="height" value="0.08571" units="cm"/>
      <inkml:brushProperty name="color" value="#004F8B"/>
    </inkml:brush>
  </inkml:definitions>
  <inkml:trace contextRef="#ctx0" brushRef="#br0">16 16 7052,'-4'-4'-95,"4"0"0,-4 3 0,3 0 463,-1-2-244,1 1 0,-2 3-67,3 1 0,0 0 0,0 4 1,0 1 7,0 3 1,0 3 0,0 0 0,3 2 5,2 3 0,-1 2 1,1 2-73,1 1 1,1 1-1,0 1 1,-1 1 56,-1 1-24,0-6 0,0 4 1,-1-7-1,1-1-34,-1-1 0,-3-2 0,2-1 0,-2-3-227,-1-2 179,0-3 1,0-4 0,-1-5-21,-2-4 1,2-4 0,-3-2 0,-1-3-5,1-3 0,2-2 0,-3-1 0,1-1 7,0-1 0,2 0 1,0-1-1,1 1 65,1 3 1,0 5-1,1 1 1,1 4 71,3 1 1,0 1 0,2 4 0,2 2-2,-1 1 1,1 0 0,1 3 127,0 0-116,0 0 0,-2 3 0,-1 0 228,1 1-232,0 1 1,-4 0 0,-2 1 69,-1-1 0,-1 2 0,0 1-15,0 0 0,-3-1 1,-2 0-162,-2-2 1,-1 1 0,1-4-31,-1 0 1,0-1 0,1-1 0,-1 0-203,0 0 1,1-3-1,0 0 1,2-1-143,2-2 1,2 2 0,-1-1-358,0-1 760,-1 2 0,3-3 0,3 3 0,2-3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93"/>
    </inkml:context>
    <inkml:brush xml:id="br0">
      <inkml:brushProperty name="width" value="0.08571" units="cm"/>
      <inkml:brushProperty name="height" value="0.08571" units="cm"/>
      <inkml:brushProperty name="color" value="#004F8B"/>
    </inkml:brush>
  </inkml:definitions>
  <inkml:trace contextRef="#ctx0" brushRef="#br0">115 31 7998,'-3'-7'-151,"-2"2"1,0-1 0,0 4-1,0-1 121,1 0 0,-3 2 0,2-2 0,-2 3-57,0 0 0,-1 0-174,0 0 289,1 0 0,-1 0 0,1 3-31,2 2 0,-1 2 1,4 0-1,-1 2 8,0 1 0,2-1 1,-2 4-1,3 0 7,0-1 1,2 1 0,2-3 0,-1 1 4,0 0 0,3-4 0,-1 2 1,2-3-1,1 0 0,-1-3 0,1 0 0,0-3-80,-1 0 0,1 0 0,-1 0 59,1-3 0,-1-1 0,-1-4-146,-1 1 139,-3-1 1,4-1-1,-1 0 1,-1-1-33,-2 1 0,0 0 60,1 2-2,-2-1 1,2 3 21,-3 0 1,1 3-10,1-1 0,0 6 0,3 2-34,1 2 1,1 1 0,0-1 0,2 1-33,1-1 1,-1-2 0,3 0 0,0-1 0,0 0 1,0 0 0,1 2 0,0-1 32,1-2 1,-2 2-1,-1-2 140,0-2-85,3 0 0,-3 2 0,3-1 132,-2 0-119,1-5 1,-1 2-1,-2-4 1,-1 1-18,2 0 1,-3-2 0,1-3-31,-3-1 1,0-1 0,-3 3-1,-2-1-11,0-2 1,-1 1-1,0 3 1,-1-1-10,-1 0 0,-2 1 0,-4-1 0,0 0-7,1 1 0,-1 2 0,1 1 0,-2 0 24,-1 2 1,1 2 0,-1 0 239,2 0-242,0 3 0,1 1 0,1 4 46,1-1-42,4 1 0,-3 0 0,4-1 73,0 1-79,0 0 1,0-1-1,1 1 1,1 0-7,0-1 0,4 0 0,-1-1 0,2-2-9,1-1 0,-1 1 1,1-2-1,0 0 12,-1 0 0,1-2 0,0-2 0,-1-1-9,1-2 1,-1 0 0,-1-1 0,-1 0-18,1 1 1,-2 0-1,0-3 1,-1 0 21,-1 1 1,0-1-1,0 0 232,0 1-42,1 2-84,-3 2 0,0 3 213,3 0-282,-2 0 0,3 1 0,-2 1 262,0 4-250,4 0 1,-4 5-1,3 0 1,0 0 33,-1 3 1,3 0 0,-3 2 0,1-1 11,1 0 0,-5 0 0,3-2 0,-2 0-17,1 0 1,-1 2-1,-2-1 1,0 0-49,0-1 0,-1-3 0,0 2 0,-3-1-61,0 1 1,-1-2 0,-3 0 0,1-2 59,-1 0 0,0-4 1,1 0-466,-1-1 1,1-2 0,-1 0-637,0-2 808,1-3 0,-1-7 1,1 0-1,1-1-74,1-1 1,4-1 0,-2-1 0,2 2 334,1 0 0,4 0 0,0-2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94"/>
    </inkml:context>
    <inkml:brush xml:id="br0">
      <inkml:brushProperty name="width" value="0.08571" units="cm"/>
      <inkml:brushProperty name="height" value="0.08571" units="cm"/>
      <inkml:brushProperty name="color" value="#004F8B"/>
    </inkml:brush>
  </inkml:definitions>
  <inkml:trace contextRef="#ctx0" brushRef="#br0">8 46 7525,'4'4'-255,"1"-1"1,2-3 0,0 0-1,1 0 366,0 0 0,-1 3 0,1 0 0,-1-2-56,1 0 0,0-1 0,-1 0 1,1 0 1,0 0 0,-1 0-32,1 0 1,-3 0-1,-1-1-146,0-1 142,-2 1 0,1-6-206,-1 2 181,1 2 1,-4-3 0,-1 2 0,-1 1 23,-1 0 0,-2-3 0,-1 3 1,-1-1 1,1 2 0,-1-1 0,0 0 109,1 1 0,-1-1 0,0 3 68,1 0 0,-1 0 0,1 0-41,-1 0 0,0 3 0,2 0 0,0 1-21,1 2 0,3-2 1,-2 2-1,2-1 15,-1 2 1,1 1 0,2-1-24,0 1 0,0 2 0,0 0-144,0 0 80,0-2 1,3 0-1,1 0-42,1-1-77,1 1 1,-1-1 0,3 1 0,1 0-168,2-1 1,2 0 0,0-2 0,1-2-492,2-2 0,-1-1 712,0 0 0,0 0 0,1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95"/>
    </inkml:context>
    <inkml:brush xml:id="br0">
      <inkml:brushProperty name="width" value="0.08571" units="cm"/>
      <inkml:brushProperty name="height" value="0.08571" units="cm"/>
      <inkml:brushProperty name="color" value="#004F8B"/>
    </inkml:brush>
  </inkml:definitions>
  <inkml:trace contextRef="#ctx0" brushRef="#br0">0 15 7934,'0'-7'-315,"0"3"1,3 1 0,0 6 308,2 2 0,-4 1 0,3 3 0,-2 0 64,1 1 0,0 1 0,-1-1 0,0 0-42,0-1 0,2 0 0,-2-2 0,1 1-15,0 0 1,-1-1-8,3 1 1,-3-4-1,3-1-71,-2 1 90,0-3-49,0 2 36,1-6 0,1 1 0,-1-3 0,1-1-7,-1-1 1,1-3 0,3-1 0,-1 0-4,1 0 1,-3 0 0,0 2 0,1-2 4,1 2 1,0 3 0,-1 2 49,-1 1 0,0 0-26,2 3 0,1 3 25,0 2 1,-3 2-1,0 1 1,0 0 0,0-1 20,0 1 1,0 0-127,3 2 76,-1-4 0,-2 5 1,0-5-204,-2 0 77,3 0 1,-4 2-177,3-1 112,-4 1 1,6-1 0,-2-2-189,2-3 363,1-1 0,-1-1 0,1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96"/>
    </inkml:context>
    <inkml:brush xml:id="br0">
      <inkml:brushProperty name="width" value="0.08571" units="cm"/>
      <inkml:brushProperty name="height" value="0.08571" units="cm"/>
      <inkml:brushProperty name="color" value="#004F8B"/>
    </inkml:brush>
  </inkml:definitions>
  <inkml:trace contextRef="#ctx0" brushRef="#br0">23 1 8032,'0'7'-354,"0"2"0,1 0 1,1 1 188,0 0 0,2 1 1,-2-1-1,3-1 277,2 0 0,-2-2 0,0 1 1,1-1-102,1 1 0,1-3 1,-1-1-1,1 0 8,0-3 0,-1 1-46,1 1 32,0-2 1,-3-1-1,-1-3 2,-1-1-5,0 2 0,-3-5 1,0 2 12,0-2-12,-4 0 0,3-1 0,-4 1 17,-1-1-44,-1 0 0,-2 1 1,0 0-1,-1 1-60,1 1 1,-1 0 0,1-2-1,-1 2-57,0 2 1,2 0 0,0 0 140,1 2 0,-1 0 0,0 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97"/>
    </inkml:context>
    <inkml:brush xml:id="br0">
      <inkml:brushProperty name="width" value="0.08571" units="cm"/>
      <inkml:brushProperty name="height" value="0.08571" units="cm"/>
      <inkml:brushProperty name="color" value="#004F8B"/>
    </inkml:brush>
  </inkml:definitions>
  <inkml:trace contextRef="#ctx0" brushRef="#br0">0 31 8114,'4'-4'-257,"1"1"0,1 2 1,0-1-1,1-1 156,2 2 1,1 0-1,-1 1 1,2 0 203,1 0 0,0 0 0,1 0 0,-1 0-101,-1 0 1,-1 0 0,-2 0 0,0 0 20,-1 0 1,1 0-384,0 0 209,-4 0 1,2-1 150,-4-2 0,4-1 0,-2-3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98"/>
    </inkml:context>
    <inkml:brush xml:id="br0">
      <inkml:brushProperty name="width" value="0.08571" units="cm"/>
      <inkml:brushProperty name="height" value="0.08571" units="cm"/>
      <inkml:brushProperty name="color" value="#004F8B"/>
    </inkml:brush>
  </inkml:definitions>
  <inkml:trace contextRef="#ctx0" brushRef="#br0">16 0 7617,'-5'4'-828,"1"-2"739,2 3 0,1-3 1,-2 3-1,2 1 248,1 1 0,3 1 1,0 0-1,-1 2 110,1 3 1,-1-1 0,2 1 0,0 0-156,-3 1 1,3 3-1,-2 0 1,1 0-48,0 0 1,-1-1 0,2 0 0,1-1-38,-1 0 1,0-2-1,2-1 1,-1-1 17,1-2 0,1 0 0,0-2 1,-2 1-172,1-1 0,-1-1 0,2-2-355,1-1 284,-1 0 1,1-4-1,0-2 1,-1-2-263,1-2 1,0-4 455,-1-1 0,1-3 0,0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899"/>
    </inkml:context>
    <inkml:brush xml:id="br0">
      <inkml:brushProperty name="width" value="0.08571" units="cm"/>
      <inkml:brushProperty name="height" value="0.08571" units="cm"/>
      <inkml:brushProperty name="color" value="#004F8B"/>
    </inkml:brush>
  </inkml:definitions>
  <inkml:trace contextRef="#ctx0" brushRef="#br0">1 37 7043,'4'8'67,"0"1"1,-2 0 0,1 1-17,-2-1 0,0 2 0,0 0 0,1-2-49,0-1 0,1 0 0,-3 0 1,1-1-31,1 1 1,0-3-1,2 0-146,0 1 48,1-3 1,-1 0 78,1-6 1,1 2 0,-4-4-23,0-1 48,-1-1 0,2-3 0,0 0 0,0-1-5,1 0 0,-1 2 0,0-3 0,1 0 5,0 0 0,2 3 0,-3-1 1,2 1 9,1 2 1,-2-1 0,1 1 76,1-1 0,-2 4 26,1 1 0,-1 3 0,1 3-17,-2 2 1,0 2-1,1 0 182,0 1-251,-2 3 0,4-3 0,-3 3-103,1-3 124,1 3 1,3-2-1,0 1-208,-1-2 108,1 0 0,0-3 1,-1 0-173,1 1 223,-4-3 1,3 1 0,-3-3 0,1 0-22,0 2 0,-2-1 0,2-3 52,1-1 1,-3-2 0,1-4-1,-1 0 12,2 1 0,-1-1 1,1 1-1,-1-1-7,0 0 1,-1 3-1,1 0 1,0 0 27,0 1 1,-1 0 27,2 4 1,-3 1 0,0 2 41,-1 2 1,-1 2 0,0 0 0,0 1-47,0 0 1,0-1 0,0 1-176,0-1 78,0 1 1,0 0 0,1-1-255,1 1 1,3 0-48,2-1 0,0-2 332,-2 0 0,2-3 0,-3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6.767"/>
    </inkml:context>
    <inkml:brush xml:id="br0">
      <inkml:brushProperty name="width" value="0.08571" units="cm"/>
      <inkml:brushProperty name="height" value="0.08571" units="cm"/>
      <inkml:brushProperty name="color" value="#004F8B"/>
    </inkml:brush>
  </inkml:definitions>
  <inkml:trace contextRef="#ctx0" brushRef="#br0">1 43 7077,'14'0'154,"-5"0"0,1 0 1,1 0-43,1 0 1,2 0 0,1 0-1,-1 0-25,0 0 0,0-5 0,0 0 0,2 1-23,2-2 0,-2 4 0,5-3 1,-3 4-65,1 1 1,0 0-1,-5 0 1,2 0-16,3 0 0,-8 0 0,3 0 0,-2 0-257,1 0 1,1 0-194,0 0 0,-5 0-388,1 0 853,-7 0 0,9-7 0,-4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00"/>
    </inkml:context>
    <inkml:brush xml:id="br0">
      <inkml:brushProperty name="width" value="0.08571" units="cm"/>
      <inkml:brushProperty name="height" value="0.08571" units="cm"/>
      <inkml:brushProperty name="color" value="#004F8B"/>
    </inkml:brush>
  </inkml:definitions>
  <inkml:trace contextRef="#ctx0" brushRef="#br0">1 92 7875,'3'6'0,"2"-2"-26,2-1 1,0 1 0,-1-3 0,-1 2-33,1-1 0,1-2 0,0 0 0,1 0 30,0 0 1,-1 0 0,1 0 0,-1 0 134,1-3 0,-3 1-279,0-3 70,0 0 0,0 0 0,-3 0 13,-1-1 1,-1 2-1,0-1 64,0-1 1,-1-1 0,-1 0 12,-4 2 0,0-1 0,-2 4 1,0 0 49,1 1 0,2 1 1,0 0-1,-1 0 41,-1 0 0,-1 0 1,1 0-37,-1 0 0,3 3 0,1 0 0,0 1 1,3 2 29,0 1 0,-2 1 0,1-1 0,0 1-22,1-1 1,2 2 0,2 0 131,2 1-153,-2 4 0,4-5 0,-2 2-40,2 0 41,0-3 1,1 3 0,0-3-139,-1-1 106,1 1 1,-1-3 0,1-1-1,0 0-1,-1 1 0,1-4 0,0 2 0,-1-2-82,1-1 1,-1 0 0,1-1 0,0-2-18,-1-2 1,1-1 0,0-2 0,-1-1 27,1-1 0,0 2 0,-1-3 0,0 0 57,-2-2 0,1 1 1,-3 0-1,2 0-40,1 1 0,-3 1 1,0 0 232,1 2-190,-3 0 0,4 0 0,-1 2 97,0 0-50,-2 0 0,2 5 41,-1-2 1,0 3-1,3 3-3,-1 2 1,-3 2 0,1 0 0,0 1-27,-1 0 1,4-1-1,-2 1 1,1-1 67,1 1 0,-1 1 0,2 1 56,1 2 1,-1-3 0,0-1 0,-1-2-356,-1-2 0,0 2 0,3-4 15,0 0 1,-3-1 0,0-2-60,1-2 208,-3 3 1,4-7-1,-2 2-267,2-2 191,-3-1 1,3 1 0,-3-1 0,1 0 39,0 1 0,-2 0 1,1 1 150,-1 1-92,3 3 0,-2 0 185,1 4 0,1 0 0,-4 3 39,0 1 1,0 1-1,-1 0-113,2 1 0,0 0 25,0-1 1,1 0-406,4-2 128,-4-1 1,3-5-149,-2-2 227,2 2 1,0-5-1,1 0 1,-1 0-88,1-2 1,0 0 0,-1 1-1,1-2 49,0-1 1,-3 2 0,0-3-1,0 3 117,-1 0 0,3 1 0,-2-1 1,1 0 44,-1 1 1,2 0 0,-2 1 124,2 1 1,-2 3 0,0 0 41,1 1 1,-2 1 0,1 1-115,1 1 0,-2 2 0,0 2 267,0-1-281,2 0 0,-4 5 1,2 0-1,0 0-52,0 1 0,-1 0 0,1 2 0,0-2-212,0 0 1,-1-2-1,1 1 1,0-2-266,-3 0 1,0 0 425,-1-1 0,4 1 0,0-1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01"/>
    </inkml:context>
    <inkml:brush xml:id="br0">
      <inkml:brushProperty name="width" value="0.08571" units="cm"/>
      <inkml:brushProperty name="height" value="0.08571" units="cm"/>
      <inkml:brushProperty name="color" value="#004F8B"/>
    </inkml:brush>
  </inkml:definitions>
  <inkml:trace contextRef="#ctx0" brushRef="#br0">1 54 7995,'0'-5'-1456,"1"4"1483,1 6-14,-1-4 1,2 10 0,-2-5 48,2 3-49,-2-4 1,2 8 0,-3-6-1,0 3 14,0 1 0,3-3 1,-1 2-1,1-1 39,0-2 1,1 7-99,4 1 0,-3-5 3,0-5 1,-2-4 0,2-3 8,1-3 0,-2-2 0,1-1 0,0 1-79,-1-1 1,3-2 0,-3-1 0,1 0 60,1 0 0,-5-2 0,3 2-223,-1-1 212,-2 3 1,3-3 163,-1 2-80,-3 1 0,7 2 44,-2 4 1,0 3-1,-1 3 1,0 2-29,0 2 0,1 1 0,3 1 0,0 2 84,-1-2 0,1-1 0,0 0 1,2 0-23,0-1 0,0 0 0,-1-1 0,0-2-120,1 0 1,1-2 0,-2-2 0,2 0 6,-2 0 1,2 0 0,-1-1 0,-1-1 16,0-3 1,-2-2 0,1-1-143,0 1 77,-4-1 1,2 0 0,-3 1-60,2-1 100,-4 0 0,3 1 0,-4-1 1,0 1-7,0-1 0,-1 0 1,-2 1-1,-1-1-5,0 0 1,-3 3 0,1 1 0,-2 1 38,-3 1 0,1 1 1,3 1-1,-2 0 36,-1 0 0,1 4 0,-1 3 1,2 3 62,0-1 1,4 2-1,1 0 1,0 0-68,0 0 1,1 2-1,3 0 198,1 2-205,3-4 0,5 4 1,0-2 55,-1 1-59,3-2 0,-3 1 0,3-2-169,-1 1-6,3-2 1,-3 1 0,2-5-1,0 0-156,1-1 0,-2-3 1,0 2-1,1-2 288,-1 1 0,2-1 0,-2-2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02"/>
    </inkml:context>
    <inkml:brush xml:id="br0">
      <inkml:brushProperty name="width" value="0.08571" units="cm"/>
      <inkml:brushProperty name="height" value="0.08571" units="cm"/>
      <inkml:brushProperty name="color" value="#004F8B"/>
    </inkml:brush>
  </inkml:definitions>
  <inkml:trace contextRef="#ctx0" brushRef="#br0">115 0 7545,'-4'8'-756,"4"0"1,-3-1 882,2 1 0,1 0 0,0-1 0,0 1 53,0-1 1,0 1 0,0 0 0,0-1-160,0 1 0,0 0 0,0-1 0,0 1-18,0 0 0,0-1 0,0 1 42,0-1 0,0 1 0,0 0-16,0-1 0,0 1 0,0 0 18,0-1-39,-3 1 1,1-3 0,-3-1 0,-1 0-28,-1-3 1,2 3 0,0-2-1,-1 0 2,-1-1 1,0-1 0,-1 0-118,1 0 1,-1-3 0,1 0 0,1-1-222,1-2 0,3-1 355,-3-1 0,3 1 0,-2-1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03"/>
    </inkml:context>
    <inkml:brush xml:id="br0">
      <inkml:brushProperty name="width" value="0.08571" units="cm"/>
      <inkml:brushProperty name="height" value="0.08571" units="cm"/>
      <inkml:brushProperty name="color" value="#004F8B"/>
    </inkml:brush>
  </inkml:definitions>
  <inkml:trace contextRef="#ctx0" brushRef="#br0">0 0 8028,'3'6'-27,"-1"-1"0,2-4 1,-3 3-157,2-1 0,3 1 148,-1 4 1,-1 0 0,1-1 0,-2 1 132,-1 0 0,1-3 0,0 0-258,-2 1-22,0 0 0,2 2 0,0-1-566,1-2 748,-2 2 0,5-6 0,-3 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04"/>
    </inkml:context>
    <inkml:brush xml:id="br0">
      <inkml:brushProperty name="width" value="0.08571" units="cm"/>
      <inkml:brushProperty name="height" value="0.08571" units="cm"/>
      <inkml:brushProperty name="color" value="#004F8B"/>
    </inkml:brush>
  </inkml:definitions>
  <inkml:trace contextRef="#ctx0" brushRef="#br0">1 15 8025,'3'-7'-1943,"-1"3"1882,3 1 1,-3 6 0,4 2 0,-1 1 60,-1 2 0,3 0 0,-3 3 0,3 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05"/>
    </inkml:context>
    <inkml:brush xml:id="br0">
      <inkml:brushProperty name="width" value="0.08571" units="cm"/>
      <inkml:brushProperty name="height" value="0.08571" units="cm"/>
      <inkml:brushProperty name="color" value="#004F8B"/>
    </inkml:brush>
  </inkml:definitions>
  <inkml:trace contextRef="#ctx0" brushRef="#br0">153 187 7896,'0'-8'0,"0"1"0,-1 2 0,-2-1 118,-2 0 44,-2 3 0,1-3 0,0 3-389,-3-1 169,0 2 0,0-2 0,0 4-3,-1 0 72,0 4 0,0-2 0,-1 3 1,2 1 17,1 0 0,0 5 0,1-1 1,2-1-33,3-1 0,-2 3 1,2 0-8,0 1 0,2-2 0,2 2 0,1-1 0,1-2-10,2-1 0,1 0 0,1 0 0,-1-2 29,1 0 1,-1-3-1,1-3-107,0 0-15,-1 0 1,1-1 0,0-1 0,2-4 55,0-4 0,0 1 1,-3-4-349,-2 0 286,2 2 1,-4-4-1,3 3 1,-2-4 3,0-2 1,-2 2 0,-1-4-1,1 1 76,0-1 1,1 1-1,-3-1 1,0 4 197,0 2 0,0 5 0,0-1 606,0 1-404,0 2 0,-1 3 1,-1 4-238,0 5 0,-2 2 0,3 3 1,-2 1-39,2 0 0,0 2 0,1 2 0,0 1 38,0-1 0,0 0 1,1 0-150,1 1 4,2-1 0,4 0 0,0 0 0,-1 0 36,1-2 1,-1 0 0,2-2-1,0 0-7,1 0 0,1-1 0,-1-5 0,1 0 13,1-2 0,0 0 0,1-3 0,0 0-127,0 0 1,-1-3-1,0-1 1,0-2 26,0-3 0,-3 0 0,1 2 0,-1-2 60,-2-1 1,1 1 0,-1-2-1,-1 1-13,-1 0 0,-3 0 0,0 1 0,-1 0 14,-1-1 1,0 0-1,0 2-51,0 0 63,-3 1 1,-2 2-1,-2 0 1,-1 1 38,0 0 0,1 2 0,-1 0 0,1 1-18,-1 1 0,-1 0 0,0 1 1,-1 1 43,1 3 0,0 2 0,2 1 0,-1-1-12,0 1 1,4 1-1,1 0 1,3 2-15,0 1 1,0-2 0,3 2 0,2 0 14,2 0 0,1-2 0,-1 2 1,2-1-37,1-2 1,-2-1 0,3 0-1,-1-1 27,1-2 0,0 1 0,-2-4-187,1 0 161,4 2 1,-6-3 0,3 1-182,0-4 73,-2-2 1,3-4 0,-3 0 0,1-2-38,-1 0 1,0-3 0,-2 0-1,1-1 37,0 2 0,-1-3 1,1 3-1,0-3-12,-1 0 1,0 1-1,-1 0 1,-1 2 59,1 1 0,-2 3 1,1 4 183,1 1 0,-1 0-14,0 3 0,-3 4 0,2 2 1,0 2-56,-3 2 1,1 4-1,0-1 465,0 1-354,1-2 1,-2 1 0,0-2 80,2 1-235,0-2 1,-1 1 0,1-4 0,-1 0-101,2-2-15,-4 2 1,7-6 0,-3 0-41,1-2 0,1-6 0,0-3 0,-1 0-92,1-1 0,0 2 1,-1-1-1,2 1 166,1 2 0,-3-1 1,0 1-1,0 2 94,-1-1 1,3 5-74,-2-2 0,-1 2 0,1 2 401,-2 2-239,0-2 0,-1 5 1,1 0 86,-2 4-220,0-2 1,-1 4-1,0-3 1,0 1-103,0 0 1,0 1 0,0-1 0,0-1-179,0 0 1,1-2 0,1 1-50,0 0 335,4-4 0,-5-1 0,3-3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06"/>
    </inkml:context>
    <inkml:brush xml:id="br0">
      <inkml:brushProperty name="width" value="0.08571" units="cm"/>
      <inkml:brushProperty name="height" value="0.08571" units="cm"/>
      <inkml:brushProperty name="color" value="#004F8B"/>
    </inkml:brush>
  </inkml:definitions>
  <inkml:trace contextRef="#ctx0" brushRef="#br0">1 39 7362,'5'-3'0,"0"0"0,1-1-116,1 1 0,0 0 1,2 3-1,0 0 417,1 0 1,4 0 0,-2 0 0,1 0-311,-1 0 0,-2-2 1,2-1-1,0 2 50,0 0 0,-3 1 1,2 0-975,-3 0 555,-4 0 0,3-3 378,-2 1 0,2-4 0,1 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07"/>
    </inkml:context>
    <inkml:brush xml:id="br0">
      <inkml:brushProperty name="width" value="0.08571" units="cm"/>
      <inkml:brushProperty name="height" value="0.08571" units="cm"/>
      <inkml:brushProperty name="color" value="#004F8B"/>
    </inkml:brush>
  </inkml:definitions>
  <inkml:trace contextRef="#ctx0" brushRef="#br0">8 0 7712,'-4'4'-55,"3"1"0,-1-3 1,1 3 432,1 2 0,1 1 0,1 0 0,0 2-176,0 3 1,1 1 0,0 3-1,-1 0-95,2 0 0,-3 5 0,4-3 0,-2 1-92,-1 1 1,-1-2 0,1 2 67,1 0 1,2-4-1,-3 1 1,1 0-855,0 0 486,-2 0 0,5-6 285,-3 1 0,3-3 0,-2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08"/>
    </inkml:context>
    <inkml:brush xml:id="br0">
      <inkml:brushProperty name="width" value="0.08571" units="cm"/>
      <inkml:brushProperty name="height" value="0.08571" units="cm"/>
      <inkml:brushProperty name="color" value="#004F8B"/>
    </inkml:brush>
  </inkml:definitions>
  <inkml:trace contextRef="#ctx0" brushRef="#br0">0 8 7808,'0'-4'-380,"0"1"1,0 9 0,0 1 458,0 2 0,0 0 1,1 0-1,1 2 33,0 1 0,2 1 0,-2 2 0,1 1-106,1-1 0,-1 0 1,1 0-1,0 0-42,0-3 1,-2 2 0,2-3 0,-2 0 57,1 0 0,-1-3 0,-2-3-298,0 1-280,4-3 388,-4 1 1,4-5 0,-4-2 0,1-3 167,1-3 0,-1 0 0,2-8 0,-3 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09"/>
    </inkml:context>
    <inkml:brush xml:id="br0">
      <inkml:brushProperty name="width" value="0.08571" units="cm"/>
      <inkml:brushProperty name="height" value="0.08571" units="cm"/>
      <inkml:brushProperty name="color" value="#004F8B"/>
    </inkml:brush>
  </inkml:definitions>
  <inkml:trace contextRef="#ctx0" brushRef="#br0">85 39 7448,'-4'-8'-420,"-1"1"0,1 1 0,-1 1 497,-1-1 0,2 3 1,-2 1-34,1 1 0,-2 1 12,-1 0-41,4 0 1,-3 3 76,2 2-72,-2 2 0,3 1 0,1-1-14,3 1 1,0-1 0,0 0-8,3-2 0,1 1 0,4-2 0,0-1-16,-1 0 1,3 3-1,0-4 1,1 1 13,0 0 0,-2-2 1,3 2-1,-1 0 46,-2-1 0,0 4 1,-2-1-1,1 2 0,-4 1 0,-1-1 1,-2 1 34,-1 0 0,-1-1 0,-2 1 0,-2 0-21,-2-1 0,0 2 1,-1-1-149,0 0 58,1 1 0,-2-5 1,0 3-136,-1-2 0,0 1 0,2-3-27,0-2 1,4-1 0,2-2 194,1-3 0,1-5 0,0-2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7.108"/>
    </inkml:context>
    <inkml:brush xml:id="br0">
      <inkml:brushProperty name="width" value="0.08571" units="cm"/>
      <inkml:brushProperty name="height" value="0.08571" units="cm"/>
      <inkml:brushProperty name="color" value="#004F8B"/>
    </inkml:brush>
  </inkml:definitions>
  <inkml:trace contextRef="#ctx0" brushRef="#br0">1 0 7811,'0'8'177,"0"0"-303,0-4 47,6-2 1,-3 9-22,6-6 153,1 6 0,4-5 0,-2 5 0,-1-2 33,-1 2 0,-5 2 0,4 1-273,2 0 225,-5 0 1,2 0 0,-5 0-6,2 1-14,0-1 0,-5 0 0,0 0 1,0 0-14,0 0 1,0 0 0,0 0-94,0 0 0,-5-4 0,-1-2 0,-1 0-430,1-1 517,-5-3 0,3 8 0,-6-4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10"/>
    </inkml:context>
    <inkml:brush xml:id="br0">
      <inkml:brushProperty name="width" value="0.08571" units="cm"/>
      <inkml:brushProperty name="height" value="0.08571" units="cm"/>
      <inkml:brushProperty name="color" value="#004F8B"/>
    </inkml:brush>
  </inkml:definitions>
  <inkml:trace contextRef="#ctx0" brushRef="#br0">1 15 8081,'4'-3'-523,"3"1"0,-1-2 352,3 1 1,0 0-1,3 3 1,0 0 67,0 0 0,1 0 0,1 0 0,-1 0 47,-3 0 1,1 0 0,-1 0 55,-1 0 0,3 0 0,0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11"/>
    </inkml:context>
    <inkml:brush xml:id="br0">
      <inkml:brushProperty name="width" value="0.08571" units="cm"/>
      <inkml:brushProperty name="height" value="0.08571" units="cm"/>
      <inkml:brushProperty name="color" value="#004F8B"/>
    </inkml:brush>
  </inkml:definitions>
  <inkml:trace contextRef="#ctx0" brushRef="#br0">8 0 7820,'-2'8'0,"-1"0"-121,2-1 1,0 4-1,1 2 1,1 2 112,1 3 0,0 1 1,2 3-1,0 0-48,0-2 1,-1-2 0,2 1 0,0-1-44,-1-3 1,2-1-1,-2-4 1,0 0-198,2 1 296,-3-6 0,7 9 0,-1-6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12"/>
    </inkml:context>
    <inkml:brush xml:id="br0">
      <inkml:brushProperty name="width" value="0.08571" units="cm"/>
      <inkml:brushProperty name="height" value="0.08571" units="cm"/>
      <inkml:brushProperty name="color" value="#004F8B"/>
    </inkml:brush>
  </inkml:definitions>
  <inkml:trace contextRef="#ctx0" brushRef="#br0">1 0 7707,'0'6'-193,"0"1"1,1 2 226,1 2 1,0 0 0,3 4 0,0 1-23,-1 0 0,3 1 0,-3 0 0,1 0-37,0 0 35,-3 3 1,5-4 0,-3 2-20,0-2 1,2-1 0,-3 0 0,-1 0-39,2-2 0,-3 0 0,1-3-109,-1 0 1,-1-4 92,0-1 1,1-7 0,1-1 0,0-3 5,0-5 0,-1 0 0,-1-5 0,0 0-15,0-2 1,0-1-1,0-4 1,1 1 8,1 2 1,-1-2 0,2 4 0,0 0 83,-1 2 0,4 0 0,-1 6 164,-1 0-108,3 2 0,-3 4 0,3 0-26,1 1 1,0 2 0,-1-1 0,0 4 182,-2 3 1,1 2 0,-2 0 0,-1 1-56,0 0 0,2-1 0,-2 1 0,-1 0-64,-2-1 0,0 3 1,0 1-1,0-2-25,0-1 0,0 0 0,-3-1 0,-2-1-37,-2-1 0,0 0 0,-1 3 0,0-2-72,1-1 0,-1 1 0,0-2-344,-3 0 269,3-2 0,-3 1 0,3-3-441,1 0 338,-1 0 0,0 0 0,1-1 1,-1 0-164,1-2 0,2-3 1,3 1-108,1-2 467,1 0 0,0-4 0,0-1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13"/>
    </inkml:context>
    <inkml:brush xml:id="br0">
      <inkml:brushProperty name="width" value="0.08571" units="cm"/>
      <inkml:brushProperty name="height" value="0.08571" units="cm"/>
      <inkml:brushProperty name="color" value="#004F8B"/>
    </inkml:brush>
  </inkml:definitions>
  <inkml:trace contextRef="#ctx0" brushRef="#br0">145 61 7918,'0'-7'-305,"-3"-1"0,1 3 0,-3 0 0,-1 0 195,-1 1 0,0-2 0,-1 2 57,1 0 79,-1 2 0,-2-3 0,0 2 14,0 1-18,2 1 0,0 2 0,1 1 107,-1 1-102,0 2 0,2 0 0,0 2 0,4 1 10,1 0 1,-1-1 0,-1 1 0,1 0-4,1 2 1,2-1 0,1 2 0,1-1-1,2 0 1,0 0-1,2-4 1,1-1-33,0 1 0,-1-3 0,1 0 0,-1-3-21,1 0 1,0 0-1,-1 0 1,1 0 11,0-3 1,-1 1 0,0-3-221,-2-1 223,2 0 0,-5 0 0,2 1-141,-1-1 132,3 0 1,-5 1-1,2 0 38,1 2-39,-3 0-1,2 0 0,0 3 41,-1 0 0,3 1 0,-1 4-20,0 1 0,1 1 0,3-1 0,2 0-6,0-1 1,1 0 0,-2 1 0,2-2-89,1-1 0,0 2 0,2-1 0,-2-1 70,2 0 0,-2 1 1,0-2 14,2 0-14,-3 1 0,3-3 0,-2 0 217,0 0-206,3 0 0,-7-1 0,2-1 148,-1 0-68,-2-4 1,1 1-1,-1-2 1,-2-1 6,-3 1 1,-1-2-1,-1 0 1,0-1-12,0 0 1,0 2 0,-1 0 0,-1 0-12,-3 1 1,-2-1-1,-2 1 1,0 1-4,-1 1 0,-1 3 0,2-2 0,-2 0-23,2 3 0,1 0 0,0 1 0,0 0-40,1 0 1,2 1-1,0 1 37,2 3 1,0 2 0,3 1-59,0-1 30,0 1 1,1-1-1,1 1 1,1 0-9,2-1 0,0-2 0,2 1 0,2-1-11,1-1 0,-1 0 0,1-2 0,-2 0-18,0 0 1,-1-1 0,1-1 0,0 0-5,-1 0 0,-2 0 0,0-1 1,1-2 19,1-2 0,0-1 0,-1-1 0,-1 1 21,1 1 0,-2 0 0,0-3 1,0 0 12,-3 1 1,3 2 0,-2 0-16,0-1 0,0 2 166,0 2 3,-1 1 86,3 1-202,-1 3 1,-2 2 0,1 3-1,0 1 55,1 2 1,-2 1 0,4-1 0,-2 1 8,-1 2 0,1 0 1,0 1-1,1 1-40,-1-1 0,2 0 0,-1 0 1,-1 0-30,0-2 0,0 1 0,-3-1 0,0 1-35,0 1 0,0-2 0,-1-1 0,-1 0-27,0 0 1,-4-3 0,1 1-1,-2-1-35,-1-2 1,1-2-1,-1 0 1,1-2-233,-1-1 1,-1-1 0,0-1 0,-1 0-36,1 0 1,0-1-1,2-2 1,-1-3-83,0-3 0,1-3 0,-1-4 398,0-2 0,4-1 0,1-4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14"/>
    </inkml:context>
    <inkml:brush xml:id="br0">
      <inkml:brushProperty name="width" value="0.08571" units="cm"/>
      <inkml:brushProperty name="height" value="0.08571" units="cm"/>
      <inkml:brushProperty name="color" value="#004F8B"/>
    </inkml:brush>
  </inkml:definitions>
  <inkml:trace contextRef="#ctx0" brushRef="#br0">0 115 7192,'8'0'-315,"0"0"0,-1 0 0,2 0 273,1 0 0,-2 0 0,3-1 0,-2 0 54,1-2 1,-2 0 0,0 1 0,-2-1-44,0-2 0,-3 3 0,1-2 87,-1 0-76,-2-2 0,2 2 66,-3-4-48,0 4 1,-2-3-1,-1 3 1,-2-1 4,-1 0 1,0 1 0,-2-2 0,0 1 46,1-1 0,-1 2 0,0-1 0,2 1 118,1 0 1,-2 2-1,2 0 13,-2 1 0,3 2 0,0 1 0,2 4-25,-1 3 1,1 2 0,2 3-50,0-1 1,0 2 0,0 3 0,0-1 0,0-2-37,0-2 0,3 1 1,2-1-1,2 0-58,1 0 0,-1 1 0,1-4-393,-1-1 278,1 0 0,1-2 0,0 1-582,1 0 525,0-4 1,0 2-1,1-4 1,0 0-193,0-1 351,0-1 0,0 0 0,1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15"/>
    </inkml:context>
    <inkml:brush xml:id="br0">
      <inkml:brushProperty name="width" value="0.08571" units="cm"/>
      <inkml:brushProperty name="height" value="0.08571" units="cm"/>
      <inkml:brushProperty name="color" value="#004F8B"/>
    </inkml:brush>
  </inkml:definitions>
  <inkml:trace contextRef="#ctx0" brushRef="#br0">169 77 7777,'-1'-7'-140,"-2"2"1,2-1 0,-4 3 301,2-1-55,1-1 0,-1-1 0,0 1-220,-2-1 150,0 3 1,0-4 0,0 3-145,-1 0 57,-1-3 0,-1 6 1,-1-1-1,-2 1 45,2 1 1,1 0-1,0 0 1,0 0 15,1 0 1,-1 1-1,0 1 1,1 2 12,-1 1 1,3 1-1,1-1 1,0 2 49,3 1 1,0 0 0,1 0 0,0 2-17,0 3 0,2 1 0,2 2 1,0-1-20,2 0 0,0 3 0,0 1 0,-1-1-25,1 1 0,0 2 0,0-1-118,-1 2 13,0 1 0,0-2 0,0-2 0,0 0-109,-1-2 1,3 1 0,-3-2 0,2-2-68,-1 0 1,-3-3 0,2 0 117,0-3 0,-2-3 149,-2 0 0,0-3 0,0 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16"/>
    </inkml:context>
    <inkml:brush xml:id="br0">
      <inkml:brushProperty name="width" value="0.08571" units="cm"/>
      <inkml:brushProperty name="height" value="0.08571" units="cm"/>
      <inkml:brushProperty name="color" value="#004F8B"/>
    </inkml:brush>
  </inkml:definitions>
  <inkml:trace contextRef="#ctx0" brushRef="#br0">4 9 7774,'-3'0'-115,"3"0"1,3 0-1,6 0 1,0 0 284,1 0 1,4 0 0,-2 0-1,3 0-371,0 0 0,0 0 1,1 0-1,-1 0-26,0 0 227,0 0 0,4-4 0,0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17"/>
    </inkml:context>
    <inkml:brush xml:id="br0">
      <inkml:brushProperty name="width" value="0.08571" units="cm"/>
      <inkml:brushProperty name="height" value="0.08571" units="cm"/>
      <inkml:brushProperty name="color" value="#004F8B"/>
    </inkml:brush>
  </inkml:definitions>
  <inkml:trace contextRef="#ctx0" brushRef="#br0">100 76 7683,'-8'-2'0,"0"-2"-187,1 0 1,2 0 0,0-2-111,-1 1 233,2 3 0,-3-4 0,3 3 0,-1-1 44,0 1 1,3 1 0,-4 2 32,1 0 0,-2 3 1,0 2 5,2 2 1,1 1 0,4 2-1,0 2 35,0 0 0,0 3 1,0-3-1,0 3-7,0 0 0,1-2 1,1-1-1,1-1-30,-2 1 1,3-2-1,2-1 14,0-3 1,-1 0-1,1-4-58,-1 0 33,-1-1 1,3-2 0,-2-2-169,1-2 143,2-1 0,0-5 0,-1 0 1,-2 0-22,1-3 1,-1 2-1,1-1 1,0-3 14,-1-1 1,-2 0 0,1 1-1,0 2 9,-3 1 0,3 0 1,-2 2-1,1 3 230,0 2 1,-1 0-37,3 4 0,-3 0 0,1 4 1,0 3-145,-1 2 0,2 4 0,-3 2 1,3 1-62,0 2 0,-2-3 0,3 2 0,1 1 52,-2 0 0,3-3 0,-2-2-625,1 0 384,2-3 1,-3 3-389,0-3 320,0-1 284,3-2 0,0 1 0,-1-1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18"/>
    </inkml:context>
    <inkml:brush xml:id="br0">
      <inkml:brushProperty name="width" value="0.08571" units="cm"/>
      <inkml:brushProperty name="height" value="0.08571" units="cm"/>
      <inkml:brushProperty name="color" value="#004F8B"/>
    </inkml:brush>
  </inkml:definitions>
  <inkml:trace contextRef="#ctx0" brushRef="#br0">1 1 8170,'0'7'-82,"0"-1"0,0-1 0,0 1 132,0 4 1,1-1-1,0 3 1,3 0 11,0 0 0,-2 0 0,1 4 1,0-2-8,-1-1 1,2-1 0,-3-3 0,2 1-126,-1-1 0,-1 0 0,1-1 1,0-1-57,0 1 1,0-4 0,0-1-218,0 1 208,1-3 1,0 2-60,2-3 149,-1-3 1,2-2-1,-1-2 1,0-1-29,0 1 1,-1-4-1,2-1 1,-1-1 50,1 0 1,-2 1-1,1-1 1,0 0 46,0 0 0,0 2 1,-2 0-1,0 3 125,0 0 0,-1 1 81,3 2 0,-4 3 1,2 4-161,-2 3 1,0 5 0,0 1 0,2 1-99,-1 1 0,-2 1 0,0-1-458,0 0 367,4-4 0,-3 5 0,2-3-631,0 1 749,-2-3 0,6 2 0,-3-3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19"/>
    </inkml:context>
    <inkml:brush xml:id="br0">
      <inkml:brushProperty name="width" value="0.08571" units="cm"/>
      <inkml:brushProperty name="height" value="0.08571" units="cm"/>
      <inkml:brushProperty name="color" value="#004F8B"/>
    </inkml:brush>
  </inkml:definitions>
  <inkml:trace contextRef="#ctx0" brushRef="#br0">16 1 7755,'-5'3'-246,"1"1"1,2 4-1,0 0 415,0-1 0,1 4 0,1 3 198,0 3-245,4 2 1,-3 2-1,2-1-139,0 1 26,-2 1 1,5 0 0,-3-1 0,1-1-38,-1-1 1,2-2 0,-2-1 0,-1-2-146,2-1 1,-2 0 0,2-2 0,-1-2-249,-1-1 1,0-1 0,-1-1 420,2-1 0,3-3 0,-2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720"/>
    </inkml:context>
    <inkml:brush xml:id="br0">
      <inkml:brushProperty name="height" value="0.053" units="cm"/>
      <inkml:brushProperty name="color" value="#FF0000"/>
    </inkml:brush>
  </inkml:definitions>
  <inkml:trace contextRef="#ctx0" brushRef="#br0">17796 2610 27072,'11'-5'-626,"-3"4"1,0-4 266,1 0 0,-3 3 799,2-1-381,-1 1 1,0 2 0,-2 0 0</inkml:trace>
  <inkml:trace contextRef="#ctx0" brushRef="#br0" timeOffset="1">17853 2587 23620,'12'0'-796,"-5"4"0,1 1-1290,1 2 897,1-5 1520,1 8-484,1-3 1,-1 4-1,1-1 1,-1-1 0,1-1 16,-1 1 0,1 2 0,-1 3 0,1 3-11,-1 1 0,4-3 1,1 4-1,-2 1-383,-2 2 0,4 5 1,-1 1 247,-1 1 0,2-2 0,1 3 0,-1 2 0,2 1 21,0 1 0,-3 1 1,3 0-581,-1 3 315,-2-2 1,-4 5-1,0-4-568,-4 1 828,3 0 0,-8-4 0,1 1-215,-1-1 455,-2 0 1,0 1 0,0-1 0,0 0 26,0 1 0,0-5 1,0-1-1,0 1 24,0-1 1,-2-4 0,0 3 35,-2 0 0,-4-3 1,3 1-1,0-2 1,0-1 48,3 0 1,-3 0 0,-1 0 0,1 0 52,0 0 1,-4 4 0,2-2-1,-2-2 2,1-3 1,-2-1 0,4 3 0,-2-2-4,0-1 0,5-5 1,-4 2 35,2-4 182,1-5-93,4 3-640,0-9 277,0 4 0,0-5 0,0 0 1</inkml:trace>
  <inkml:trace contextRef="#ctx0" brushRef="#br0" timeOffset="2">18117 3961 24347,'0'-5'-9028,"0"5"8436,0 6 0,0 5 0,0 0 0,0 2 329,0 2 0,0-2 1,0 2-1,1-2 63,3-2 0,-2 1 0,6-1 0,1 0 320,1 1 0,1-4 0,1-2 1,1-1 168,2-2 1,3-2 0,5-1 0,1 0 55,2 0 0,-1 0 1,3 0-859,0 0 975,-4 0 0,4 0 1,-5 0 604,0 0-685,-6 0 1,5-5 0,-4-2 0</inkml:trace>
  <inkml:trace contextRef="#ctx0" brushRef="#br0" timeOffset="3">17659 3904 11741,'-8'-12'0,"0"1"0,-2 1 349,-4 2 1,1-1-1,-2 4 1,1 0 232,-1 0 1,2 1 0,-3 5-1,0 3-193,1 4 1,-5 7 0,1 4 0,-4 4-289,-4 4 0,3 1 0,-3 5 0,3-1-136,1 0 1,5 7 0,4-5 0,5 2-193,5 0 0,3-2 1,2-1-1,5-1 46,5-2 0,7-4 0,9-1 1,4-3 402,6-3 1,5-9 0,8 0 33,3-3-268,-2-4 0,5-4 1,-2-3-141,2-3 254,-4-9 0,2-1 1,-5-6-1,-5 0-3,-4 0 1,-2-4 0,-4-1 0,-4-1 15,-5-3 1,-8 3 0,-6-2 0,-6 1-215,-4 1 1,-11-3-1,-5 4 1,-7 1-23,-4 3 1,-4-2 0,-7 9-1,-3-2 55,-6 0 0,-2 6 1,0 0-1,-1 5 49,-5 3 0,0-2 0,0 3 1,5 1-21,2 2 0,2 1 1,4 0-67,7 0 1,1 5 270,6 3 1,4 2 490,4 1-377,5 1 1,-2 4 0,4 3 0,1 3-305,-1 1 0,6 5 0,2 3 0,3 2-173,1 1 1,0 0 0,1 1 0,4-1-72,7 0 1,4-4 0,8-4-1,3-3 178,4-4 1,3-1-1,3-5 1,2 0 51,2-3 1,1-6 0,3-1 27,-3-1 1,1-4-1,-6-3 1,-4-5-1,-5-5-68,-4-3 1,-6-1-1,-3-5-236,-2-3 274,-7-2 1,-1-4 0,-7 0 0,-6 1-7,-7 0 0,-7-4 0,-5 6 1,-4-2 167,-6 2 1,-8 2 0,-6 6-1,-1 3-61,-3 4 1,1 7 0,-1 4-1,3 3-7,1 1 0,1 1 0,4 4 0,2 5-58,2 4 1,0 5 0,6-2 0,4 1-63,3 2 0,6 3 0,6 3 0,0 0-25,3 0 0,1 3 1,3 1-1,2 4-32,5 0 0,1 0 0,2-1 0,3-1-73,5-1 0,0-2 0,13 3 127,3-2 1,4-4 0,6 2 0</inkml:trace>
  <inkml:trace contextRef="#ctx0" brushRef="#br0" timeOffset="4">18185 4224 19155,'-11'0'-1266,"-1"-3"0,2-2-790,3-2 1250,1 5 813,6-3 1,6 5 0,2 0 0,6 0 114,6 0 1,1 0 0,3 0-1,3 0-31,4 0 1,3 0-1,3 1 1,2 1-40,2 2 0,0 1 1,2-2-1,-1 2-48,1 1 1,-3-2-1,-2 2 1,-1 1 14,1-1 0,-2-3 1,1 1-1,-6-2 113,-4 2 1,-2-3 0,1 3 304,1-3-342,-6-1 1,-3 0-1,-4 0-79,1 0-239,-4 0 61,-6 0 192,-5 0 1,5 0-1,1 0 1</inkml:trace>
  <inkml:trace contextRef="#ctx0" brushRef="#br0" timeOffset="5">18827 4076 25108,'11'0'-1026,"1"0"1,-1 0 0,2 1 657,2 3 1,-1-2 0,5 6 0,0 2-20,-1 4 0,4-1 1,-5 3-1,1 0 69,-3-1 1,2 1 0,-3-2-1,-3 2-15,-2-2 0,-2 2 0,0-1 0,-3-1 76,-3-1 0,-2-1 1,-4-1-1,-5 0 425,-4 1 0,-8-4 0,1-1-338,-5 2 180,-1-4 0,5 5 0,0-3 361,3-1-93,-3 4 0,9-5 0,-2 4 316,3-1-387,5-1 1,-3 5 0,4-1 0</inkml:trace>
  <inkml:trace contextRef="#ctx0" brushRef="#br0" timeOffset="6">9688 6526 17204,'10'-2'321,"-2"-2"0,3-2 0,0-5-2064,3-1 1733,6 1 1,2-1 0,6 1 97,1-1-78,-4 1 1,8 3-1,-3 2 1,-2 1-86,-6 2 0,0 2 0,-8 2 0,-2 3-232,-4 4 1,-5 7-1,2 3 1</inkml:trace>
  <inkml:trace contextRef="#ctx0" brushRef="#br0" timeOffset="7">9974 6285 8811,'-6'-11'0,"1"1"0,1 1-259,0 1 0,0 4 1370,4-3-1205,0 4 0,0-1 0,-1 8 0,-1 4 485,-2 2 0,-6 1 0,-1 2 0,-3 2-16,0 4 1,3 2 0,1 0 0,0 2-191,-3-4 0,3-1 1,3 5-1,1-1-30,0-3 0,3 5 605,-1-5-585,3 0 1,7-9 0,5-1-216,3-1 185,6-6 0,-1 3 1,8-5-1,3 0-209,3 0 0,2 5 0,-1 2 0</inkml:trace>
  <inkml:trace contextRef="#ctx0" brushRef="#br0" timeOffset="8">19777 4041 25285,'0'-11'-2741,"0"-1"0,-1 1-1218,-3-1 3268,3 1 0,-9 3 0,2 2 1,-4 0 827,-3-1 0,1 3 1,-5-2-1,-3 1 160,-3 2 0,0 2 0,-6 1 1,-1 1 42,-1 3 0,3 3 1,0 4-1,2 2-46,3 2 1,1-1 0,2 5-1,2 3-406,1 3 0,8 3 1,1 5-1,4 0 130,3 3 0,3 1 0,4-4 0,5-1 5,5-2 0,9-4 1,8 0-1,2-1 259,1-3 1,5-4 0,3-4-93,3-5-176,6-4 1,-4-5 0,4-1 0,-3-3 10,-2-3 1,2-7-1,-6-3 1,2-2-37,-2-5 1,-4 1 0,-8-5 0,-3 0-6,-3-3 1,-7 0 0,-6-1 0,-6 1-71,-3-1 1,-9 1-1,-4 0 1,-8 3 135,-7 0 1,-3 4 0,-7-1 0,-1 4-13,-1 6 0,-5 0 1,1 2-1,-1 3-12,1 0 0,-2 5 1,6 1-321,1 2 155,7 2 1,-2 2-1,5 2-328,2 3 755,6 3 0,-2 3 20,6 2 1,-5 8-1,2 6 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20"/>
    </inkml:context>
    <inkml:brush xml:id="br0">
      <inkml:brushProperty name="width" value="0.08571" units="cm"/>
      <inkml:brushProperty name="height" value="0.08571" units="cm"/>
      <inkml:brushProperty name="color" value="#004F8B"/>
    </inkml:brush>
  </inkml:definitions>
  <inkml:trace contextRef="#ctx0" brushRef="#br0">0 8 7755,'8'-1'-54,"-1"-2"1,2 3-1,1-3 1,3 2 226,1 1 1,1 0 0,1 0 0,0 0-247,2 0 0,-3 0 0,1 0-402,-2 0 395,-2 0 0,0 0 0,-2 0 0,-1 0-99,-2 0 0,1 0-224,0 0 0,-3 0 403,0 0 0,-3 0 0,1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7:57.921"/>
    </inkml:context>
    <inkml:brush xml:id="br0">
      <inkml:brushProperty name="width" value="0.08571" units="cm"/>
      <inkml:brushProperty name="height" value="0.08571" units="cm"/>
      <inkml:brushProperty name="color" value="#004F8B"/>
    </inkml:brush>
  </inkml:definitions>
  <inkml:trace contextRef="#ctx0" brushRef="#br0">0 1 7755,'0'5'-269,"0"0"86,0 1 0,0 3 0,1 2 0,1 2 420,0 3 1,3 3-1,-1 4 1,-1 0 89,1 3 1,1-2 0,-3 3 0,0 0-522,-1-3 1,1-1 0,1-2-1,-1-1 194,-2-1 0,4-2 0,0-1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10.559"/>
    </inkml:context>
    <inkml:brush xml:id="br0">
      <inkml:brushProperty name="width" value="0.08571" units="cm"/>
      <inkml:brushProperty name="height" value="0.08571" units="cm"/>
      <inkml:brushProperty name="color" value="#004F8B"/>
    </inkml:brush>
  </inkml:definitions>
  <inkml:trace contextRef="#ctx0" brushRef="#br0">29 28 7813,'6'-8'145,"-3"2"1,6 6-1,2 0 1,2 0-67,1 0 1,0-4-1,0-1 88,0 2 1,0 1 0,1 2-57,-1 0 1,0 0-167,0 0 1,-6 2 0,-4 2 14,-2 6 0,-2 2 0,-2 2 1,-2 2-28,-6 3 0,-2-2 1,-2 5-1,0-1 49,-1-4 1,1 3 0,0-1-1,0-2-92,0-1 0,1-2 0,2 0 112,2 0 14,0 0 1,-5 0 114,-1 1-42,8-8 61,0 6-66,7-11 1,2 4 0,3-6-12,4 0 1,4-6-1,1-2 1,0-2-34,0 1 1,0 4 0,0-3-1,0 0 8,0 1 1,0 2 0,1-3 0,-1 2 6,0 3 0,0-4 0,0 3-201,0 1 177,-6-5 0,4 6-130,-2-3 0,-2 4-170,1 1 1,-4 0-69,4 0 0,-4 0 337,4 0 0,-5 6 0,2 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49.969"/>
    </inkml:context>
    <inkml:brush xml:id="br0">
      <inkml:brushProperty name="width" value="0.08571" units="cm"/>
      <inkml:brushProperty name="height" value="0.08571" units="cm"/>
      <inkml:brushProperty name="color" value="#004F8B"/>
    </inkml:brush>
  </inkml:definitions>
  <inkml:trace contextRef="#ctx0" brushRef="#br0">14 14 7654,'-8'-7'644,"2"0"0,6 9 1,2 3-1,1 6-574,1 6 1,3 6 0,-4 9-1,3 2-178,2 2 1,-3-3-1,2 5 1,1-1 120,0 0 1,-3-3 0,3-6-1004,-2 0 708,5-6 1,-8 3-1,5-6-794,-2-1 205,-1-3 871,-5-7 0,6-2 0,2-6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50.198"/>
    </inkml:context>
    <inkml:brush xml:id="br0">
      <inkml:brushProperty name="width" value="0.08571" units="cm"/>
      <inkml:brushProperty name="height" value="0.08571" units="cm"/>
      <inkml:brushProperty name="color" value="#004F8B"/>
    </inkml:brush>
  </inkml:definitions>
  <inkml:trace contextRef="#ctx0" brushRef="#br0">57 43 8082,'0'-10'36,"2"3"0,2-1 1,6 1-1,2 1 1,2 3-1,1 1 1,-3 4-1,-1 3 1,-3 4-1,-2 4 1,-3 2-1,-1 3 1,-4 0-1,-2 1 1,-6 0 226,-2 0 1,-2-2 0,-1-6-1,1-2-613,0 2 1,5-4-1,-1-3-380,-1-2 1,0 0 729,2 2 0,-3-2 0,4 4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51.141"/>
    </inkml:context>
    <inkml:brush xml:id="br0">
      <inkml:brushProperty name="width" value="0.08571" units="cm"/>
      <inkml:brushProperty name="height" value="0.08571" units="cm"/>
      <inkml:brushProperty name="color" value="#004F8B"/>
    </inkml:brush>
  </inkml:definitions>
  <inkml:trace contextRef="#ctx0" brushRef="#br0">240 170 7804,'-10'-13'-379,"3"2"1,-1 4 554,0 0 0,3-2 1,-4 3-1,-2-1-40,-2 1 0,4-3 0,0 4 0,-2 2-126,-2 1 0,-1-2 0,0-1 1,0 2 6,0 1 0,4 2 1,1 2-1,-1 2-47,2 6 1,-2 2-1,5 4 1,0 3-23,-1 4 0,4-1 0,-2 2 0,2 1 36,2 2 1,2-4 0,1-1-315,1-1 248,7-3 0,-7-8 1,5-2-1,2-2-35,1-3 1,3-1 0,-1-4 35,0-3 0,0-3 1,0-7-1,0-2 25,0-2 1,-4-5-1,-3 4 1,1-1 123,0 1 1,-5 0-1,4 4 1,-3 0 240,1 4 0,1 2-123,-1 1 1,-2 3-155,6 6 0,-4 6 1,3 3 39,-2 4 1,5 1-1,-1-1-397,2-4 214,2 3 1,-3-8-1,2 5-150,3 2 239,1-5 0,-2 1 1,3-7-7,1 0 0,-1 0 35,-4 0 1,5-2 0,0-1-25,-2-2 1,-3-6 0,-3 2-1,-3-4 166,-1-1 0,2 0 0,-4 0 0,-2 0 110,-2 0 0,-1-5 1,0 0-1,-1 2-54,-4 1 1,-3 2 0,-6 1-99,0 4 0,0-2 0,0 6 0,0 2 32,0 2 0,1 2 0,0 4-345,-1 4 141,10 4 1,-15 3-1,11 1-79,0 2 115,-4 6 1,10-8 0,-4 5-1,1 0 0,0 0 0,1-5 0,4 2 0,1-3-16,4-2 0,-2-2 0,6-2 0,2-6-78,2-2 0,1-2 0,0 0 1,0-2-58,0-2 1,1-6-1,-3-7 1,-1-2 121,-2 2 1,-1-3 0,3-1 0,-3 1 2,-2-1 0,1 3 0,-4 2-62,2-3 1,-1 3 800,-4-2-90,0 8 11,6 4-447,-4 12 0,9-3 1,-5 8-1,1 3-5,-1 4 0,0 7 0,-3-2 1,4 4-17,0 1 0,-3 2 1,0 1-1,-2 2-98,-2-1 0,0 2 0,0-1 1,0-2-6,0-1 0,-2-2 0,-1 1-105,-2-1-142,-6-6 1,8 3 0,-6-6 0,-2-2 73,-2-1 0,4-7-765,0 0 482,-1-5 1,-2 0-1102,2-8 912,4-4 611,0-13 0,4-1 0,-4-6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51.541"/>
    </inkml:context>
    <inkml:brush xml:id="br0">
      <inkml:brushProperty name="width" value="0.08571" units="cm"/>
      <inkml:brushProperty name="height" value="0.08571" units="cm"/>
      <inkml:brushProperty name="color" value="#004F8B"/>
    </inkml:brush>
  </inkml:definitions>
  <inkml:trace contextRef="#ctx0" brushRef="#br0">15 254 7189,'14'0'0,"0"0"-76,0 0 1,-5-5 0,1 1 210,1 0 1,-3-2 0,-1 0-69,0-2 1,-1 0 0,-3-3-58,2 2 1,0-1 0,-5-4 0,0 0 3,0 0 1,0 5 0,0-1 0,0-1 21,0-1 0,-5-2 0,-1 1 159,-2 4-174,-2-4 0,1 7 0,0-5 0,-2 3 41,-2 2 0,-1-4 250,0 6-144,6-1 0,-3 7-6,6 2-120,1 4 1,4 11 0,0 1 0,0 2-22,0 3 0,1-3 1,2 2-1,4-1 26,0-1 0,3 0 0,4-5 1,0 2-153,0-1 1,0-3 0,0-2 0,0-4-232,1-4 1,0 1 0,2-1 0,2-2-1019,-1-1 1354,3-2 0,1-13 0,7-3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2.455"/>
    </inkml:context>
    <inkml:brush xml:id="br0">
      <inkml:brushProperty name="width" value="0.08571" units="cm"/>
      <inkml:brushProperty name="height" value="0.08571" units="cm"/>
      <inkml:brushProperty name="color" value="#004F8B"/>
    </inkml:brush>
  </inkml:definitions>
  <inkml:trace contextRef="#ctx0" brushRef="#br0">184 275 7315,'-6'-14'-96,"3"2"1,-6 2 909,-2 6-371,4-4-428,-5 6 105,4-4 1,-6 1-144,0 0-32,0 1 0,-1 4-171,1 0 269,0 6 0,5-3 1,1 7-1,0 2-122,0 5 1,5 1 0,-2 4 0,4 0-54,1-1 1,0 3-1,0 3 1,0-2 92,0-2 1,0-4-1,0 3 1,1-3 6,4-7 1,-2 1 0,7-7 28,1 2 1,1-5 0,1 0-1,-2-6-10,-2-6 1,1-8 0,4-4-174,0-1 171,0-8 1,-5 1-1,-1-6-208,-2 1 198,5 4 0,-7-6 1,3 4 60,0-1-62,-3 1 1,-4 5 0,0 2 210,0 1-173,0 7 0,0-8 0,0 6 138,0 2 1,0 6 70,0 2 1,0 7 0,0 2-47,0 8 1,0 6 0,0 3-1,0 4-87,0 0 0,0 3 1,0 4-1,0 0 31,0 1 1,5 0 0,1 3-148,2 1 0,-5 0 0,8 0 0,-4-2-173,0-4 139,-3 1 0,8-8 0,-4 4-617,0-5 292,4 2 0,-4-5 387,6 3 0,0-3 0,0-2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2.927"/>
    </inkml:context>
    <inkml:brush xml:id="br0">
      <inkml:brushProperty name="width" value="0.08571" units="cm"/>
      <inkml:brushProperty name="height" value="0.08571" units="cm"/>
      <inkml:brushProperty name="color" value="#004F8B"/>
    </inkml:brush>
  </inkml:definitions>
  <inkml:trace contextRef="#ctx0" brushRef="#br0">1 0 7899,'0'10'199,"1"-1"0,2 2-4,2 1 0,1 9 0,-2 1-73,0 0-88,7 4 0,-9-4 0,3 5 30,-4-3-47,5 8 0,-2-10 0,3 8 39,0-5-122,-3-1 0,1 2 0,1 0 0,1-3-153,-1 2 1,0-4 0,-3-3-1,4-2-573,0-2 1,-2-4 791,4-1 0,-5-6 0,8-3 0,-4-8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3.263"/>
    </inkml:context>
    <inkml:brush xml:id="br0">
      <inkml:brushProperty name="width" value="0.08571" units="cm"/>
      <inkml:brushProperty name="height" value="0.08571" units="cm"/>
      <inkml:brushProperty name="color" value="#004F8B"/>
    </inkml:brush>
  </inkml:definitions>
  <inkml:trace contextRef="#ctx0" brushRef="#br0">142 13 7892,'-8'-1'9,"1"-2"0,1-2 0,-3 2 0,-2 3 0,0 5 1,3 4 126,2 4 0,-1 1 1,4 0-109,-1 0 0,-6 0-328,5 0 174,-5 0 0,6 0 0,-3 0 48,0 1 0,3-6 1,2-1 120,-3-2-113,4-1 164,-6 1-57,7-4 1,7 4 0,2-6 54,4 0 0,-4 0 0,0 0-12,2 0 0,2 0 1,1 0-1,0 0-114,0 0 0,0 0 0,1 0-135,-1 0 1,0 0 0,0 0-1,0 0-115,0 0 1,0-5 283,0 0 0,0-5 0,1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8:43.965"/>
    </inkml:context>
    <inkml:brush xml:id="br0">
      <inkml:brushProperty name="width" value="0.08571" units="cm"/>
      <inkml:brushProperty name="height" value="0.08571" units="cm"/>
      <inkml:brushProperty name="color" value="#004F8B"/>
    </inkml:brush>
  </inkml:definitions>
  <inkml:trace contextRef="#ctx0" brushRef="#br0">0 1 7575,'14'0'135,"-4"0"0,-1 0-3,2 0-160,2 0 0,1 0 0,0 0 0,0 0 18,0 0 1,2 0 0,1 0 0,2 0-73,-2 0 1,0 0 0,1 0 0,1 0-119,-2 0 1,-2 0 0,0 0-12,-1 0 0,-5 0 211,0 0 0,1 6 0,4 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3.602"/>
    </inkml:context>
    <inkml:brush xml:id="br0">
      <inkml:brushProperty name="width" value="0.08571" units="cm"/>
      <inkml:brushProperty name="height" value="0.08571" units="cm"/>
      <inkml:brushProperty name="color" value="#004F8B"/>
    </inkml:brush>
  </inkml:definitions>
  <inkml:trace contextRef="#ctx0" brushRef="#br0">1 0 7252,'0'8'225,"4"4"1,3-2-1,-1 2-128,0 2 1,0 2-1,-1 1 1,3 2-32,0-2 0,0 4 0,-5-2 0,3-2 4,2-1 0,-5 2 0,3 0 0,-1-4-5,0-3 1,4-2-14,-4 5 1,6-6 0,-3-5-75,-1-6 0,1-9 0,-3-9 0,3-1-147,0-3 0,4-3 1,-4-3 168,0-2 0,4-7 0,-4 4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14.707"/>
    </inkml:context>
    <inkml:brush xml:id="br0">
      <inkml:brushProperty name="width" value="0.08571" units="cm"/>
      <inkml:brushProperty name="height" value="0.08571" units="cm"/>
      <inkml:brushProperty name="color" value="#004F8B"/>
    </inkml:brush>
  </inkml:definitions>
  <inkml:trace contextRef="#ctx0" brushRef="#br0">0 29 8001,'8'0'-548,"5"-5"1,-4 0 670,4 2 1,1 1-1,0 2 1,0 0-50,0 0 1,0-1 0,2-2 0,1-2-140,2 2 0,0 1 0,-5 2 0,0 0-29,0 0 1,0 0 0,0 0 23,0 0 70,-6 0 0,5 7 0,-5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14.961"/>
    </inkml:context>
    <inkml:brush xml:id="br0">
      <inkml:brushProperty name="width" value="0.08571" units="cm"/>
      <inkml:brushProperty name="height" value="0.08571" units="cm"/>
      <inkml:brushProperty name="color" value="#004F8B"/>
    </inkml:brush>
  </inkml:definitions>
  <inkml:trace contextRef="#ctx0" brushRef="#br0">1 0 7651,'0'15'0,"1"0"0,2 2 0,4 4 0,-1-1-3,0 1 1,0 2 0,-2-2 31,0 0 1,6 3 0,-4 3-1,0-2 24,1-2 1,2-4 0,-3 3 0,0-2-379,1-2 0,2-3 1,-3-1 324,2 1 0,2-1 0,4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15.450"/>
    </inkml:context>
    <inkml:brush xml:id="br0">
      <inkml:brushProperty name="width" value="0.08571" units="cm"/>
      <inkml:brushProperty name="height" value="0.08571" units="cm"/>
      <inkml:brushProperty name="color" value="#004F8B"/>
    </inkml:brush>
  </inkml:definitions>
  <inkml:trace contextRef="#ctx0" brushRef="#br0">226 71 7415,'-13'-10'558,"4"1"-599,-4 6 0,6-5-13,-8 3 29,8 4 0,-6-5 0,4 4 1,-4-1 3,-1-2 0,5-4 0,-1 4 0,-1 3-19,-1 6 0,2-1 0,1 8-7,-2 4 1,0 1-1,1 8 1,6-1 0,2-1 1,-2 3 0,-1-4 0,2-1 37,1 0 1,4-1 0,1-5 0,3 0-44,2 0 0,1-6 1,5-3-1,1-3 38,-1-2 0,0-5 1,0-1-188,0-2 174,0-8 1,-4 0 0,-1-4 58,2 0-60,1-2 1,1 0 0,-2 0 110,-2-3-62,-5 7 1,3-8 0,-4 12 0,2 0 228,-2-1-150,5 8 0,-5 0 0,5 9-61,-2 3 0,-1 2 0,-3 8 0,1-1-115,2 0 1,1 5-1,-3-1 1,3 0-301,2-3 1,-3 4 374,4 0 0,1 0 0,4-5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15.857"/>
    </inkml:context>
    <inkml:brush xml:id="br0">
      <inkml:brushProperty name="width" value="0.08571" units="cm"/>
      <inkml:brushProperty name="height" value="0.08571" units="cm"/>
      <inkml:brushProperty name="color" value="#004F8B"/>
    </inkml:brush>
  </inkml:definitions>
  <inkml:trace contextRef="#ctx0" brushRef="#br0">29 12 7908,'-6'-8'-67,"-2"5"0,0 6 0,3 6 0,4 5 0,1 4 0,0 2 0,0 0 0,0 2 0,0-1 174,0-1 1,1 4 0,2-6-144,2 0 1,0-3 0,-5-1 0,0 1-31,0-1 0,4-5-80,1 0 0,6-5 0,-1 0 80,2-2 0,-2-4 1,-1-1-1,2-3 36,1-2 1,3-1 0,-1-5 55,0-1 0,0 8 0,0 2-47,0 3 471,-6 2-314,4 0 1,-10 7-1,3 2 285,-4 4-375,-7 1 0,3 0 0,-6 0 0,-2 2 3,-2 2 1,-1-2 0,0 3 0,0-3-34,0-2 0,-1-5 1,1-1-1,0-2-337,0-3 0,5-1 1,-1-4-601,-1-2 921,5-4 0,0-6 0,6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16.199"/>
    </inkml:context>
    <inkml:brush xml:id="br0">
      <inkml:brushProperty name="width" value="0.08571" units="cm"/>
      <inkml:brushProperty name="height" value="0.08571" units="cm"/>
      <inkml:brushProperty name="color" value="#004F8B"/>
    </inkml:brush>
  </inkml:definitions>
  <inkml:trace contextRef="#ctx0" brushRef="#br0">0 1 6584,'0'9'458,"0"0"1,0 2-314,0 2 0,0 7 1,0 2-1,0 2-68,0-1 1,0 2-1,0 7 1,0 1-91,0-2 0,2 2 0,1-3 0,3-2-219,2 3 0,-3-7 0,2 2 1,1-2-133,0-2 0,-3-5 0,4 0 364,2-6 0,2 2 0,1-5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16.643"/>
    </inkml:context>
    <inkml:brush xml:id="br0">
      <inkml:brushProperty name="width" value="0.08571" units="cm"/>
      <inkml:brushProperty name="height" value="0.08571" units="cm"/>
      <inkml:brushProperty name="color" value="#004F8B"/>
    </inkml:brush>
  </inkml:definitions>
  <inkml:trace contextRef="#ctx0" brushRef="#br0">0 113 7695,'0'14'0,"0"0"0,2 1-47,2-1 1,0-5 0,5-1-26,2-2 51,-5-1 0,7-5 1,-4 0-1,4 0-11,1 0 1,-5 0 0,1 0 0,1-2 42,1-2 1,-2-3-1,-3-4 1,1 4-38,0 0 1,-5-4 0,2 2-1,-4-4-23,-1-1 0,0 3 1,0-1 78,0-4 1,-1-1 0,-4 3 50,-4 0 1,1 1 0,-1 4-42,-2 4 1,-2 3 251,-1 2-234,0 0 1,0 0 219,0 0-173,-1 7 1,8 0-1,0 8 256,1-1-296,4 6 0,-4-3 0,6 7 0,0 1 42,0 2 0,2 1 0,1 0 1,3 0-89,2 0 0,0-4 1,3-2-1,-2-2-89,2-2 0,2 0 1,1-2-1,0-5-123,0-3 0,0-3 1,2-5-1,1 0-671,2 0 1,4-8 863,-4-6 0,6-7 0,-3-7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20.660"/>
    </inkml:context>
    <inkml:brush xml:id="br0">
      <inkml:brushProperty name="width" value="0.08571" units="cm"/>
      <inkml:brushProperty name="height" value="0.08571" units="cm"/>
      <inkml:brushProperty name="color" value="#004F8B"/>
    </inkml:brush>
  </inkml:definitions>
  <inkml:trace contextRef="#ctx0" brushRef="#br0">1 113 7166,'9'0'-65,"0"0"0,1 0 0,2-1 152,-2-4 1,2 3-1,-2-2 25,2 2 0,2 2 0,1 0-111,-1 0 0,0 0 0,0 0 14,0 0 0,0 0 0,0 0 0,0 0 36,0 0 0,2 0 0,1 0 1,2 0 5,-2 0 0,1 5 1,-1 0-137,2-2 103,0-2 1,-1-1-1,1 0 1,-2 0-2,-1 0 1,3 5-1,0 0 1,0-1-3,1 3 1,0-6-1,5 4 1,-1-2 11,1 2 0,2-4 1,1 4-1,0-3-1,0-2 1,-1 0-1,0 0 1,-1 0-44,4 0 1,1 0 0,-2 0 0,-1 0-7,0 0 0,0-2 0,1-1 0,-1-2 1,0 2 0,0 2 0,0 1 16,1 0 1,-1 0 0,0 0 0,0 0 25,1 0-24,-1-7 1,0 6 0,0-4-10,0 3 9,7 2 1,-5 0 0,3 0 0,-2-1 11,2-4 1,-2 4 0,5-4 0,0 3 0,0 2 1,-3 0-1,3-1 1,1-2-4,-1-2 0,-3 0 0,4 5 0,2 0 2,2 0 1,-3-1 0,-1-2 0,1-2-8,-2 2 1,3-4-1,-4 3 1,-1-1 9,1-1 0,2 3 0,-2-5 16,1 1-26,-5 3 1,4-1 0,-5 0-10,2 2 9,-2-5 1,5 7 0,-9-4-37,-2 4 34,3-6 1,-10 6 0,5-4-30,-2 3 28,-1 2 1,-5 0 0,0 0 0,0 0-3,0 0 0,1 0 0,-1 0 39,0 0 1,-5 0-176,1 0 1,-7 2 0,3 1-1345,0 2 1478,-4 0 0,4-5 0,-6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21.861"/>
    </inkml:context>
    <inkml:brush xml:id="br0">
      <inkml:brushProperty name="width" value="0.08571" units="cm"/>
      <inkml:brushProperty name="height" value="0.08571" units="cm"/>
      <inkml:brushProperty name="color" value="#004F8B"/>
    </inkml:brush>
  </inkml:definitions>
  <inkml:trace contextRef="#ctx0" brushRef="#br0">1 99 7066,'9'-8'193,"0"3"-135,2 4 0,-3 1 0,2 0 1,1 0 21,1 0 0,-2 0 0,-1 0 1,2 0-6,1 0 1,7 0-1,0-2 1,0-1 0,1-2 1,-2 1 0,5 4 0,2 0 6,2 0 0,-4 0 0,1 0 1,1 0 11,2 0 1,1 0 0,-2 0-1,0 0-203,-3 0 1,5 0 0,5 0 0,-1 0 75,-3 0 0,1 0 1,1 0 13,2 0 34,0 0 1,0 0-156,0 0 137,0 0 1,0 0 0,2 0-1,-1 0 1,2 0-1,0 0 1,-3 0 0,5 0 0,1 0 16,2 0 1,1 0 0,0 0 0,1 0 5,-1 0 1,0 0 0,2 0 0,2 0 17,1 0 1,1 0 0,-2 0 93,1 0-122,6 0 0,-4 0 0,4 0 0,-1 0-3,1 0 0,0 0 0,1 0 1,-3 0 6,3 0 0,-4 0 0,0 0-15,-1 0 1,2-5-1,-2-1 1,-2-1 0,0 0-19,-1-1 1,-10 3 0,4-3 0,-3 0-30,-6 1 1,-6 3-1,-3 0 1,-2 2-396,-2 2-867,-3 0 1309,-7 0 0,-8 6 0,-8 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22.830"/>
    </inkml:context>
    <inkml:brush xml:id="br0">
      <inkml:brushProperty name="width" value="0.08571" units="cm"/>
      <inkml:brushProperty name="height" value="0.08571" units="cm"/>
      <inkml:brushProperty name="color" value="#004F8B"/>
    </inkml:brush>
  </inkml:definitions>
  <inkml:trace contextRef="#ctx0" brushRef="#br0">0 99 6381,'8'2'655,"-3"3"-594,2-4 1,1 5-1,6-6 1,0 0 49,1 0 0,0-1 1,2-2-1,4-2 26,1 2 1,3 0 0,6 0 0,4-4-34,1 0 1,1 3 0,4-2 0,-2 1 2,-1 1 1,1-6-1,5 6 1,2 0-82,-1 3 0,-4 1 0,6 0 0,-5-2-19,-4-2 1,3 2 0,-4-3-9,4 4 37,1 1 0,2 0 1,2-2 62,1-2-69,0 2 0,0-6 0,0 5 135,-2-2-129,-1 1 0,-1 4 0,-1 0 119,0 0-106,1 6 0,-3-5 0,0 6 1,-3-3 7,2 1 1,2 0 0,1-4 0,1 2-20,-1 2 0,0 0 1,1-5-1,-1 0-22,0 0 0,1 0 0,-1 0 0,-1 0-14,-3 0 1,1 0 0,-6 0 0,-2 0-39,-1 0 1,-2 0 0,0 0-162,0 0 121,1 0 1,-7 0-1,-4 0-285,-2 0 179,-2 0 0,0 0-662,0 0 468,-6 0 1,-1 1 375,-7 4 0,-7-3 0,-1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639"/>
    </inkml:context>
    <inkml:brush xml:id="br0">
      <inkml:brushProperty name="height" value="0.053" units="cm"/>
      <inkml:brushProperty name="color" value="#FF0000"/>
    </inkml:brush>
  </inkml:definitions>
  <inkml:trace contextRef="#ctx0" brushRef="#br0">12104 4041 24987,'0'-11'-4102,"0"4"0,-1-1 1146,-3 4 3602,-2 0 1,-3 10 0,-1 4 0,-4 6-492,-3 2 1,-2 2-1,-4 5 1,0 3 91,1 2-154,-1 0-774,0 4 579,-5-4 0,4 1 0,-2-3 1,4 0-1,3-1 347,-1-5 0,0 1 0,1-6 57,3 1 0,-1-1 0,-1-6 0</inkml:trace>
  <inkml:trace contextRef="#ctx0" brushRef="#br0" timeOffset="1">11864 4064 21249,'-5'17'-2369,"-2"-5"1,-4 11 1680,0 0 583,-1 0 1,1 6 0,-1-3-130,1 1 200,-6 4 0,4-3 0,-2 3 0,4-3-31,3 0 1,-1-5-1,5 0 1,1-7 1,-2-3 1,3-2 0,-2 1 0,4-2-228,4-2 1,3-2-1,4-4 1,1 2 336,-1-1 1,2-2-1,1-1 1,2 0 13,2 0 0,2-5 1,6-1-1,2-2 71,1 0 1,0 2 0,3-3 90,-1 1-55,-6 6 0,7-7-50,-5 5 1,-1 0-1,-3 4 1</inkml:trace>
  <inkml:trace contextRef="#ctx0" brushRef="#br0" timeOffset="2">9459 6331 21712,'5'-12'-1304,"3"1"1476,7 0 1,-2 3 0,3 2-637,1 0 311,6-2 0,1 6 0,4-1-526,0 1 500,1 2 1,2 0-1,-1 0 1,1 0-6,-2 0 1,0 4 0,-3 1 0,1 1-55,-2 3 0,4 2 1,0 0-1</inkml:trace>
  <inkml:trace contextRef="#ctx0" brushRef="#br0" timeOffset="3">11314 6262 13230,'-11'0'-1128,"4"-1"0,5-2 1318,4 0 1,10-5 0,7 3 0,5-1-125,7-3 0,2-2 0,11 0 116,3 0-170,2 4 1,0-3 0,1 4 0,-2-2 33,-1 0 0,3 2 0,0-2-71,-2 5 31,-1 1 0,-2 2 1,-3 0-1,-5 0 39,-6 0-301,2 0 144,-14 0 0,8 0 45,-8 0 0,-2 0-92,-2 0-120,-7 0 175,-3 0 0,-10-5 0,-2-1 0</inkml:trace>
  <inkml:trace contextRef="#ctx0" brushRef="#br0" timeOffset="4">10593 5049 16862,'0'-8'-648,"0"0"1,0 5-1145,0-5 1338,0 5 0,-1-2 0,-3 5 591,-4 0 135,-2 5 0,-3 1 0,-1 4-92,-1 1 1,-5-1 0,0 11 0,-1 2 0,-1 3-121,3 4 0,-1 0 0,3 4 1,1 1-17,-1-1 1,2-3 0,3-2 0,2-1-26,3-3 0,-2 3 0,5-2 0,0-3-70,-1-3 0,4-6 0,-3 1 104,3-2 1,1-7 0,0-1-1</inkml:trace>
  <inkml:trace contextRef="#ctx0" brushRef="#br0" timeOffset="5">10295 5278 15400,'-5'-7'-1719,"4"3"1,-3 8 1350,3 4 1,1 3-1,0 3 1,0 3 465,0 1 1,-4 1 0,0 4 0,1 0-40,2 0 1,0-1 0,-2 1 217,-1 0-258,1-5 0,3 2 0,1-4 0,1-2-130,2-2 1,5-4 0,-1-2 0,2-1 87,1-2 1,2-2 0,1-1 0,3-1 293,1-3 1,2-1 0,5-4 0,2 2-170,-1-2 1,2-2 0,-2 0 0,1 1 60,1 2 0,-4-1 0,2 5-59,-6 2 0,7-4 0,-3-1 0</inkml:trace>
  <inkml:trace contextRef="#ctx0" brushRef="#br0" timeOffset="6">1695 6594 11176,'0'-11'-501,"1"1"0,3 1 1,3 2 403,4 2 1,1 0 0,4 3 0,3-2 76,2 1 1,7 2-1,3 1 1,2 0 11,1 0 0,1 0 0,-1 1-245,0 3 256,6-3 1,-5 4 0,4-5-234,-4 0 164,0 6 1,-1-5 0,0 3 0,-1-3-45,-2-1 0,1 0 0,-7-1 0,-2-2 71,-3-1 1,0-5 0,2 3 0</inkml:trace>
  <inkml:trace contextRef="#ctx0" brushRef="#br0" timeOffset="7">2428 6423 9292,'-18'0'0,"3"0"0,2 0 0,1 0-342,1 0 0,3 0 349,1 0 10,4 0 1,-1 3 0,7 2-583,1 2 537,5 0 0,-3 5 1,4-1-1,-1 1 4,-1-1 0,-4 1 0,2-1 0,-1 2 14,-2 2 1,-3-2 0,-4 3 31,-4 1 0,-6-3 0,-2 4 0,-2-1 0,-3 1 11,0 3 0,-6-4 0,0 3 0,2-1-69,1-2 0,1 4 0,1-6 0,2 0-499,1 2 596,5-4 0,-3 3 0,6-4 0</inkml:trace>
  <inkml:trace contextRef="#ctx0" brushRef="#br0" timeOffset="8">7455 6983 6862,'0'-11'-227,"1"5"0,3 2 1,4 1 236,2-1 0,3 2 0,3-4-86,7 0 88,5 3 1,8-1 0,1-1-45,1-2 46,10 5 1,-6-4 0,9 3 0,-1-1 5,-1 2 0,6-1 0,0 1 0,3-2-6,3 1 1,-26 2-1,0 1 1,-1-1 0,0 1-1,0-2 1,0 1-56,1-1 1,0 0-1,0 0 1,0 0-1,3 2 1,1 0-1,-2 0 1,0-1 41,0-1 0,-1 0 0,-2 2 0,-2-1 0,3-1 0,-1 0 1,0 1-1,0 0-6,0-1 0,-1 0 0,29 1 0,-4-3 1,-7 1 26,-4-1 0,-4 3 0,-4-4 1,-6 1-22,-3 0 1,-9 1 0,-5 3 33,-4 0-31,0 0 0,-6-2 171,-2-1-173,-8 1 1,-2-3-1,-7 5 1,-2 0 74,-4 0 1,-4 0 0,-4 0 0,-3 0-78,-4 0 0,-4 4 0,-1 0 0,-2-2-3,-2 0 0,-3 1 0,-2 1 0,-3-1-13,-1-2 0,2-1 0,-3 0 1,-2 0 3,-1 0 1,-3 0 0,0 0 0,-4 0-1,0 0 1,3 0 0,-3 0 0,2 0 2,0 0 1,-4 0-1,4 0-1497,2 0 1501,0 0 1,6 0-1,0-1 23,2-3-18,7 3 0,1-4 0,4 3 0,4 0 1,3-2 1,0 0 0,6 4 0,0 0-1,2 0 0,1 0 1,1 1-1,3 2-27,4 1 0,-2 3 1,2-1-45,1 0 47,7-4 1536,1 9-1522,6-10 1,6 4 126,1-5-116,3 0 1,2 0 58,-1 0-58,1 0 0,-1 0 1,1 0-1,-2 1 0,-3 3 0,4-3 1,-4 3-1,3-3 2,2-1 0,-4 0 0,-1 0-13,2 0 0,1 0 0,2 0 1,-1 0 0,1 0 0,-1 0 5,1 0 1,-5 0-13,1 0 13,-1 0 1,0 0 0,-2 6 0,-5 0 0</inkml:trace>
  <inkml:trace contextRef="#ctx0" brushRef="#br0" timeOffset="9">5737 7464 8151,'2'-6'-993,"1"2"0,6 2 988,5-2 1,4 1-1,6-3 1,3 1 87,3 2 0,5 1 0,3-1 0,5-1 5,6 2 0,-1 2 1,5 4-1,2 2-9,1 0 0,3 4 0,0-2 1,4 4-57,-31-5 0,-1 1 0,29 3 1,1 2-1,-2-4 25,-2 0 1,-1-4 0,-4 0 0,-6-1-28,-7 0 0,-3-2 1,-3-4 83,-2-2-90,-3-5 0,-10 6 1,-3-3-1,-4 0 7,-3-1 1,-3 0-1,-8-5 1,-4 1 1,-6 1-1,-12 1 1,-6 2-93,-7 2 1,-10-2-1,-6 3 1,-3 0 18,-4-1 1,28 4 0,0 1 0,-2-2-1,0 0 1,1 1 0,1-1 21,-30-2 0,-2 3 1,4-4-1,2 1 28,5 0 0,3-3 0,5 3 0,1 1-25,3 2 0,3 1 0,6 0 152,2 0-124,3 0 0,7 0 1,2 0 13,3 0 1,6 5-21,6 3 1,6-3-1,10-1 1,5-2 3,6 2 1,5-3-1,9 3 18,5-2 0,1-4 1,9 0-1,0-3 0,0 0 4,3-1 0,-3 3 0,2 1 0,-1 0-62,-1-2 0,4 0 1,-3 5-1,-1 3 38,-3 4 0,4 2 0,-1 2 1</inkml:trace>
  <inkml:trace contextRef="#ctx0" brushRef="#br0" timeOffset="10">9894 7476 7643,'7'-5'-404,"3"2"0,-3-3 0,4 1 0,1 2 430,4 2 1,3 0 0,9-2-1,6-1 24,7 2 0,6 0 0,6 1 1,10-1-38,-29 0 1,2 0-1,-1 0 1,1 0-1,1 2 1,1 0 31,-1 0 0,0 0-166,4 0 1,0 0-1,0 0 1,0 0-1,4 0 1,1 0 92,0 0 0,0 0 33,0 0 0,0 0 1,-1 0-1,0 0 0,0-1 1,-1 1-1,0-1 0,0-1 5,1 0 0,-1 0 1,-1 0-1,-1-1 1,0 1-1,-1 0 0,-2-1 1,0 0 26,-3 0 1,0 0 0,-3-2-1,-1 1 1,28-1 0,-6 0-9,-4 0 1,-12 1 0,-5 4 0,-5-2 0,-6-1 0,-4 1-29,-7-1 0,-7 1 0,-6 2 0,-11 0-7,-8 0 1,-1 0 0,-14 0 0,-6 0 9,-5 0 1,-8 0 0,0 0-49,-4 0 74,0-5 0,24 4 0,-1 1 0,1-2 1,1 0-38,-1 1 1,0 1 5,-2 0 0,-1 0 0,2 0 0,0 0 1,-4 0-1,1 0 0,-1 0 0,-1 0-5,3 0 1,-1 0 0,-1 0-1,1 0 1,2 0 0,1 0-1,1 0 1,-1 0-15,1 0 0,0 0 0,1 0 0,-1 0 0,2 0 0,-1 0 0,-31 0 3,4 0 0,8 0 0,3 0 0,3 0 10,1 0 1,5-1-1,3-2 1,3-1 10,0 2 0,2 0 0,3 2 0,3 0-1,3 0 0,6 0 0,3 0 0,2 0-4,1 0 0,6 2 400,2 1-418,3-1 0,7 4 1,5-3-1,4 0 21,3 0 1,-2-2 0,6-1 0,2 0-70,0 0 1,5 2 0,2 0 66,2 2 0,7 0 0,0-4 0</inkml:trace>
  <inkml:trace contextRef="#ctx0" brushRef="#br0" timeOffset="11">12471 6789 14146,'-8'-7'-4048,"1"4"3808,-2 1 1,-1 4-1,-2 0 473,1 2-247,-1 5 1,-3-3 0,-2 6-18,0-1 14,3 1 1,-7-1 0,6 1-79,1-1-36,-4 0 0,5-3 1,-2 0 133,2 1 0,6-4 0,0 0 0,1-1-96,0-1 50,3 1 1,-2-4 0,5 0 0</inkml:trace>
  <inkml:trace contextRef="#ctx0" brushRef="#br0" timeOffset="12">12311 6720 8094,'0'-5'-703,"0"5"0,0 6 677,0 5 0,0 0 0,0 1 0,0 0 18,0 3 1,-4-2 0,0 2 0,0-2 5,-1-1 0,2-1 1,-3 1-1,1-1 24,2 0 0,-2 1 1,2-1 26,0 1 1,-2-5-36,1 1 0,5-5 0,7 2 1,2-2-2,2 1 1,3 0-1,1-4-58,2 0 23,1 0 1,4-1 0,0-2-1,0-1-41,0 2 0,0-3 0,0 1 1,0 2-199,0 0 261,-1 2 0,1-5 0,0-1 0</inkml:trace>
  <inkml:trace contextRef="#ctx0" brushRef="#br0" timeOffset="13">4959 8140 13035,'-12'0'-560,"1"0"1,-1 0 0,1 0-162,-1 0 1,6-2 510,2-1 0,4 1 1,4-1 207,4 1 0,8 2 0,7-1 0,8-2 77,5 0-71,10-6 0,1 4 0,4-4 32,0 1-93,1 6 0,6-5 0,0 5 0,2-2 4,1 1 1,4 2 0,-4 0-1,0-2 29,1-1 1,-4 1 0,-1 1 0,-8 0 31,-5-2 1,-2 0 0,-7 3 0,-3-2-35,-3 0 0,-7-1 0,-7 4 1,-2 0-111,-2 0 98,-4 0 1,-7 0 0,-8 0 0,-2 0-10,-1 0 1,-5 0-1,0 1-395,-2 3 307,-1 2 0,-4 4 0,1-1 130,3-1 1,-2 0 0,3 3 0</inkml:trace>
  <inkml:trace contextRef="#ctx0" brushRef="#br0" timeOffset="14">6882 8174 8424,'2'-8'-424,"3"2"0,6 0 41,7-1 0,5 5 0,5-2 1,8 3 461,8 1 0,3-4 0,7 0 0,2 2-55,3 0 0,1 2 0,5 0 0,-31 0 0,0 0-20,1 0 1,1 0-1,-1 1 1,1 0 0,1 0-1,1 0 1,0 1-1,0 0-87,2-1 1,-1 0-1,1 0 1,-1 0-1,5-1 1,0 0 0,1 0-1,0 0 77,2 0 0,1 0 0,-1-2 1,1-1-1,3 0 0,0-1-1158,1 1 1,0 0 1166,1-2 0,0 0 0,0 3 0,1 1 0,-1-2 0,-1 0 0,0 0 0,-1 0 7,0-1 1,-1 1-1,-1 0 1,0 0-1,1-2 1,-1 1-1,-2 0 1,0 2-34,-2-1 1,-1 0-1,-1 1 1,0 1 0,-3 0-1,0 2 1,-1-1 0,-1 0 37,-1 0 1,-1 0-1,-2 0 1,-1 0-1,23 0 1,-2 0 1,-5 0 1,-3 0-1,-4 0 1,-4-2-5,-2-1 1,-7 1-1,-2-3 1,-3 1 87,-1 1 0,-4-3 0,-1 4 0,-2-2-162,-2 2 1,-5-1 60,-1-1 0,0-2 0</inkml:trace>
  <inkml:trace contextRef="#ctx0" brushRef="#br0" timeOffset="15">13181 7785 8045,'-12'-12'0,"0"2"-331,-4 3 1,2 0 0,-5 5 0,-2-2 316,-5 1 1,-3 2-1,-7 2 1,-3 3-14,-7 4 1,-1 3 0,-6 4 0,-2 5 37,-1 1 0,-1 2 0,1 0 1,1 0-16,2 0 0,4 1 0,1 1 7,5 2 1,3 0 0,6-4 0,1 0 0,2 0 2,4-1 0,7 3 1,3 1-1,4 5 3,2 2 1,8 1 0,0 2 0,7 1 79,7 1 0,8 1 1,12-2 151,7 1-220,5 6 0,-17-24 0,0-1 1,3 2-1,1 0 0,3-1 1,1-2-107,3 1 1,1-2 0,6 0 0,2-1 0,1 0 0,1-2 0,2 0 0,2-2 87,1-1 1,1-2 0,2 0 0,2-1 0,3-3 0,0 0-1,3-1 1,0 0-141,-20-3 1,1 1 0,-1-2 0,0 0 0,0-2 0,1 1 0,0-2 0,1 0 0,0 0 151,-2-1 1,0-1 0,-1 0-15,21-4 0,-1 0 0,0-3 0,-1 0 0,-1-1 0,0-1-25,-1-1 0,-2-1 29,1 0 0,-2-1 0,-3 2 1,-2-1-1,-2-1 0,-1 1 2,-3-2 1,-2 0-4,1-3 0,-2 0 0,-6 1 0,-1-1 0,0-1 0,0-2 32,-3 2 1,-1-1-32,-1-5 0,-2 0 1,-3 3-1,-1 0 0,-2-3 1,-2-1-1,-2 1 1,-2 0 8,11-28 1,-9-5-1,-5-2 1,-6 1-33,-8 0 1,-17-1 0,3 34 0,-2 0 0,-4-1 0,-1 1 35,-2 1 1,-2 0 0,-6 2-1,-3 2 1,-5-2 0,-1 1 0,-5 0-1,-2 1-10,-2 1 0,-2 2 0,-4 3 0,-2 3 0,-6-1 0,0 1 0,19 6 1,0 2-1,-1-1-131,0 1 0,0 1 0,-1 0 1,0 0-1,1 1 0,-1 1 0,0 1 1,1 0-1,0 1 121,0 0 1,1 1 0,-1 0 0,-1 1 0,0 0 0,1 0 0,1 1 0,0 0 0,1 1 0,-21 2 0,2 0-89,0 1 1,1 0 57,2 0 1,0 1-1,8 2 1,2 0-1,1-1 1,1 1-144,3-1 1,1 0 162,0 1 0,2 2 1,3-2-1,2 2 1,2 1-1,0 0-361,-24 12 205,1 0 1,10 5-1,-1 1 168,9 1 0,2 5 0,10-4 0,2-3 0,1-3 0</inkml:trace>
  <inkml:trace contextRef="#ctx0" brushRef="#br0" timeOffset="16">5336 9456 9975,'-11'0'-702,"0"0"1,0-1 0,2-2 463,2 0 0,4-2 238,-1 1 1,8 3-1,4-3 1,3 2 144,5 2-121,1-5 1,8 4 0,1-3 0,5 2 16,2-2 1,8 3 0,4-3-1,6 3-2,2 1 0,6 0 1,-1 0-1,3 0-22,-28 0 1,0 0 0,32 0 0,-28 0 0,1 0 0,0 0 0,0 0-52,2 0 1,0 0 0,3-1 0,1 2 0,-2-1 0,1 1 0,0 0 0,1 0 51,0 1 0,1 0 1,-1 1-1,1-1 0,-1 0 1,1-1-1,-2 1 0,0 1-17,0 0 1,0 0 0,0-1 0,0 0 0,-1 1-1,-1 0 1,0 1 0,1-1-21,1 0 1,0 0-1,-1-1 1,-1-1 0,0 1-1,-1-1-9,-1 0 0,0 0 7,-4-1 0,1 0 0,3 0 0,0 0 0,-3 0 0,-1 0 22,-1 0 1,-1 0-27,2 0 0,-1 0 1,25-5-1,2-2 41,-3 1-28,-6-4 1,-1 3 0,-4-4 101,3 0-67,-3-1 0,3 1 0,-7-1 0,-2 1 11,-2-1 0,1 1 0,-4 1 1,3 1-44,-2 1 1,-2 4-1,0-2 1,-2 0-18,-3-1 1,2 5-1,-4-2 1,0 3 1,0 1 1,-3 0 0,-4 0 0,-3 0 4,-2 0 0,-1 0 0,-3 0-23,-1 0 459,1 0-431,-6 0 110,-1 0-386,-5 0-73,-5 0 0,3 0 363,-6 0 0,-5-6 0,-5 0 0</inkml:trace>
  <inkml:trace contextRef="#ctx0" brushRef="#br0" timeOffset="17">9837 9445 8283,'5'-13'-439,"3"-2"0,3 1 1,4-4-1,6 0 439,4 0 0,6 3 0,7-3-110,4 2 249,8 1 0,11 4 1,-26 7-1,1 0-1149,2-1 1,1 2 1030,2 1 0,1 1 0,5-1 0,0-1 0,3 3 1,0 0-1,3 0 0,0 0-1,3 0 0,0 0 0,3 2 0,0 1 0,1 1 0,0 0 0,-17-1 0,0 1 0,1-1-57,2 1 1,0 0-1,1 0 1,0-1 0,0 1-1,1 0 1,4 0 0,0 0-1,0-1 1,0 1-1,0 0 1,0 0 39,1 0 1,0 0 0,0-1-1,2 1 1,-1-1 0,1 1-1,3-1 1,1 0 0,0-1 0,0 1-1,1-1 1,-1 0 6,0-1 1,1 1-1,-1 0 1,1 1-1,0 0 1,0 0-1,-3-1 1,0 1-1,-1-1 1,0 2-1,-1 0 1,1 0-4,0 1 1,-1 0 0,0 0 0,-3-1 0,-1 1 0,0-1 0,2 1 0,-1 0 0,0 0 0,-4 0 0,0-1 0,-2 1 15,-2 0 0,0 0 1,-2 0-1,17 2 0,-1-1 1,0 2-1,-1-1-80,-2 0 0,-1-1 66,-1 0 1,-1 0 0,-8-1 0,-2 1 0,-1-1 0,0 0 19,-4-1 0,-1 0 0,0 1 0,0 0 0,23 1 0,-4 2 0,-8 0-49,-7 1 0,-6-3 1,-5 0-1,-6-1-83,-6-2 0,-7 2 64,-6-1 0,-11 0 1,-14-6-1,-10 0 16,-11-2 1,-10-4-1,20 6 1,-1-1-1,-3 0 1,-2 0 6,-2-1 0,-1-1 0,-6 0 0,-2 0 1,-2 0-1,-2 0 0,-1 0 0,0 1 88,-2 0 0,0 0 0,-4 0 0,-1 0 0,-3-1 0,0-1 0,18 2 0,0 1 0,0 0-76,-1 0 0,-1 1 0,1-1 0,-1 0 1,0 0-1,0 0 0,-2 1 0,0 1 1,0-1-1,-2 0 0,0 1 0,1-1 0,-2 1 1,1-1 0,0 0-1,-2-1 1,1 0 0,-2 0-1,0 1 1,0 0 0,0 0-1,0-1 1,-1 1 0,0-1-56,0 0 1,0 1 0,-1-1 0,0 2 0,1 1 0,-1-1 0,-1-1 0,0 1 0,1-1 72,-2 0 0,0 0 0,1 1-20,0 0 0,1 1 0,-1 0 0,-2-2 1,-1 0-1,1 0 0,1 2 0,1 0 1,0 0-1,0 0 0,0 0 0,1 0-2,0 0 1,0 0 0,1 0-1,1 0 1,0 0 0,1 0 0,2 1-1,0-1 1,1 1 0,0-1-1,1 1 1,0 0-73,-1 0 0,1 0 1,0 1-1,5 1 1,-1 0-1,1 0 1,0-1-1,-1 1 0,1 0 1,-18 2-1,1 1 61,4 1 0,2 1 1,5-1-1,3 2 19,3 2 0,2 0 0,1-1 0,0 1 0,2 2 0,1 1 0,2-2 0,1 0 0,4-1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8:44.388"/>
    </inkml:context>
    <inkml:brush xml:id="br0">
      <inkml:brushProperty name="width" value="0.08571" units="cm"/>
      <inkml:brushProperty name="height" value="0.08571" units="cm"/>
      <inkml:brushProperty name="color" value="#004F8B"/>
    </inkml:brush>
  </inkml:definitions>
  <inkml:trace contextRef="#ctx0" brushRef="#br0">15 1 7701,'-8'6'-242,"2"-3"223,6 6 42,0-5 0,0 8 1,0-2-12,0 2-51,0 2 1,0 0-1,0 0 1,0 2 12,0 3 1,0-3-1,0 4 1,0-1 72,0 0 0,1 4 0,2-4 0,2-2-236,-2-1 1,-1-2-1,-2 0 189,0 0 0,6 0 0,2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23.804"/>
    </inkml:context>
    <inkml:brush xml:id="br0">
      <inkml:brushProperty name="width" value="0.08571" units="cm"/>
      <inkml:brushProperty name="height" value="0.08571" units="cm"/>
      <inkml:brushProperty name="color" value="#004F8B"/>
    </inkml:brush>
  </inkml:definitions>
  <inkml:trace contextRef="#ctx0" brushRef="#br0">0 43 6812,'14'0'605,"0"0"-551,-6 0 1,5 0-1,-4 0 1,4 0 39,1 0 0,0 0 0,2 1 0,1 2-20,2 2 0,1 0 0,-1-5 1,3 0-11,0 0 1,4 0-1,-2 0 1,3 0-22,1 0 1,0 0 0,2 0 0,1 0-2,2 0 1,0 0 0,-5 0-1,2 0-24,3 0 0,-2 0 0,5 0 12,-1 0 2,-2 0 0,0 0 0,1 0 35,2 0-40,-4 0 0,2 0 1,-4 0 45,3 0-56,-3 0 0,4 0 1,-6 0-1,2 0 14,3 0 1,-3 0 0,4 0 0,-1 0-26,0 0 0,5 1 0,-4 3 0,1 0 12,-1-1 0,6-1 0,-4-2 0,1-2-37,1-2 0,-5 2 1,3-3-1,0 4-32,0 1 57,-5 0 3,4 0-17,-1 0 1,-2-5-5,5 0 11,-5 1 0,7 4 1,-5-2-1,1-1 1,-1-2-5,-2 2 5,-2-5 0,2 7 0,1-4 0,-3 2-15,-5-2 0,2 4 0,-4-4 0,3 3-51,-3 2 61,-3 0 8,1 0-9,-5 0-6,4 0-19,-6 0 21,-6 0-2,4 0-79,-4 0 1,2 0-85,-1 0 1,-4 0-814,4 0 988,-6 0 0,4 7 0,-7 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25.686"/>
    </inkml:context>
    <inkml:brush xml:id="br0">
      <inkml:brushProperty name="width" value="0.08571" units="cm"/>
      <inkml:brushProperty name="height" value="0.08571" units="cm"/>
      <inkml:brushProperty name="color" value="#004F8B"/>
    </inkml:brush>
  </inkml:definitions>
  <inkml:trace contextRef="#ctx0" brushRef="#br0">1 28 7164,'14'-4'176,"0"-1"-116,0 2 1,0 0 0,0 0 3,0-2 0,0 0 1,2 5 59,3 0-90,-3 0 1,4 0 0,-4 0 0,1 0 22,2 0 1,4 0 0,-4 0-4,-2 0-22,5 0 0,-1 0 0,4 0 0,-2 0 17,2 0 0,2 0 0,1 0 0,0 0-23,1 0 1,-1 0-1,0 0 1,0 0 60,0 0-18,1 6-29,-1-4-7,6 4 0,-4-6-88,3 0 91,3 0-10,-6 0 0,4 0 7,-5 0 0,4 0-52,0 0-53,6 0 90,-9 0 0,6 0 87,-4 0-79,-2 0-11,11 0 0,-6 0 28,2 0-24,4 0-3,-5 6 0,6-2 26,1 5-16,-1-6-26,0 3 0,1-1 8,-1 0 0,0 0 12,1-5 1,4 0 0,1 0-1,2 0 1,2 0 0,0 0 0,-2 0-18,-1 0 1,4 0-1,-3 0 1,2 0 3,0 0 1,-5 0 0,3 0 0,0 0-8,0 0 1,-4-2 0,1-1 0,-2-2-4,2 2 0,-8 1 0,4 2-73,-2 0 76,-7-6 1,2 5 0,-5-4-94,2 3 88,0 2 2,-4 0-8,-7 0-33,4 0 35,-10 0-9,4 0 23,1 0-25,-6 0-5,6 0 12,-7 0-4,0 0 4,0 0 88,-6 0-87,4 0 9,-10 0-5,4 0 40,0 0-32,-4 0 0,6 0 0,-3 0 3,4 0 1,-1 0-3,1 0 0,-4 0-6,4 0-140,-5 0-97,2 0-936,-6 0 1178,0 0 0,0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26.088"/>
    </inkml:context>
    <inkml:brush xml:id="br0">
      <inkml:brushProperty name="width" value="0.08571" units="cm"/>
      <inkml:brushProperty name="height" value="0.08571" units="cm"/>
      <inkml:brushProperty name="color" value="#004F8B"/>
    </inkml:brush>
  </inkml:definitions>
  <inkml:trace contextRef="#ctx0" brushRef="#br0">22 15 7834,'-8'0'13,"-4"0"108,10-6-14,2 4-138,8-4 32,0 6 122,4 0-75,-4 0 1,6 4-22,0 1 0,-4 6 0,-1-1 0,1 2 0,-1 2 19,0 0 1,-4 0 0,3 1 0,-2-1-22,-3 0 1,-1 5 0,-2-1-1,0 0-22,0-3 0,-5-1 0,-1 2 0,-2 0-161,-3-2 0,-1 6 1,-3-9-855,1 0 551,0 0 461,6 3 0,-4 0 0,4 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27.514"/>
    </inkml:context>
    <inkml:brush xml:id="br0">
      <inkml:brushProperty name="width" value="0.08571" units="cm"/>
      <inkml:brushProperty name="height" value="0.08571" units="cm"/>
      <inkml:brushProperty name="color" value="#004F8B"/>
    </inkml:brush>
  </inkml:definitions>
  <inkml:trace contextRef="#ctx0" brushRef="#br0">0 0 7628,'7'8'77,"-6"-2"1,6 0-1,-7 4 1,1 1-24,4-2 1,-4 4 0,4-4 0,-3 4-3,-2 1 0,0 5 0,0 1 0,0 0-38,0 1 0,0 2 1,0-2-1,0-1-18,0 0 0,0 5 1,0-1-1,0 3 29,0 1 1,4-5 0,1 1-124,-2 1 113,-1 2 0,-2 1 0,0 0 1,0 0 9,0 1 0,0 0 0,0 3 26,0 1-37,0-7 1,0 3-1,0-3 34,0 6-38,0-6 1,0 4-1,0-5 1,0 0 8,0 2 1,0 4-1,0 2 1,0-3 3,0-5 0,0 6 0,0-2 1,0 0-12,0 1 1,0-2-1,0 1 1,0-1-14,0 0 1,0 0 0,0 0 0,0 1-35,0-1 1,0-5 0,0 1-1,0 1-22,0 2 0,0-4 0,0 1-2,0 1 48,0 1 1,0-2 0,0-1 0,0 1-8,0-2 0,0 5 0,0-5 68,0 0-51,0 4 1,0-4 0,0 6 0,0 1 7,0-1 0,0-5 0,0-1 1,0 0-1,0 0 0,0-3 0,0 3 0,0-2-7,0-2 0,0-3 0,0-1-16,0 0 1,0-4 0,0-1-13,0 2 0,0-3 1,0 1-1,0 2-26,0 2 1,-2 0 0,-1-2-153,-2-2 187,1 7 1,4-5 0,0 3-72,0-2 63,0 1 1,-2-4 0,-1 1-117,-2 1 81,1-5 0,2 6-131,-3-2 0,4-6-212,-4-4 1,3-12 404,2-12 0,0-8 0,0-5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30.195"/>
    </inkml:context>
    <inkml:brush xml:id="br0">
      <inkml:brushProperty name="width" value="0.08571" units="cm"/>
      <inkml:brushProperty name="height" value="0.08571" units="cm"/>
      <inkml:brushProperty name="color" value="#004F8B"/>
    </inkml:brush>
  </inkml:definitions>
  <inkml:trace contextRef="#ctx0" brushRef="#br0">0 15 8563,'14'0'198,"0"2"0,0 1-104,0 1 1,1 1 0,-1-5 0,1 0-32,4 0 1,-2 0 0,5 0 25,-1 0-33,-2 0 1,-1 0-1,3 0-98,1 0 90,-5 0 1,10 0 0,-5 0-160,0 0 132,4 0 1,-4 0-1,6 0 1,1 0-2,-1 0 0,0 0 0,0 0 1,0-1-4,1-4 0,-1 3 1,0-2-1,0 2 17,1 2 1,-6-2-1,1-1 1,1-1-12,1 0 0,-2 3 0,-1 1 1,2 0 12,2 0 0,1 0 0,-1 0-89,-3 0 70,2 0 1,-4 0 0,6 0-84,1 0 73,-1 0 1,0 0 0,0 0 0,0 0-8,1 0 0,-1 0 0,0 0-33,0 0 45,1 0 1,-3 0 0,1 0 0,0 0 8,2 0 0,3 1 1,-4 3-1,0 0-14,0-1 1,1-1-1,-1-2 1,0 0-8,0 0 1,0 0 0,2 0 0,2 0-23,1 0 0,-1 0 1,-5 0-1,-2 0 3,-1 0 0,-5 0 0,2 0 0,0 0-2,-4 0 1,-1 0 0,-2 0 0,0 0-18,0 0 0,0 0-84,0 0 97,-6 0 1,5 0-40,-4 0 17,-3 0 63,7 0 0,-10 0 18,6 0-126,-5 0 33,2 0 134,0 0-109,-4 0 226,4 0-176,-6 0-92,0 0 72,6 0-43,-4 0 73,4 0 12,-6 6 0,0-3-8,0 7 0,0-5-65,0 4 0,5-4 27,0 4 0,-1-4-62,-4 4 0,0-4 75,0 4-15,0-6 0,0 10 130,0-4-125,0-2 1,0 0 0,0-2 0,0 5 16,0 2 0,5-2 0,0-1-36,-2 2 1,-2 1 0,-1 3-13,0-1 1,0 0 0,0 0 16,0 0 1,0 0 0,0 0 0,2-1 13,3-4 0,-4 5 0,4-1-24,-4 4 16,-1 2 5,0-5 0,2 5 9,3 0-11,-4-1 25,6 3-23,-7-5 33,6 10-30,-5-10-8,6 10 1,-6-10 5,4 3 1,-3-2 15,2 2 0,-1-2 90,2 7-342,-3-13 158,4 14 73,-6-9 1,0 6 1,1-1-7,4-2-2,-3 3 3,4 0 1,-6 5 0,0 1-1,0-4-8,0 8 71,0-16-59,0 17 0,0-9-7,0 9 114,0-4-105,0 0 5,0-1 19,6 0 1,-4-3-17,3 3 0,-4-4 7,-1 4 1,0 0-2,0-4 4,0 2-10,0-4 6,0-1-5,0-1 0,0 2-1,0 6 1,0-6 0,0 5 0,0-7 0,0 4-1,0 1 2,0-6 0,0 4-2,0-4 0,0 5 1,0-4-1,0 0-2,0 1 0,0 2-33,0-4 34,0 6 2,0-9-20,0 4 1,0-1 0,0 0 17,0-2 1,0-1 0,0-2 0,0 0-9,0 0 1,0 0-1,0 0 47,0 0 1,0 1 0,0-1-32,0 0 1,2-5 7,2 1 1,-2-6-1,3 6 0,-4 1 78,-1 1 1,0-2-31,0-1-93,0 0 49,0 6 0,0-1 1,0 0-1,0 0-41,0 0 1,0 0 17,0 0 0,0 0 1,0 0-25,0 1 28,0-8 3,0 6-5,0-5 4,0 0 0,0-2-60,0 0 0,0-3-492,0 7 304,0-7-242,0 3-45,0-6 150,6 0 385,-4 0 0,4-6 0,-6-2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31.137"/>
    </inkml:context>
    <inkml:brush xml:id="br0">
      <inkml:brushProperty name="width" value="0.08571" units="cm"/>
      <inkml:brushProperty name="height" value="0.08571" units="cm"/>
      <inkml:brushProperty name="color" value="#004F8B"/>
    </inkml:brush>
  </inkml:definitions>
  <inkml:trace contextRef="#ctx0" brushRef="#br0">1 71 7085,'14'0'87,"0"0"0,0 0 0,0 0 0,0-1 4,1-4 0,3 4 0,3-4 0,-1 3-34,1 2 1,4 0-1,-3 0 1,1 0-20,1 0 0,-1 0 1,5 0-1,1 0 32,-1 0 1,2 0 0,1 0 0,3 0-27,2 0 1,-3 5-1,3 0 1,1-1 25,-1 3 1,0-6 0,3 4-156,-2-3 119,1-2 0,0 0 0,-2 1-176,-2 4 161,5-4 1,-4 6 0,4-7-133,-1 0 116,-1 0 0,1 4 1,-2 1-1,0-2-3,0-1 1,0-2 0,4 0 0,-3 0 15,2 0 1,1 0 0,0-2-1,0-1 7,-1-2 1,5-1 0,-7 3 0,4-3-22,1-2 0,1 3 1,-3-3-1,0 0-4,-3 1 1,-1 2 0,4-4-1,-4-1 9,-2 2 0,-1 2 0,-5 4 125,0-2-127,1 2 0,-6-4 0,-1 6 222,-1 0-212,-3 0 0,-2 0 0,1 0 0,2 0 15,-2 0 1,-1 5-1,-2-1 1,0-1-22,0-1 1,0-2-1,1 0 1,-1 0-171,0 0 0,-5 0 0,1 0-347,1 0 508,-5 0 0,0 0 0,-6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32.033"/>
    </inkml:context>
    <inkml:brush xml:id="br0">
      <inkml:brushProperty name="width" value="0.08571" units="cm"/>
      <inkml:brushProperty name="height" value="0.08571" units="cm"/>
      <inkml:brushProperty name="color" value="#004F8B"/>
    </inkml:brush>
  </inkml:definitions>
  <inkml:trace contextRef="#ctx0" brushRef="#br0">0 15 7845,'0'-8'84,"0"2"-18,0 6-89,0 0 0,2 6 0,1 3 0,1 4 49,0 1 0,-1 2 1,0 2-1,2 6 2,-2 3 1,0 1-1,0-1 1,2-2-79,-2-2 0,0 1 0,0 4 0,2-1-58,-2-4 1,3-3 0,-1-5 0,-2-1-151,-1 0 0,2-5-48,1 1 174,0-1 1,-5-7 126,0-7-22,0-6 1,-5-5-1,0-1 1,2-3 31,2-2 0,1-2 1,0-6-1,-2-1-14,-3-2 1,4 0 0,-4 3 0,3-1-3,2-2 1,5 6 0,1 9-1,1 2 117,-1 2 1,5 6-1,-2 3 59,4 4 1,1 1 0,0 1-78,0 4 1,0-2 0,0 6 0,1 4-21,-1 4 1,-5-1 0,-1 3 0,0-4 44,0 0 1,-5 0-37,1 4-40,-2-3 1,-2 4-1,-2-6 7,-2 0-34,-4-6 1,-6 5 0,0-5 0,0-1-47,-1-2 0,1-3 0,0-2-46,0 0 0,0-2 0,1-3-143,4-4 0,-2 1 0,6-1 0,2-2 225,2-2 0,7-1 0,2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32.958"/>
    </inkml:context>
    <inkml:brush xml:id="br0">
      <inkml:brushProperty name="width" value="0.08571" units="cm"/>
      <inkml:brushProperty name="height" value="0.08571" units="cm"/>
      <inkml:brushProperty name="color" value="#004F8B"/>
    </inkml:brush>
  </inkml:definitions>
  <inkml:trace contextRef="#ctx0" brushRef="#br0">226 197 7875,'-10'-7'0,"1"-2"46,-2-4 1,3 4-1,0 0 1,1-1-1,0 1 76,1-1 1,-5 3-1,3-4 1,-1 1 63,-1-1 1,1 5 0,-5 0-814,0-1 347,6 0 0,-5-1-106,4 3 235,-4 3 0,-1 2 117,0 0 0,6 2 0,4 3 0,2 4 13,2 4 1,0 1 0,0 1 0,0 3 12,0 1 1,2 1 0,1-3-1,3 2 8,2-2 0,-3-1 1,4-4-1,2-1-31,2-1 0,-4-5 0,0 2 0,2 0 10,2-4 1,1-2 0,0-1 0,0-1-4,0-4 0,-4-1 1,-1-5 46,2 1-38,2 1 1,1-5-1,0 0 12,0 0-21,-6 0 0,4 4 0,-2 2 0,1 0-38,-2 1 1,4 3 0,-4 0 19,4 2 1,1 2 0,0 0 51,0 0 1,-1 2-1,-2 1 1,-2 3 28,2 2 1,1-3 0,3 3 59,-1-2 1,0-1 0,0-4 23,0 4 1,0-5-73,0 0 1,-4-5 0,-3-6 196,0 2-163,-3-1 0,-4 1 0,0 0 87,0-2-134,0 4 1,-1-5-1,-4 2 20,-4-2 0,-2-2 1,0 1-1,1 2-37,-1 2 0,0 4 1,0-3-119,2 2 0,1 0 0,-3 3 15,2-2 1,6 2-8,-2 7 77,-3 4 1,7 8 18,-4 3-13,3-4 1,2 6-1,0-7 1,2-2-4,3-2 0,-4 2 1,5-2-128,1 2 129,-6-4 1,7-2-5,-3-6 1,3 0 0,1 0 21,0 0 1,1-1 0,2-4-12,-2-4 1,1 1-1,-5-1 15,2-2 0,-3 0 0,4 1 16,2 5 0,-3-1 39,1 1 1,-4 5 0,3 7 0,0 1 66,-1 3 0,-3 6 0,0 3 0,-1 2-64,2 3 0,-3 2 0,2 3 241,-2 3-196,-2-10 1,0 10 0,0-9-20,0 2-45,0-4 0,-2 3 0,-1-4 0,-3-1-25,-2 0 1,-1 4 0,-5-5 0,0-4 6,-1-4 0,1 2 1,0-5-1,-1 0-192,-4-4 1,3 3 0,-3-3 0,5-2-203,5-5 0,-2 0 0,6-7 0,0-2-400,-1-6 0,4-4 758,-2-6 0,8-6 0,4-2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8:33.368"/>
    </inkml:context>
    <inkml:brush xml:id="br0">
      <inkml:brushProperty name="width" value="0.08571" units="cm"/>
      <inkml:brushProperty name="height" value="0.08571" units="cm"/>
      <inkml:brushProperty name="color" value="#004F8B"/>
    </inkml:brush>
  </inkml:definitions>
  <inkml:trace contextRef="#ctx0" brushRef="#br0">1 184 7402,'9'5'0,"0"1"0,2 0 0,0 2 0,0-2 0,-1 1 0,1-3 0,0 3 0,0 1 0,-2 1 184,2 0 0,2-5 1,1 2-114,0 0 1,0-4 0,0 2-259,0-2 131,0-2 1,0 0 0,0-2-74,1-2 77,-1-4 1,-5-5 0,-1 1 0,-2-1 31,-3-3 0,4-1 1,-3 3-1,-1 0 8,-1 0 0,-7-2 0,-1-1 0,-2-2 76,-3 2 0,-1 1 0,-2 2 1,1 0 81,4 0 1,-4 4-1,4 3 1,-4 0 39,-1 4 1,5 2 0,-1 1 0,1 1-77,1 4 1,-3 3 0,5 6 0,-1 2 31,1 2 1,0 4 0,3 8-14,-2 3-61,0-3 0,5 9 1,0-6-63,0-2 50,7-1 1,-4-2 0,6 1-258,2-1 26,2-6 0,2-2 1,4-7-1,5-2-378,2-2 1,4-6 552,3 2 0,3-10 0,6-3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7.288"/>
    </inkml:context>
    <inkml:brush xml:id="br0">
      <inkml:brushProperty name="width" value="0.08571" units="cm"/>
      <inkml:brushProperty name="height" value="0.08571" units="cm"/>
      <inkml:brushProperty name="color" value="#004F8B"/>
    </inkml:brush>
  </inkml:definitions>
  <inkml:trace contextRef="#ctx0" brushRef="#br0">1 29 6701,'0'-14'608,"0"6"-480,0 2-28,0 6 1,0 1-166,0 4 112,6 3 1,-5 6-1,4 1 1,-3 3-40,-2 1 0,1-1 0,2-2-14,2 3 1,1 0-1,-3 1-120,2-6-195,0-3 242,1-3 1,-3-2-1,5-7 1,0-4 22,0-4 1,0-4 0,1-1 0,-3 0 63,1 0 1,-4 1 0,5 2 0,-1 2 65,1-2 1,-3 4 80,4 3-53,-5-4 0,3 6 109,-2-2-186,-3 2 0,5 4 0,-3 2-39,0 6 41,1 2 0,0 2 1,-1 1-17,0-1 1,2 0-89,-1 0 0,1 0 0,-3 0-112,2 0 0,1-1 0,-3-2 0,3-2-35,2 2 0,-3-5 0,4-1 224,2-3 0,2-2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8:44.867"/>
    </inkml:context>
    <inkml:brush xml:id="br0">
      <inkml:brushProperty name="width" value="0.08571" units="cm"/>
      <inkml:brushProperty name="height" value="0.08571" units="cm"/>
      <inkml:brushProperty name="color" value="#004F8B"/>
    </inkml:brush>
  </inkml:definitions>
  <inkml:trace contextRef="#ctx0" brushRef="#br0">0 1 7508,'0'9'-207,"0"0"161,0 2 0,0 2 1,0 1 32,0 0 1,0 0 57,0 0 0,0 0 1,0 1-119,0-1 84,0-6 1,0-1 34,0-2-19,0-3 0,5 5-44,0-2 52,0-3 0,1 4 5,3-6 0,4 0-56,1 0 0,-5-2 1,1-1-116,1-1 1,-3-1-1,1 5-751,2 0 882,1 0 0,3 0 0,-1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7.528"/>
    </inkml:context>
    <inkml:brush xml:id="br0">
      <inkml:brushProperty name="width" value="0.08571" units="cm"/>
      <inkml:brushProperty name="height" value="0.08571" units="cm"/>
      <inkml:brushProperty name="color" value="#004F8B"/>
    </inkml:brush>
  </inkml:definitions>
  <inkml:trace contextRef="#ctx0" brushRef="#br0">1 0 7474,'0'14'0,"1"0"0,2 0 0,4-1 0,0-2 0,4-2 0,2 1 0,1 4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7.730"/>
    </inkml:context>
    <inkml:brush xml:id="br0">
      <inkml:brushProperty name="width" value="0.08571" units="cm"/>
      <inkml:brushProperty name="height" value="0.08571" units="cm"/>
      <inkml:brushProperty name="color" value="#004F8B"/>
    </inkml:brush>
  </inkml:definitions>
  <inkml:trace contextRef="#ctx0" brushRef="#br0">29 99 7199,'14'0'0,"0"0"-138,0 0 0,-4 0 0,-2-2 154,-2-2-18,-1 2 0,-5-6 107,0 4-97,0 2 1,0-11 0,-2 6-3,-3-1 0,2 0 0,-6 5-124,-2-2 1,3-4 0,-1 4 0,-2 2 117,-2 1 0,-1-4 0,0-2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7.936"/>
    </inkml:context>
    <inkml:brush xml:id="br0">
      <inkml:brushProperty name="width" value="0.08571" units="cm"/>
      <inkml:brushProperty name="height" value="0.08571" units="cm"/>
      <inkml:brushProperty name="color" value="#004F8B"/>
    </inkml:brush>
  </inkml:definitions>
  <inkml:trace contextRef="#ctx0" brushRef="#br0">0 1 7784,'9'0'-58,"1"0"0,1 0 0,1 0 1,2 0-1,1 0 0,-1 1 1,0 2-1,0 2 0,0 0 1,0-1-1,0 1 0,0 0 0,0-1 1,1 1-1,-1-2 58,0-1 0,0-2 0,0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8.153"/>
    </inkml:context>
    <inkml:brush xml:id="br0">
      <inkml:brushProperty name="width" value="0.08571" units="cm"/>
      <inkml:brushProperty name="height" value="0.08571" units="cm"/>
      <inkml:brushProperty name="color" value="#004F8B"/>
    </inkml:brush>
  </inkml:definitions>
  <inkml:trace contextRef="#ctx0" brushRef="#br0">29 0 7265,'-12'2'0,"2"2"0,5 6 0,4 4 0,1 3 0,1 2 0,3 0 211,0 1 0,1-2 0,-3 5-275,2 2-28,-2 2 0,4-4 0,-4-1 0,1-1-145,2-4 1,1-1 0,-3-2 0,3 0 236,2 0 0,1 0 0,6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8.503"/>
    </inkml:context>
    <inkml:brush xml:id="br0">
      <inkml:brushProperty name="width" value="0.08571" units="cm"/>
      <inkml:brushProperty name="height" value="0.08571" units="cm"/>
      <inkml:brushProperty name="color" value="#004F8B"/>
    </inkml:brush>
  </inkml:definitions>
  <inkml:trace contextRef="#ctx0" brushRef="#br0">0 0 7303,'0'14'167,"2"0"0,1 0-145,2 1 0,1 0 0,-3 2-22,2 2 0,6 6 0,-3-3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8.727"/>
    </inkml:context>
    <inkml:brush xml:id="br0">
      <inkml:brushProperty name="width" value="0.08571" units="cm"/>
      <inkml:brushProperty name="height" value="0.08571" units="cm"/>
      <inkml:brushProperty name="color" value="#004F8B"/>
    </inkml:brush>
  </inkml:definitions>
  <inkml:trace contextRef="#ctx0" brushRef="#br0">1 0 7751,'4'15'-204,"1"-1"0,0 0 0,-4 0 38,4 0 1,3-1 0,5-6 0,-2-7 165,-2-7 0,0-12 0,5-3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19.637"/>
    </inkml:context>
    <inkml:brush xml:id="br0">
      <inkml:brushProperty name="width" value="0.08571" units="cm"/>
      <inkml:brushProperty name="height" value="0.08571" units="cm"/>
      <inkml:brushProperty name="color" value="#004F8B"/>
    </inkml:brush>
  </inkml:definitions>
  <inkml:trace contextRef="#ctx0" brushRef="#br0">0 297 6939,'2'-16'0,"1"-3"0,2-3 0,0 0 0,-1 3 0,1 4 0,-2 1 0,0 0 0,0-1 0,4 3 0,-1 4 0,0 8 0,-3 8 0,0 4 0,1 3 0,0-1 0,1 0 198,1 0 1,-4 0-1,4 0-118,0 0 0,-2-4-241,5-1 84,-6-6 0,10 8-78,-4-6 58,-3 0 0,7-5 0,-4-2 22,4-3 1,-4 2-1,1-6 74,1-2 1,0-2-1,0-1 1,-2 0-1,2 0 1,0 0-1,0 1 1,-2 4-1,2 4 1,0 5-1,-1 5 1,-4 4-1,-1 4 1,-1 1-1,-1 0 1,1-1-1,-1-2 1,1-2-1,1 0 1,0 1-1,1-2 1,2-1 49,3 1 1,-3-3-1,1 3 1,2 0-55,2-1 0,1-2 0,0 3 2,0-2 1,0-1 0,0-5 0,0 0-5,0 0 1,1-2 0,-3-2-1,-1-6 2,-2-2 0,1-2 0,2 0 0,-1-1 3,-1 1 0,-7-4 1,3-1-1,-1 0-3,0-1 1,-1 4-1,-4-3 157,0 3-149,0 2 1,0 0 247,0 0-213,-6 0 0,3 6 1,-6 3 10,-2 4 0,-2 1 0,-1 1 0,0 2 0,0 2 0,4 8 0,2-1 0,1 6-41,-1-1 1,5-2-1,-2 0 1,3-1-21,2 0 0,0 0 1,0 0-1,0 0 47,0 0 1,7 0-44,2 0 1,4-1 0,1-4-17,0-4 0,0-3 0,0-2-203,0 0 142,0-7 1,0 4 0,0-6-123,1-2 125,-8-2 0,4-1 0,-4 0-137,0 0 190,-3 0 0,7 0 1,-7 0-1,1 0-47,1-1 1,-4 1-1,3 0 121,-4 0 248,5 0-168,-4 6 1,4 8-1,-6 10-45,0 2 1,0 2-1,0 0 1,0 0-25,0 1 0,0-1 1,2 0-147,2 0 127,-2-6 0,6 4-209,-3-2 190,-4-4 1,12 0-248,-4-6 199,-3 0 1,2 0-1,-5-1 1,2-4-19,-2-4 0,3-4 1,-1-1-1,0 0-20,1 0 1,-4 0 0,4-1 0,-1 1 30,-1 0 1,6 0-1,-4 0 69,2 0 0,-3 6 81,4 3 1,-6 5 0,2 5-83,-4 4 1,-1 4-1,2 1 165,3 0-121,-4 0 1,6 0 0,-6 1-141,4-1 57,-4-6 1,6 4 0,-6-4-128,4 0 1,-2-2 30,6-6 0,-4 0 0,3-2 0,-2-2 11,-3-6 1,4-2 0,-1-4 0,0-1 92,1-2 0,2 0 0,-3 5 0,0-2 0,1-2 0,2 2 0,-3-1 0,1 4-56,-1 4 1,5 6 83,-2-2 372,-2 3-262,-1 9 1,-1 0-1,-1 8-196,-1-1 12,-1 0 0,-2 1 0,0 3 0,0 2 46,0 2 0,6 2 0,2 4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0.948"/>
    </inkml:context>
    <inkml:brush xml:id="br0">
      <inkml:brushProperty name="width" value="0.08571" units="cm"/>
      <inkml:brushProperty name="height" value="0.08571" units="cm"/>
      <inkml:brushProperty name="color" value="#004F8B"/>
    </inkml:brush>
  </inkml:definitions>
  <inkml:trace contextRef="#ctx0" brushRef="#br0">15 0 6485,'-8'2'-342,"3"3"719,4 4-252,1 4 0,4 2 1,3 3-85,1 0-5,-5 7 1,9-7 0,-4 4 0,0 0-40,-3 0 0,1-5 0,0 2 0,2-4 0,-5-1-198,2 1 121,-4-8 0,1-7 1,1-9-1,2-4 6,-2-1 1,-1-4 0,-1-3 0,2 1 40,2-1 1,0-2-1,-5 4-49,0 2 1,1 1 235,4 2-55,-3 6 1,10 3 64,-3 10-84,4 3 1,-4 6 0,1 0-1,1 0 3,1 0 1,2 1-1,2-1 1,1 0-22,2 0 0,0-5 1,-5-1-1,0-2-51,0-2 0,5 2 0,0-1 0,-2-2-47,-1-2 1,-7-2 0,1-2 0,-1-4 19,-1-1 0,0-1 1,-5-5 21,2 0 1,-1 0 0,-4 0-38,0-1 29,0 8 1,-4-6-1,-3 5-28,0 0 30,3-4 1,-8 10-1,4-4 65,0 0-38,-4 4 0,8-4 0,-3 7 10,0 4 1,-2 3-1,4 8-1,2 2 1,2-2 0,1 5-18,0-1 0,0-4 0,1 2 0,4-2-33,4-2 0,-1 0 0,1 0 0,2 1-5,2-1 1,1-5 0,0-1 0,0 0-183,0 0 0,1-5 0,-1 1 1,0-2 116,0-2 1,0 0 0,0 0-115,0 0 147,0-6 1,-4-1 0,-1-4 61,2 2 30,-5 0 0,5-5 0,-6-1 0,0 1 38,1 0 1,-4 0 0,2 0-1,-2 0 49,-2 0 1,0 0-1,0 0 80,0-1 1,0 1 28,0 0 0,-2 6-191,-2 4 0,2 4-65,-3 4 1,4 0-1,1 5 31,0 2 0,6 1 0,3 3-140,4-1 1,1-5 16,0 0 106,0 1 0,0 2 0,1-1 0,-3-1 10,-2 1 0,2-3 1,-4 1-1,1 2 0,1 2 1,-7-4-1,2 0 1,-4 2 38,-1 2 0,0-4 0,-1 1 0,-4 1-22,-5 1 0,-2 1 0,-2-4 0,0-3-148,0 1 0,-1-6 1,1 4-350,0-3 0,0-4 155,0-3 320,6-3 0,-4-6 0,4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1.177"/>
    </inkml:context>
    <inkml:brush xml:id="br0">
      <inkml:brushProperty name="width" value="0.08571" units="cm"/>
      <inkml:brushProperty name="height" value="0.08571" units="cm"/>
      <inkml:brushProperty name="color" value="#004F8B"/>
    </inkml:brush>
  </inkml:definitions>
  <inkml:trace contextRef="#ctx0" brushRef="#br0">13 0 7636,'-1'13'0,"-2"-2"0,-2-2 0,2 2 0,3 1 0,3 3 0,3-1 0,0 0 0,2-2 0,-1-1-314,-1-1 0,0-2 0,-3 3-257,2-2 571,6 0 0,-9-1 0,10-8 0,-4-8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1.378"/>
    </inkml:context>
    <inkml:brush xml:id="br0">
      <inkml:brushProperty name="width" value="0.08571" units="cm"/>
      <inkml:brushProperty name="height" value="0.08571" units="cm"/>
      <inkml:brushProperty name="color" value="#004F8B"/>
    </inkml:brush>
  </inkml:definitions>
  <inkml:trace contextRef="#ctx0" brushRef="#br0">23 87 7145,'-5'-22'0,"0"3"0,0 3 0,1 2 0,1 3 0,3 6 0,4 10 0,4 8 0,3 4 0,2 2 0,1-2 0,0 5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8:45.215"/>
    </inkml:context>
    <inkml:brush xml:id="br0">
      <inkml:brushProperty name="width" value="0.08571" units="cm"/>
      <inkml:brushProperty name="height" value="0.08571" units="cm"/>
      <inkml:brushProperty name="color" value="#004F8B"/>
    </inkml:brush>
  </inkml:definitions>
  <inkml:trace contextRef="#ctx0" brushRef="#br0">0 0 7862,'0'14'-856,"0"-4"784,0-1 1,0 0 0,0 6 50,0-1 0,0 1 0,0 3 1,0 0-32,0 0 0,0-6 0,0 1 0,2 2 60,2 1 1,-2-5 0,3-2-376,-4 2 149,-1 2 218,0 1 0,0 0 0,0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2.279"/>
    </inkml:context>
    <inkml:brush xml:id="br0">
      <inkml:brushProperty name="width" value="0.08571" units="cm"/>
      <inkml:brushProperty name="height" value="0.08571" units="cm"/>
      <inkml:brushProperty name="color" value="#004F8B"/>
    </inkml:brush>
  </inkml:definitions>
  <inkml:trace contextRef="#ctx0" brushRef="#br0">156 224 7810,'-2'-12'0,"-1"1"0,-3 2 0,-2-1 0,-1 1 0,-1 1 0,1 0 0,-2 2 0,-2-1 0,-1 4 0,2 3 0,1 5 0,3 4 0,0 4 0,2 1 0,-2 0 0,2 2 0,-1 3 0,4 3 0,2 0 0,1-4 0,0-2 0,0-2-344,0 0 1,1-1 261,4-4-271,3 4 247,6-12 0,0 6 0,0-7 0,0 0 1,0 0 1,-4-8-1,-2-5 1,0-4 104,-1 0 0,-2-4 0,3 1 0,-2 0 0,-3-1 0,-1-4 0,-2 3 0,0 0 13,0 3 0,0-1 1,0 0-1,0-1 56,0 1 0,0 1 0,0 5 1,-2 1 83,-2 4 1,2 1 289,-3 4-312,-2 2 1,5-3-1,-3 10 1,4 4 15,1 4 0,0 1 0,0 0-111,0 0 0,0 7 0,0 2 0,1 2-21,4-1-55,3 2 1,1-5 0,1 2 0,1-2 1,1-1 0,2-4 0,0 3 0,0-4 2,1-1 0,0-1 0,2-2 0,2-3-67,-1-2 1,-7 3 0,-2-4 0,2-2 62,1-1 0,-2-8 0,-2-5 0,0-5 16,-1-3 0,-3-4 1,0 4-1,-2 0 17,-2-1 0,0-1 0,0-4 0,0 3-10,0 2 1,0-1 0,-2 6 184,-2 1-77,2-4 1,-6 12 132,3-3-206,-2 2 0,-3 7 178,1 0-170,6 7 0,-4-3 1,7 9-1,0 4 29,0 3 0,0-2 0,0 2 0,0-1-17,0 0 0,5 0 1,1-5-1,2 1-38,3 4 0,-3-8 0,1 3-82,2-1 1,2-7 0,1-1-42,0-4 1,0-2-203,0-4 207,0 3 0,-4-15 0,-2 3-259,-2-2 323,5 1 1,-5-4 0,4-1 9,-6-2 64,-2 4 1,3-7 0,-1 6 251,-1 2-253,-1 8 1,-2-4 0,2 5 316,2 1-205,-2 0 0,4 9 1,-6 3-1,0 6 35,0 6 1,2-5-1,1 6 1,2-1 7,-2-1 0,0 4-319,1-1 82,-2 6 1,11-14 111,-4 3 1,-1-9-479,1-1 284,1-2 0,-1-7 0,0-1-172,2-2 303,-4-1 1,4-5 0,-7-1 0,1 1 2,1 0 0,-2 0 0,3 0 66,0 0-23,4 0 0,-8 6 1,5 5-1,-2 6 5,-3 6 1,-1 4 0,-2 3-228,0 2 1,4-7 0,1 3 0,-2-1-195,-1 0 1,-1-1 383,4-2 0,-3 8 0,4-2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2.497"/>
    </inkml:context>
    <inkml:brush xml:id="br0">
      <inkml:brushProperty name="width" value="0.08571" units="cm"/>
      <inkml:brushProperty name="height" value="0.08571" units="cm"/>
      <inkml:brushProperty name="color" value="#004F8B"/>
    </inkml:brush>
  </inkml:definitions>
  <inkml:trace contextRef="#ctx0" brushRef="#br0">0 29 8094,'14'0'0,"0"0"0,1 0 0,0 0 685,4 0 1,-3 0-1544,3 0 666,2 0 1,-5 0-1,3-1-814,-3-4 433,4 3 573,-4-4 0,10 0 0,-4-2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2.714"/>
    </inkml:context>
    <inkml:brush xml:id="br0">
      <inkml:brushProperty name="width" value="0.08571" units="cm"/>
      <inkml:brushProperty name="height" value="0.08571" units="cm"/>
      <inkml:brushProperty name="color" value="#004F8B"/>
    </inkml:brush>
  </inkml:definitions>
  <inkml:trace contextRef="#ctx0" brushRef="#br0">42 1 8530,'-14'0'0,"2"1"0,2 4 0,6 5 0,2 4 0,2 3 0,0 3 0,0 2 0,2 3 179,2 2 0,0 7 0,3 4 0,1 3-584,0 1 0,0-1 0,3-2 405,-2-1 0,1-1 0,4 6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4.803"/>
    </inkml:context>
    <inkml:brush xml:id="br0">
      <inkml:brushProperty name="width" value="0.08571" units="cm"/>
      <inkml:brushProperty name="height" value="0.08571" units="cm"/>
      <inkml:brushProperty name="color" value="#004F8B"/>
    </inkml:brush>
  </inkml:definitions>
  <inkml:trace contextRef="#ctx0" brushRef="#br0">1 97 7451,'1'-9'-8,"4"0"1,3 5 0,6 0 109,0 2 1,0 2-1,2 2 1,1 2-94,2 6 0,0-2 0,-5 1 1,0 2-23,0 2 1,-5 1 0,-1 0-1,0 2-32,0 2 0,-5-2 1,2 3-1,-4-2 45,-1 2 1,0-3-1,-1 2-94,-4-2 0,-1 3 0,-5 0 0,1-2-32,-1-1 121,5-8 0,-6 4 0,2-3 20,-2 4 0,4-4 0,2-1 48,-1-1-13,6-3 0,5-15-5,11-3 110,2 3-150,-3-1 0,0 8 0,0-3 0,0 0 1,0 3-1,0-1-51,1 0 1,0 1-1,2 4 1,2 0 57,-1 0 0,-3 0-244,-1 0 90,0 0 0,-4 0-206,-1 0 217,-6-7 86,10 6 19,-11-6 0,4 1 6,-6-3 1,0-4 0,0-1 108,0 0 1,0 0 31,0 0 1,0 0 20,0 0 0,1-1 121,4 1-93,-3 0 20,4 6-140,-6 2 0,5 8 93,-1 2-117,1 4 0,-3 6 0,1 0 0,1 1-3,0-1 0,2 1 1,0 3-1,0 0 3,1 0 0,-1-3 1,-1-1-135,4 1 0,-1-3-27,1-2 1,-4-4 25,4-6 1,-1-6 0,3-4 0,-3-2 23,-2-3 0,4-3 1,-4-3-1,0 1 9,1-1 0,2-2 0,-3 4 285,2 2-103,-5 7 0,5-2 92,-3 3-57,-4 2 0,7 1-67,-3 6 0,1 6 1,4 5-1,-6 5 6,-2 3 0,2 1 0,3-3 0,-1 4-123,0 1 1,1-5-1,-4 2 1,3-4-264,2 0 0,-3-6 0,4 0 59,2 2 1,1-4 0,3-3 246,-1-2 0,-5-2 0,0 0 0,1-2 0,-2-2 0,4 0 0,-2-5 0,2-2 0,2 5 0,0-7 0,1 4-551,-1-4 576,0-1 1,0 0-1,0 0 53,0 0 1,-4 1 0,-3 2 0,0 2 138,-4-2 1,3 3 0,-1-1 155,-2-2 1,-2 3-272,-1-1 1,0 4 0,-1-3 0,-4 2 60,-4 3 0,1 1-301,-1 2 89,-1 6 0,-4 2 0,1 6 67,4 0 0,-2 0 1,5 1-201,-2-1 80,5 6 0,-3-7-34,6 5 115,0-5 0,0 7 0,0-6 1,1-1-19,4-4 1,-2 2 0,6-6-29,2-2 1,2-1 0,1-2 28,0 0 1,0-6 0,-1-4 0,-2-2 18,-2-3 1,-4 0 0,3-2 1,-2-2 0,3-6 0,-4 3 0,-2-2 0,-1 1 4,-2-2 0,0-1 1,0 1-1,0 3 3,0 2 1,0-3 0,0 4 202,0 1-47,0 9 131,0-3-136,0 10 0,0-3 0,0 10-24,0 4 0,0 5 1,0 5-1,0 3-76,0 0 1,4 10 0,3-4 0,-1 2-90,0-1 1,5 1-1,-1 0 1,2 0-235,2-4 1,0-2 0,1-1 281,-1-4 0,6 3 0,2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5.451"/>
    </inkml:context>
    <inkml:brush xml:id="br0">
      <inkml:brushProperty name="width" value="0.08571" units="cm"/>
      <inkml:brushProperty name="height" value="0.08571" units="cm"/>
      <inkml:brushProperty name="color" value="#004F8B"/>
    </inkml:brush>
  </inkml:definitions>
  <inkml:trace contextRef="#ctx0" brushRef="#br0">14 0 7660,'-8'6'-51,"2"-2"0,6 7 0,0 3 203,0 3 1,5 8 0,1-1-317,2 2 117,1 2 0,1 2 0,-1 2-45,2 1 55,-4 6 0,5-13 0,-4 4 0,0-2-11,-4-3 0,3-1 1,-3 0-1,0-6-312,-3-2 281,-1-8 0,0-3 1,0-10 40,0-5 0,0-8 1,0-6-1,0-1 20,0 1 1,0-7 0,0 3 0,0-2 4,0 0 1,0 4-1,0 1 179,0 1-176,6 7 0,-2-4 0,5 7 98,2 0 0,1 2 0,3 2 132,-1 6 0,-5 4 0,-1 4 1,-2 6-73,-3 2 1,-1 2 0,-2 0-1,0 2-86,0 3 1,0-3-1,-2 2 1,-2 0 16,-6 0 1,2-2 0,-1 1-1,-2-4-151,-2-4 0,1-4 0,1 3 0,2-2-324,-2-3 0,3-1 0,0-1-596,2 4 992,1-3 0,5 4 0,0-12 0,1-2 0,4 0 0,3-4 0,6 4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6.313"/>
    </inkml:context>
    <inkml:brush xml:id="br0">
      <inkml:brushProperty name="width" value="0.08571" units="cm"/>
      <inkml:brushProperty name="height" value="0.08571" units="cm"/>
      <inkml:brushProperty name="color" value="#004F8B"/>
    </inkml:brush>
  </inkml:definitions>
  <inkml:trace contextRef="#ctx0" brushRef="#br0">170 283 7530,'8'-7'0,"-4"-2"0,-2-4 0,-2-1 0,0-1 0,0-3 0,0-2 0,-2 0 0,-1-1 0,-3 4 0,0 1 197,-1 2 1,-4 5-1,2-1-190,-4-1 1,-1 0 0,0 2-89,0 4 1,0-1-1,0 1 1,1 4 6,4 4 0,-4 5 1,6 6-1,-1 0 49,3 0 0,3 6 0,2 2 0,0 2-16,0-1 1,0-4-1,2 3 1,3 0-16,4 0 0,-1-9 1,1 1-1,2-2-86,2 1 0,1-5 0,0-4-180,0-2 225,0-2 1,0 0-1,1-2-171,-1-2 268,0-4 0,0-5 0,0 1 0,0-2 0,0 3 0,-4-8 0,-1 8 0,0 2 0,-1-2 0,3 3 0,-4-2 103,0-1 1,-2 3 284,4-1-163,-5 6 0,2 3-137,-6 9 1,0-1 0,0 2-51,0 1 0,0-4 0,1 1 14,4-1-19,3 3 1,1-8 0,1 3-59,1-4 51,-5-1 0,7 0 0,-4 0-14,4 0 1,-4-4 0,-1-3 0,0 0-15,-1-4 0,-3-2 0,2-1 0,-1 0-11,-1 0 1,1-2 0,-5-1 8,0-2 1,0-1 0,0 2 34,0-1 1,-5 1 0,-1 5 77,-2 4 1,-1 2 0,-5 7-37,0 0 1,4 5 0,2 1-27,2 2-18,1 2 0,1 4 0,-1 0-120,2 0 105,1 0 1,2-3-66,0 3 38,6-3 1,-2 8 0,5-8 0,2-3-18,2-2 1,-4 3 0,0-4-58,2-2 1,2 0 0,1 1-45,0 0 0,0 1 135,0-5 0,0 6 99,1 4 0,-3 2 0,-1 2-70,-2 0 1,-5 1 0,0-1 239,-2 0-110,4 0 0,-4 6 114,2 4-228,-2-4 0,-2 1 1,-2-7 103,-2 0-127,2 0 1,-6 0 0,4 2 0,-4 1-7,0 2 0,-5-2 0,4-6 0,-2-2-87,2 2 0,-4-4 1,4-3-141,-4-2 0,-1-2 1,0 0-118,0 0 1,4-11 0,3-3-1,0-3-185,4-4 1,2-1 508,1-6 0,-7 0 0,-1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6.671"/>
    </inkml:context>
    <inkml:brush xml:id="br0">
      <inkml:brushProperty name="width" value="0.08571" units="cm"/>
      <inkml:brushProperty name="height" value="0.08571" units="cm"/>
      <inkml:brushProperty name="color" value="#004F8B"/>
    </inkml:brush>
  </inkml:definitions>
  <inkml:trace contextRef="#ctx0" brushRef="#br0">0 140 7540,'14'5'0,"0"0"0,0-2 0,0-1 0,1-2 0,-1-2 49,0-3 0,-6 2-55,-4-6 1,-1-1 0,1-4-298,0 0 217,1 6 1,-5-4 0,0 2-118,0-2 133,0 4 0,-2-5 0,-2 6 87,-6-1 0,-2-3 0,-2 6 84,0 2 0,-1 3 53,1 5 0,5 2 0,1 8 37,2-1 1,1 0 0,5 0 0,2 0-67,2 0 1,0 5-1,5 0-241,2-2 78,-5-1 1,7 2 0,-4 1-244,4-1 200,1-3 1,-3-1 0,1-1-219,4-4 203,1 4 0,-3-12 1,2 4-629,3-3 724,-3-2 0,10-7 0,-4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7.210"/>
    </inkml:context>
    <inkml:brush xml:id="br0">
      <inkml:brushProperty name="width" value="0.08571" units="cm"/>
      <inkml:brushProperty name="height" value="0.08571" units="cm"/>
      <inkml:brushProperty name="color" value="#004F8B"/>
    </inkml:brush>
  </inkml:definitions>
  <inkml:trace contextRef="#ctx0" brushRef="#br0">99 42 7447,'0'-14'112,"-1"6"0,-2 2-185,-2 0 1,-6 4 75,1-2 0,3 2 53,-3 2 0,5 0 1,-2 2-50,0 2 0,1 4 123,1 6-104,4 0 0,-5 1 1,4 0 41,-3 4-42,4-3 0,-6 6 0,7-4 0,0 6 27,0 3 1,2-2 0,1 1-196,2 4 153,6 2 0,-8-3 0,5 3 0,0 2-37,-1 2 1,1 0 0,3 4 0,-1-3-135,1 2 0,-3-7 0,-1-1 0,1-1-123,0-5 0,-3-2 1,3-5-220,-2 1 502,-1-1 0,1-10 0,2-2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7.436"/>
    </inkml:context>
    <inkml:brush xml:id="br0">
      <inkml:brushProperty name="width" value="0.08571" units="cm"/>
      <inkml:brushProperty name="height" value="0.08571" units="cm"/>
      <inkml:brushProperty name="color" value="#004F8B"/>
    </inkml:brush>
  </inkml:definitions>
  <inkml:trace contextRef="#ctx0" brushRef="#br0">3 15 7455,'-2'-8'0,"7"3"0,6 4 0,3 1 313,0 0 1,0 0 0,0 1-441,0 4 1,2-3-1,1 2-409,2-2 393,6-2 1,-5 0-1,6 0 1,-5 0-757,0 0 899,4-6 0,-3 4 0,6-4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7.878"/>
    </inkml:context>
    <inkml:brush xml:id="br0">
      <inkml:brushProperty name="width" value="0.08571" units="cm"/>
      <inkml:brushProperty name="height" value="0.08571" units="cm"/>
      <inkml:brushProperty name="color" value="#004F8B"/>
    </inkml:brush>
  </inkml:definitions>
  <inkml:trace contextRef="#ctx0" brushRef="#br0">212 71 7612,'-14'-5'0,"2"-1"0,1-2 0,1-1 0,-1-1 0,-1 3 0,-2 0 66,-1 4 0,1-3 1,0 1-102,0 2 0,5 2 0,-1 1-70,-1 0 0,-1 6 1,-1 5 66,4 6 1,3-6 0,6 3 0,0 0 25,0 3 0,0-1 0,1 5-21,4-1 33,3-4 1,1 4 0,0-6-1,2 0 0,2 0 0,1-6 1,0-3-102,0-4 98,-6-1 0,5 0 1,-4 0-57,4 0 54,1-6 1,-5-2 0,1-6 0,-1 0 22,-1 0 0,3 0 1,-6 0-1,-1 0 59,2 0 1,-4-1-1,3 1 56,-4 0 1,-1 0-37,0 0 1,0 5-67,0-1 0,2 9 0,1 1-61,2 7 0,4 6 1,-3 1-1,1 0-57,-1 0 0,3 0 1,-2 1-359,0-1 315,3 0 0,-1-2 1,-1-1-443,-2-1 364,5-1 208,-9-1 0,10 4 0,-4-4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8:45.676"/>
    </inkml:context>
    <inkml:brush xml:id="br0">
      <inkml:brushProperty name="width" value="0.08571" units="cm"/>
      <inkml:brushProperty name="height" value="0.08571" units="cm"/>
      <inkml:brushProperty name="color" value="#004F8B"/>
    </inkml:brush>
  </inkml:definitions>
  <inkml:trace contextRef="#ctx0" brushRef="#br0">28 29 7862,'7'-14'0,"-4"6"0,6 3 0,-4 4-279,4 1 167,1 0 1,-1 0-1,-1 1 104,-2 4 1,0-2 0,-2 7-40,0 1 0,1 1 0,-5 2-49,0 0 1,0-4-1,-2-1 79,-2 2 0,2 2 1,-4 1-6,0 0-67,4-6 67,-4 4-67,6-10 74,0 4 1,1-4 28,4 2-35,-3-2 1,10 4 1,-2-6 1,-3 2 83,3 3-74,-7-4 1,9 5 0,-4-4 42,0 3 0,3-2 81,-6 6 0,0-4-18,-5 4 0,-2-1 0,-1 3 1,-3-3-36,-2-2 1,3 4 0,-4-4 0,-2 0 12,-2 1 1,-1 2 0,0-4-304,0-2 153,6-2 0,-5-1 1,4 0-445,-4 0 265,6 0 254,-6-6 0,5-2 0,-6-6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8.292"/>
    </inkml:context>
    <inkml:brush xml:id="br0">
      <inkml:brushProperty name="width" value="0.08571" units="cm"/>
      <inkml:brushProperty name="height" value="0.08571" units="cm"/>
      <inkml:brushProperty name="color" value="#004F8B"/>
    </inkml:brush>
  </inkml:definitions>
  <inkml:trace contextRef="#ctx0" brushRef="#br0">0 0 7772,'8'6'0,"-3"4"0,-2 2 0,0 4 0,2 1-8,-2 2 1,3 0 0,-1-5 28,-2 0 0,3 0 0,-1 0 0,0 0-91,1 1 0,-4-1 0,4 0-10,0 0 1,-3-2-217,7-2 0,-6-4 1,4-7-165,-2-4 409,-1 3 1,0-10 0,0 2 0,-1-2 35,2-2 1,-4-5 0,3 0 0,-4 2 33,-1 1 0,5 2 0,0 0 192,-2 0-70,-2 6 80,-1-5 0,2 7-5,3-3 1,-2 2-90,6 7 0,1 0 1,2 2-169,-2 3 0,2 3-77,-2 6 1,-3-2 0,1-1 0,-1-1-243,-4 1 1,4-5 12,3-1 347,-4-4 0,0-1 0,1 0 0,1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8.542"/>
    </inkml:context>
    <inkml:brush xml:id="br0">
      <inkml:brushProperty name="width" value="0.08571" units="cm"/>
      <inkml:brushProperty name="height" value="0.08571" units="cm"/>
      <inkml:brushProperty name="color" value="#004F8B"/>
    </inkml:brush>
  </inkml:definitions>
  <inkml:trace contextRef="#ctx0" brushRef="#br0">1 1 7471,'0'14'283,"0"0"-269,0 0 1,0 0 0,0 2 0,0 3-121,0 4 1,5 2 0,1 1-1,0-3 9,0 2 1,4 0 0,-4 0-1,0-1-64,1 1 1,2-3 0,-3 0 0,1 0 160,-1 0 0,-1-5 0,1 10 0,2-5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8.764"/>
    </inkml:context>
    <inkml:brush xml:id="br0">
      <inkml:brushProperty name="width" value="0.08571" units="cm"/>
      <inkml:brushProperty name="height" value="0.08571" units="cm"/>
      <inkml:brushProperty name="color" value="#004F8B"/>
    </inkml:brush>
  </inkml:definitions>
  <inkml:trace contextRef="#ctx0" brushRef="#br0">1 15 7262,'14'0'0,"0"0"0,0 0 0,0 0 0,0 0 6,0 0 0,1 0 0,0 0 19,4 0 1,-3 0-1,3 0-729,-4 0 299,-1 0 405,0 0 0,7-7 0,1-1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9:28.977"/>
    </inkml:context>
    <inkml:brush xml:id="br0">
      <inkml:brushProperty name="width" value="0.08571" units="cm"/>
      <inkml:brushProperty name="height" value="0.08571" units="cm"/>
      <inkml:brushProperty name="color" value="#004F8B"/>
    </inkml:brush>
  </inkml:definitions>
  <inkml:trace contextRef="#ctx0" brushRef="#br0">1 1 8260,'0'14'-61,"1"0"0,2 2 0,2 2 1,0 6-1,1 4-104,4 5 0,-3 3 0,1 7-68,-1-1 0,2 2 233,-4 3 0,6 3 0,-4 6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880"/>
    </inkml:context>
    <inkml:brush xml:id="br0">
      <inkml:brushProperty name="height" value="0.053" units="cm"/>
      <inkml:brushProperty name="color" value="#FF0000"/>
    </inkml:brush>
  </inkml:definitions>
  <inkml:trace contextRef="#ctx0" brushRef="#br0">5898 9731 8333,'11'-4'-277,"0"0"0,1 1 39,-1-2 0,6-1 0,3-2 0,6 1 269,4 2 0,7-4 0,4 3 0,2-2 17,4 1 0,7-1 1,-1-4-1,4 1-3,4 0 0,-28 5 0,-1 0 0,4 0 1,1 1-1,1-1 0,1-1-24,3-1 1,-1 1 0,2 0 0,1 1 0,2-2-1,1-1 1,0 2 0,1-1-84,1 1 1,1-1-1,1 0 1,0 1-1,-1 1 1,1 0 0,-2 1-1,0-1 73,-1 0 0,-1 0 0,-4 1 0,1 0 0,0 0 0,1 1 0,-4 1 0,-1 0-9,-4 0 0,-1 1 1,-1-2-1,0 0 0,24-1 1,-3 0 30,-3 0 1,-4-3 0,-6 4 0,-3 2-18,-4 1 0,-2-3 1,-1 0-1,-3 1-18,-1 2 1,-5 1 0,-5 0 0,-1 0-1,-3 0 0,-2-1 0,0-2-270,-1 0 0,-3-3 272,0 3 0,-6-4 0,3-4 0</inkml:trace>
  <inkml:trace contextRef="#ctx0" brushRef="#br0" timeOffset="1">12723 8907 8057,'-23'-27'0,"-1"0"-485,-3 2 521,-2 6 1,-7 2-501,-2 6 418,-8-1 1,-11 2 0,25 6 0,-1 1 0,-2 0 0,0 2 31,-3 0 0,0 1 0,-3-1 1,-1 2-1,-5-1 0,-1 1 0,-2 0 1,0 2-200,0 0 0,-2 1 0,0 1 1,0 0-1,-1 1 0,-1 1 0,-1 0 1,0 1 246,-2 1 0,0 1 1,0 1-1,0 1 1,0 1-1,1 1 1,0 1-1,1 2-7,1 1 0,1 1 1,2-1-1,1 1 1,3 1-1,2 0 1,3 1-1,1-1 40,2 0 0,2 1-41,2-4 1,2 3-1,3 4 0,3 1 0,-18 17-26,11 8 1,11 2 0,12 3 22,5 5 1,17 3 0,-3-29 0,4 1-1,4 0 1,4 0-88,4 2 1,4-2 72,2-2 0,3-1 0,10 3 1,2-2-1,4-4 0,1-2-1316,8 0 0,2-1 1311,-18-10 1,2 0 0,1-2 0,5-1 0,2 0-1,1-2 37,0-1 1,0-2 0,1 0-94,2 1 0,1-2 0,1-1 0,2-3 0,0-2 0,2 0 1,1-1-1,1 0 0,1-1 0,-16-1 0,1-1 0,1 0 1,-1-1-1,-1 0 0,1-2 0,0 0 0,-1-1 78,-1 0 0,1-1 0,-1-1 0,0 0 0,3 0 0,0-1 0,1 0 1,-2-1-1,-2-1 0,0 0 0,-1 0 0,1-1 0,15-3 0,-1-1 0,0-1-19,-2 2 0,0-2 1,-2 0-1,-3 0 0,-1-1 1,0-1-1,-1 0 0,0-1 1,-1 0-1,-2 0 0,-1 0 1,-1-1-11,0 0 0,-2 0 0,0 0 0,-3 1 0,-1 0 0,-2-1 0,15-9 0,-3-3 0,-4 2 0,-3-2-24,-6 1 1,-2-1-1,-6 1 1,-3-1 0,-6 1-1,-4 1 1,-3 1-1,-3 1 1,2-29 1,-23 2 0,-18 0 0,7 27 0,-4 2 3,-7-1 0,-3 1 0,-5 1 0,-2 2 0,-8 0 0,-1 2 128,-3 1 0,-1 0-165,14 7 0,-1 0 1,0 1-1,-5 1 1,-2 2-1,0-1 1,-3 0-1,-2 0 0,0 1 75,-2 1 1,0 1 0,0 0-20,0-1 1,-1 0 0,-1 3 0,0 3 0,-1 1 0,0 1 0,1-1 0,-1-1 0,0 1-1,1 1 1,0 0 0,0 1-18,1 1 0,0 0 1,1 1-1,2 0 1,2 1-1,0 1 1,2 1-1,1 1 1,1 0-1,-18 3 0,3 1 239,6-1 1,2 2 0,6-1 0,2 2 0,10 1 0,2 2 0,-23 12-220,12 0 0,10 0 0,4 5 0,3 5 0</inkml:trace>
  <inkml:trace contextRef="#ctx0" brushRef="#br0" timeOffset="2">12620 8689 7517,'-27'-5'0,"0"-4"-366,2-5 1,-4 2 0,-2-4 0,-2 4 384,-1 0 0,-5 5 0,-1 0 0,-4 2 11,-3 3 1,-4 0-1,-1 2 1,-5 0-15,-1 0 1,-2 5 0,-1 3-1,28-3 1,1 0 50,-2 1 0,0 0 0,2-1 0,-1 1 1,-30 5-1,-1 2-37,32-5 0,1-1 0,-25 7 0,-2 6-1826,2 0 1832,5 7 0,-1-2 0,5 4-146,1-1 138,-7 4 0,12-1 0,-6 6 0,4 1 58,0-1 1,2-1 0,0 1-1,0 3-107,1 0 1,4-1 0,2 1 0,6 0 33,4-3 0,2-2 1,4 1-1,7 1 8,6 1 1,5 0 0,3-4 0,8 2 2,6 2 0,5 2 0,12 3 0,8-2-10,9-2 1,-22-19 0,2-2 0,5-1 0,2-1 0,2 0 0,1-1-5,4-1 0,1-1 0,3-1 1,1-2-1,6 1 0,1-2-839,6-1 1,0-1 834,-20-3 0,1 1 0,0-2 0,5 0 1,2-1-1,-1 0 0,1-1 0,-1 0 0,1-1 26,1 0 1,1-1-1,1 0-136,1-1 1,2 0 0,-1-1 0,0-1 0,0-2 0,0 0 0,2 0 0,0-1 0,0 0 0,1-1 0,0-1 0,0 0 104,0 0 0,1-2 0,-1 1 0,-1-1 0,0-1 0,0 0 0,1 0 0,0-1 0,-1 0 0,-1 0 0,1-1 1,-1-1 0,-1 1 1,0-1 0,0 0-1,-3-1 1,1 1 0,-2-1-1,-3 0 1,-1 0 0,0-1-1,-3 1 1,-1-1 0,-1-1-112,-2 1 1,-1 0 0,-1-1-1,14-6 1,-2 0 0,-2-1-1,-2-1 91,-6 1 0,-1-1 1,-6 3-1,-3 0 1,-3-1-1,-3 0 1,16-22-1,-13-1 51,-13 0 1,-10-4-1,-14 2 1,-10-1-28,-9-1 0,-16 4 0,18 22 0,-2 0 0,-3 2 0,-3 1 7,-2 0 0,-3 2 1,0-1-1,-3 2 1,-6 1-1,-2 2 1,-3-1-1,-2 1 141,-1 0 0,-1 1 0,14 6 0,0 0 0,-1 1 1,0 0-1,0 2 0,-1 0-334,1 1 1,0 0-1,-1 0 139,-3 2 0,0 1 1,1 0-1,-15-2 1,0 2-1,-3 2 1,0 2-1,2 0 0,1 1-22,1 2 1,1 1 0,5 0-1,1 1 1,4 2 0,2 1 62,2 0 0,2 0 0,3 2 0,1 1 0,4 0 0,0 2 0,1 0 0,0 0 0,1 0 0</inkml:trace>
  <inkml:trace contextRef="#ctx0" brushRef="#br0" timeOffset="3">12803 10452 8069,'-8'-10'0,"1"3"0,4-4 0,-1 10-131,8-3 1,3 3 0,5 1 0,2 0-140,2 0 0,3-1 0,-3-2 0,2-1 273,2 2 0,2 1 1,2 1-1,3 0 13,3 0 0,3 0 0,3 0 0,2 0-1,4 0 0,4 0 1,2 0 68,2 0-71,10 0 0,-5 0 0,9 0-906,-31 0 1,1 0 893,-1 0 0,1 0 0,0-1 0,1 2 0,-1-1 0,0 1 0,1 0 1,0 0-4,2 1 0,-1 0 1,-1 0-1,1 0 0,2-2 1,1 0-1,-1 0 0,1 0-31,1 0 1,-1 0 0,-1 0 0,0 0 0,1 0 0,-1 0-1,1 0 1,-1 0 23,2 0 0,-1 0 1,0 0-1,-1 0 1,-1 0-1,1 0 1,-1 0-1,1 0 2,-1 0 0,1 0 1,-3 0-1,0 0 0,0 0 1,0 0-1,-2 0 1,0 0-24,0 0 1,0 0 0,29 0 0,0 0 0,-5-1 6,-4-3 1,-2 3-1,-6-3 1,-2 1 0,-1-1 0,-1 3 0,1-4 85,-4 0-64,-3 4 0,-4-9 0,0 3 0,0 0 2,2-1 1,-2 4-1,-2-2 1,0-1 24,1 1 0,-5 3 0,3-2 0,-1 2 427,0-1 1,1 0 0,-3 3 0,3-2-442,1-1 0,-2 0 0,2 3 0,1-1 61,-1-2 1,-4 0 0,2 4 0,-3-1-79,-1-3 0,-4 3 0,-1-3 0,0 3 2,0 1 0,-4 0 0,1 0-52,-2 0-125,-2 0 180,1 0 0,-6-5 0,-1-2 0</inkml:trace>
  <inkml:trace contextRef="#ctx0" brushRef="#br0" timeOffset="4">16044 10029 7031,'11'0'0,"1"0"-227,-1 0 0,1 0 0,-1 1 0,1 2 224,-1 0 0,0 6 0,2 0 0,1 4 13,1 2 0,1 2 1,-6-3-1,-1 2-4,-2 2 0,0-4 0,0 3 214,-3-1-210,-3-3 0,-1 7 0,-1-3 0,-3-1 24,-3 1 1,-3 2 0,-3-4 0,-1 0-28,-1 2 0,-6-3 0,3 5 0,-1 0-61,0-1 54,10-2 0,-11 1 0,7 1 0</inkml:trace>
  <inkml:trace contextRef="#ctx0" brushRef="#br0" timeOffset="5">6115 9605 7180,'7'-6'-444,"4"1"0,8 1 503,6 0 0,11-4 1,10 3-1,7-2-38,7-6 0,-26 7 0,1 1 1,3-3-1,0 0 123,1 2 1,1 0-344,7 0 0,2 0 0,-5 0 0,2 1 0,6-1 0,0 0 270,1 0 0,0 1-63,0 1 1,2 1-1,4-1 1,2-1 0,0 3-1,0 1 1,0-1 0,1 1-10,-1 0 1,0 1-1,1 0 1,0 0-1,-3 0 1,-1 0 0,-1 0-1,0 1 2,0 1 0,-2 0 0,-3-2 0,-1 1 0,-1 2 1,0-1-1,-5 0 0,-1 0 50,-2 0 0,-2 0 1,-4 0-1,-2 0 0,30-2 1,-8 0-23,-6 0 0,-6 0 1,-6 0-1,-7 0-17,-6 0 1,-3 0 0,-3 0-22,-4 0 0,-7-2-44,-4-1 59,-13 1 1,-4-7 0,-12 4-1,-6 0-31,-7 0 0,-12-2 0,-8 3 0,25 2 0,0 0-4,-2-1 0,-2 1 0,-4 1 1,-2 1-1,0-2 0,0 0-687,-3 1 0,-1 1 709,-3-1 1,-1 2 0,2-1 0,-1 1 0,-2 0 0,-1 0 0,-1 1 0,-1 0 1,1-1 0,-1 1 0,0 0 0,-1 1 1,-1-1-1,0 1 0,0-1 0,-1 1-111,1-1 0,0 1 1,2 1-1,2 1 1,-1-2-1,-1 0 123,1 0 0,-1 1 1,0 1-1,1 0 0,2-1 1,1-1-1,0 2 0,1 1 1,1-1-1,0 1-28,1 0 0,1 0 0,2-1 0,1 1 0,-2 0 0,0-1 1,3 1-1,1 0 64,0 0 0,2-1 0,6 0 1,2 1-1,-26 2 0,8-1 9,9-2 1,11-1 0,7-4 0,6 0 54,4 0 573,7 0 1,7-2 0,11 0-699,6-2 0,10-1 0,7 2-52,10 0 88,11-1 0,-24 1 0,1 1 1,3-1-1,0-1 0,3 1 1,0-1 47,2 0 1,1 0-1,1 0 1,1 0-1,4-1 1,0-1 0,2 0-1,0 1-35,3-1 1,0 0 0,0 0 0,1 1 0,2-2 0,1 1 0,1-1 0,1 0-54,1-1 1,0 1-1,-1-1 1,0 0-1,1 2 1,0 1-1,-2-1 1,1 1 20,-2-1 1,-1 0 0,-3 0-1,0 1 1,-2-1 0,1 0-1,-4 1 1,-1-1-13,-2 0 1,-1 0 0,-3 1 0,0-1 0,-4 1 0,1 0-102,-1 1 1,-1 0 114,-1-1 0,-2 0 0,27 0 0,-9-4-86,-6 1 1,-6 6 0,-3-3 0,-5 1 0,-7 0-141,-3 1 1,-6 1 0,3-1 224,-2 0 0,2-5 0,-7 4 0,-2 0 0</inkml:trace>
  <inkml:trace contextRef="#ctx0" brushRef="#br0" timeOffset="6">11898 8655 8030,'-20'-5'-1162,"-3"-3"1024,-8-2 1,1 2 0,-10 2 143,-5 1 0,-2 1 0,-7 5 1,-2 3 31,-4 4 1,2 3 0,-5 3 0,1 4-33,30-7 1,-1 0 0,1-3 0,1 2 0,-1 2 0,0 1 0,1 0 0,0-1 11,-29 13 0,1 0 0,2 0 0,0 2 16,0-1 0,3 2 0,2 0 0,1 1 9,3 3 0,2-1 1,4 1-1,4-1 8,2 1 0,7 4 0,3 3 1,6-1-6,5 1 0,3 2 0,5 3-159,3-2 135,8 8 0,7-9 1,9 7-98,6-1 84,8-4 1,-14-17-1,2-1 1,3-1 0,1-2-1,2 2 1,1-1-76,2 2 0,2 0 1,4-1-1,2-1 0,2 1 1,0 0-1,2-1 0,0-1 79,3-1 1,1 0 0,2-3 0,0-1 0,4 2 0,1-2 0,2-1 0,0-2-110,2 1 1,1-2 0,-1 1-1,1-2 1,2-1 0,0-2-1,0 0 1,1-1 110,-2-2 1,0 0 0,3 1 0,-1-1 0,-1-3 0,-1-2-1,0 0 1,1 1-21,-2-2 0,0 1 0,-1-1 0,-1-1 0,-1-1 0,0-2 1,-1-1-1,0-2-5,1-3 0,0-2 0,1 1 1,0-2-1,0-2 0,0-2 0,-1 0 1,0 0 13,-2-1 0,-1-1 0,3-4 0,-1-1 0,-4 1 0,-1 0-47,1 0 0,-1-1 42,-5-2 0,-2 0 0,-2 2 0,-1 1 0,-5-2 1,-1-1 66,-2 0 0,0 1-45,-4 2 1,-2-1-1,-2-2 1,-3 0 0,12-23-1,-9 0 25,-7 0 1,-10-1 0,-4 0-1,-7 2 7,-8 1 1,-9 1 0,-10-1 0,-4-2-55,14 25 1,0-1 0,-3-2 0,-1 0 0,-4 3-1,-3 0 1,0 1 0,-2 0-24,-1 1 0,-1 1 0,-4 0 0,-2 0 0,-3-2 0,-1 1 0,-3 1 0,-1 2-133,-3 1 1,0 1 0,-1 0 0,-1 1-1,-3 2 1,0 2 0,-1-1 0,-1 0 128,0 1 1,-2 0 0,1 3 0,-1 0 0,0 1 0,0 1 0,2 1 0,1 1-3,1 0 1,0 2 0,0 0 0,0 1 0,6 1 0,0 2 112,3-2 0,0 2-95,-3 1 0,2 1 1,9 1-1,1 2 0,-4 2 1,1 1 15,1 0 1,1-1-25,7-1 1,1 0 0,-4 4 0,1 0 0,-21 7 0,2 1-60,6 0 0,1-1 0,11 2 1,4-2 100,5-2 0,5 5 1,4-3-1,3-1-22,4-1 0,3-2 0,-3 1 0,-2 3 0</inkml:trace>
  <inkml:trace contextRef="#ctx0" brushRef="#br0" timeOffset="7">7375 10750 8190,'11'0'-549,"1"0"0,-1 0 0,1-1-47,-1-3 602,6 3 0,-1-8 0,6 4-29,1-2 27,-3 5 1,9-5 0,-3 5 0,1-3-5,-2-2 1,4 4-1,0-4 1,2 1-6,0-1 0,-1 5 106,4-2-97,6-2 1,-4 4-1,3-3 1,-1 2 0,2-1 8,0 1 1,2 1 0,4-1 0,1-2 3,3-1 0,1 2 0,3-3-9,0 2 1,-1-2 0,5 2-1,0 0 1,2-2 3,1 1 1,1 2 0,-2-2-13,1 1 0,-28 1 0,0 0 0,31 0 0,-32 2 0,1 0-793,-1 0 1,1-1 792,2 3 0,0-1 0,-3-2 0,1 1 1,0 2-1,0 0 0,29 0-1,-1 0 0,-28-2 0,-1 0 0,29-2 0,-1 0-5,-1-1 1,-3 4 0,-3-3-1,-3 2 5,-3-2 0,-3 3 0,-1-3 0,-3 3 1,-4 1 0,-1-2 0,-8 0 0,0-2 0,1 1 0,-4 1 0,1-1 0,-3-2 0,-3-1 0,-4 2 0,3-4 0,-1 1 0,-3 0 0,-2-2 0,0 4 1462,-1-1-1487,1 4 0,-1-7 0,1 5 29,-1 1 0,-5-3 0,-1 0 0</inkml:trace>
  <inkml:trace contextRef="#ctx0" brushRef="#br0" timeOffset="8">10238 10178 8171,'11'0'-150,"1"0"0,-1 0 0,2 0-175,2 0 1,0 0-1,7 0 1,2 0 296,0 0 1,1 1-1,-4 3 1,0 3 30,-2 3 0,-2 2 1,3-1-1,-5 1-2,-2-1 0,-3 5 1,-3-1-1,-3-1 15,-3-2 0,-1 1 1,-1 1-15,-3 1 5,-2 6 1,-11-7 0,-2 5-46,-2 1 4,-7 2 1,6-1 0,-3 0 0,-1-3 33,2-2 0,5 5 0,2-4 0</inkml:trace>
  <inkml:trace contextRef="#ctx0" brushRef="#br0" timeOffset="9">11532 13921 7889,'15'-6'0,"0"-4"0,-1-3-342,-1 3 349,4-2 1,0 11-1,6-3 1,2 3 28,1 1 1,7 0 0,7 1 0,2 2-221,5 1 1,0-1 0,6-3 0,3 0 198,4 0 0,5 0 0,-30 0 0,0 0 0,1 0 0,-1 0-12,1 0 0,0 0 0,0 2 1,0 0-1,4 0 0,1 0 1,1-1-1,-1 1-68,1-2 1,0 1-1,2-1 1,0 0 0,-1 0-1,-1 0 1,1-1-1,-1 1 36,1-2 0,0 0 0,1 1 0,1-1 0,-2-1 0,0-1 0,1 0 0,0 0-16,0 1 1,0 0 0,-3-2-1,-1-1 1,1 3 0,0-1-1,-3-1 1,0 0 21,-1-1 1,0 0 0,-1 2 0,-1 0 0,-2 1-1,-1-1 73,29-5-73,-2 4 1,-7-4 0,-3 4 0,-1 0 2,-3 0 0,-8 1 0,-4 3 37,-3-3-19,-4 3 1,-4-5 0,-3 6-10,-4 0 95,-7 0 0,-4 0 1,-8 0-1,-4 0 17,-2 0 1,-6 0-1,-5 0 1,-4 0-95,-6 0 1,-2 4 0,-1 1-1,-2 0 97,-2 1 0,-3 1 1,-6-2-1,-1 0-80,-2 0 1,-2 0 0,0-1 36,-5 4-55,-3-3 1,3 1-1,-1-3 94,1 1-87,0 5 0,-4-8 1,0 4-1,1-1 0,1 0 1,1 1 0,-2-3 0,-1 2-4,1-1 0,2 2 0,-1-1 0,-1-2-22,-1-1 0,0 1 0,4 0 0,0 2 1,-1-1 0,1-2 0,0-2 0,0-2 20,-1-1 0,6-5 0,2 3 0,2-2 63,-1 1 0,5-1 0,-2-3 0,3 0-50,2 4 0,2-2 0,5 5 192,-1 1-131,1 2 0,5 1 0,2 0 33,3 0-98,1 0 0,5 0 0,3 0-1,2 0-39,7 0 1,6 1-1,7 2 4,4 1 0,1 0 0,4-4 0,1 0 0,4 1-28,2 3 0,-2-3 1,9 3-1,-1-3 17,0-1 0,2 0 1,3 0-1,2 0 5,2 0 0,1 0 0,6 0 0,-1 0 6,3 0 0,3 0 0,0 0 0,3-1-10,3-3 0,-3 1 0,0-3-64,-2 1 78,3-4 0,-2 7 0,6-5 0,-2 1-1,-3 0 1,-1 2 0,-3-3-1,0 2 11,0 3 0,-2-1 1,-2 1-1,3-3-5,1-2 0,-6 5 0,3-3 1,-1 1 21,-1 0 1,1-1 0,-2 1 0,-1-2-8,1-1 0,2-2 0,-1 4 0,0 0-4,-2 0 0,0-3 0,2 3 0,-2 0-1,-4 0 1,-2 1 0,-2 4-49,1 0 46,-1 0 0,-3 0 0,-2 0-61,-1 0 46,-1 0 0,-5 0 1,1 2-1,0 0-13,0 2 0,-1 0 0,-2-4 1,-2 0 10,-1 0 0,-2 0 1,-4 0-1,1 0 23,-1 0 1,-3 0 86,-1 0 311,-4 0-184,2 0-255,-5 0 77,-5 0 3,4 0-121,-4 0-234,5 0 0,0 5 1,0 1-1</inkml:trace>
  <inkml:trace contextRef="#ctx0" brushRef="#br0" timeOffset="10">11566 8724 8686,'-7'-22'0,"-1"3"0,-1 4 0,-2 2-230,-5 1 1,-3 6 0,-6 2 0,-3 4 480,-2 4 0,-4 4 0,-7 7 1,-2 4-36,-4 3 0,-1 2 1,1 3-157,-3 3 1,2 3 0,-5 3-1,3 1 1,3 1 15,3-1 1,1 2 0,6-1-1,4 1-40,5 0 0,1-3 1,3 2-1,4-1-29,2 1 0,7-3 0,4 4 243,2-4-251,1 0 0,11 3 1,5 0-433,10-1 311,6-2 0,13-2 0,6-1 0,10-3 83,-24-14 0,1-2 1,6 1-1,1-2 1,4-1-1,1-2 1,3 0-1,1 0-121,3 0 1,0-1-1,8-2 1,1-1 0,-17-2-1,0-1 1,0-1-1,2 1 1,0 0 0,1-1 121,0 1 1,1-2 0,0 1 0,1 0 0,0-1 0,0 0 0,1 0 0,0-1 0,0 0 0,0-1 0,0 0 0,1-1 9,1 0 1,0 0 0,0-2 0,0-1 0,1 0 0,-1-1 0,0 0 0,-1 1 0,0-1-1,-2-1 1,1 0 0,-1-1-13,-1 1 1,0-1-1,-1 0 1,2-3 0,1 0-1,-1 0 1,-2 1 0,1-1-1,-1 1 1,-1-1-1,-1 0 1,1 0-7,-3 0 0,0 0 0,0 0 0,18-5 0,-2 0 0,-6 1 0,-1-1 0,-4 1 0,0 0 24,-3 1 0,-2 0 0,-6 2 1,-2 0-1,-5 0 0,-2 1-575,19-9 541,-17 0 1,-11 3-1,-12-4 1,-7 2 20,-7 1 0,-13 0 0,-17-4 0,-11 0 44,-13 0 0,28 12 0,-1-1 1,-5 1-1,-1-1 0,-2 1 1,-1 0-6,-3-1 1,-1 1-1,-3-1 1,-2 1 0,-3-1-1,0 1 1,0-1-1,0 1-96,0 0 1,-1-1 0,0-1 0,-2-1 0,2 0 0,0 0 0,-2 0 0,1 0 99,-2 1 0,1-2 0,2 0 0,1-1 0,0 1 0,1 0 1,1 0-1,1 0 14,1-1 0,0 1 0,4 2 0,1 0 0,2-2 0,2 0 0,1 1 0,1 0 209,2 1 1,1 1 0,2 1 0,1 2-1,-24-9 1,1 2-184,2 6 1,5 4 0,7 6-311,3 0 177,4 5 0,2 3 0,2 7-346,5 4 431,6 3 0,1 4 0,5 1 0,0-2 0,-1 0 0</inkml:trace>
  <inkml:trace contextRef="#ctx0" brushRef="#br0" timeOffset="11">12906 10418 8157,'-8'-4'-1202,"1"0"970,4-5 1,-6 7 0,4-4 0,-1 0 169,-3 4 0,3-3 124,-2 1-22,5 0-51,-2 4 171,5 0-145,5 5 0,-2-3 0,5 1 67,1-1-71,-4-2 1,5 0 0,-3 0 20,4 0-24,0 0 1,2 0 0,1 0 0,1 0 8,-1 0 1,0 0-1,0 0 1,1 0 1,-1 0 1,3 0-1,-1 0 1,1 0-20,-1 0 1,5 0-1,-2 0 1,3 0-6,0 0 1,1-2 0,0 0 0,0-2-5,0 1 1,0 2-1,0 1 1,-2 0 4,-1 0 0,0 0 0,-5 0 0,-1 0 4,-1 0 1,-2 0-1,1 1-36,-1 3 32,-4-2 1,2 4-111,-6-2 106,6-3 5,-7 4 1,1-5 0,-6 0 0,-5 0-3,-2 0 1,-2 0 0,0 0 0,-2 0 11,-2 0 1,-4 0 0,0 0 0,-5 0 3,-1 0 0,-2 0 1,1 0-1,-2 0 12,-1 0 0,-3-4 0,3 0 0,-2 2-3,1 1 0,-4-3 0,3-1 0,1 0-4,2 0 1,-1-1 0,3 4 152,2-2-155,0-5 1,2 8 0,1-3-2,-1 3 1,0-3 0,1 0 0,2 2 0,2 0-13,1 2 1,2 0 0,4 0 1,-1 0 1,1 0-101,-1 0 69,6 0 0,1 2 8,5 1 18,0-1 1,0 4 0,1-3-8,3 0 0,-2 1 234,6-4-217,-5 0 1,3 0-1,-2-1 10,3-3 1,4 3 0,0-3 0,1 2-3,-1-2 0,2 2 1,1-1-1,1 0-5,-1-1 1,-1 3 0,-1-3 0,2 3-25,2 1 0,-1 0 0,-4 0 0,1 0 8,-1 0 1,1 0 0,-1 0 0,1 0-21,-1 0 1,1 0-1,-1 0 1,2 1 5,2 3 0,-2-3 1,2 3-1,-2-3 4,-2-1 0,1 0 0,-1 0 3,1 0 1,0 0 0,2 0 30,2 0-22,-1 0 0,-4 0 1,1 0-1,-1 0 5,1 0 1,-5 0 0,1 0 0,1 0-1,1 0 1,-2 0 0,-1 0 0,2 0 2,1 0 1,-2 0 0,0 0-1,1 0-3,1 0 0,-3 0 0,1 2-1,1 1 0,-3-1-27,2 2 23,-6-3-57,3-1 51,-5 0-225,0 5 200,0-4 1,0 6-104,0-4 0,0 0 137,0 5 0,0-6 0,0 3 0</inkml:trace>
  <inkml:trace contextRef="#ctx0" brushRef="#br0" timeOffset="12">13009 10384 8238,'-11'0'0,"-1"-2"-388,1-1 1,-1 1 0,1-2-27,-1 3 0,2 0 486,3-3 1,3 3-26,8-3 0,2 4 1,7 3-85,2 0 61,3 1 1,1-4-1,0 1-5,1 3-6,7-2 1,-2 3 0,6-5 0,1 0-1,1 0 0,1 1 0,1 1 0,0 2 7,3-1 0,-1-2 0,5-1 0,0 0-6,-1 0 0,4 0 0,-3 0 1,2 0-9,2 0 1,-2 0-1,0 0 1,-2 0 6,1 0 1,-2 0 0,-1 0 0,0 0-16,-3 0 0,-2 1 1,0 2-1,-1 1-2,0-2 0,-1 1 0,-1-1 0,-1 2 6,1-1 1,-3-2 0,0-1-14,-1 0 13,4 0 0,-8 0 0,3 0-15,-3 0 4,-1 0 1,-5 0 0,-3 0 0,-2 0-26,-2 0 0,-3 0 18,-1 0 1,-4 1-1,0 2 13,-6 1 1,0-1-1,-4-3 1,-2 0-4,-1 0 0,-2 0 0,1 0 1,-1 0-163,1 0 0,-1 0 168,1 0 0,0-5 0,-1-1 0</inkml:trace>
  <inkml:trace contextRef="#ctx0" brushRef="#br0" timeOffset="13">12986 10407 8170,'0'-12'-612,"0"1"1,0-1 229,0 1 0,4 3 451,0 0 1,5 6-84,-2-2 34,-2 3 1,7 1-1,-2 0-2,4 0 1,3 0 0,-2 0 0,4 0-29,3 0 15,1 0 0,5 0 1,2 0-1,3 0 3,1 0 0,2-4 0,1-1 0,2 0-9,2 0 1,-3 0 0,3 2 0,-1-1-6,-4 2 0,0 0 0,-2 2 0,1 2 2,-1 2 0,-3 2 0,-1 4 0,2-1 0,1-1 1,3-2-1,1 3 1,2-3 2,2-1 0,-3 3 0,5-4-1,4-2 2,-1 0 0,9 1 0,-4 1 0,1-1 0,3-2 0,1-1 0,1 0 0,0 0 0,0 0 0,1-4 0,-2 0 0,-2 2 0,0 1 0,-1 1 0,3 0 0,-2 0-3,-5 0 1,2 0 0,-1 0-1,-2 0-6,-1 0 1,0 1 0,2 1-1,0 2 1,0-1 0,-2 2 1,0-1-1,1 0 6,2 1 1,-1-4 0,-3 3 0,0-3 2,0-1 0,-4 0 1,-2 0-1,0 0-2,-2 0 0,-5 0 0,-4 0 36,-6 0-33,0 0 0,-10 0 16,2 0-16,-2 0-45,-7 0-196,-1 0 239,-5 0 0,6 0 0,0 0 0</inkml:trace>
  <inkml:trace contextRef="#ctx0" brushRef="#br0" timeOffset="14">16135 10143 8272,'12'-5'0,"-4"4"-288,-1-3 0,-3 8 0,2 3 0,-1 4 93,-2 0 0,2 2 1,-1 2-1,0 3 223,1 0 0,0 3 0,4-2 0,-3 3-28,-1 1 0,4 0 0,-3 0 0,2 0 3,0 0 0,-2-1 1,3 1-1,-3-1-5,-1-3 0,1 3 1,-4-3-1,2 2-21,-2 2 1,0-1 0,-2-2 0,-2-1-12,-1 2 1,-4 3 0,-4 1 0,-1-1-69,1 2 1,-4-1 0,-1-3 101,2-3 0,-3 3 0,-1-5 0</inkml:trace>
  <inkml:trace contextRef="#ctx0" brushRef="#br0" timeOffset="15">16536 12834 7607,'2'-12'-213,"1"1"1,4-1 0,5 1 200,4-1 0,-2 6 0,5 2 1,1 3 59,2 1 0,1 0 0,1 1 0,3 3-3,3 4 0,1 0 1,2 1-1,4-1 12,2 1 1,8 1 0,7 2 0,2-1-39,1 0 0,-25-5 0,1-1 1,0-1-1,1 1 0,1-2 1,0 1 6,2 1 0,1-1 0,1-1 1,0 0-1,0 1 0,1 0-728,-2 0 1,0 1 704,2 0 1,-1 0-1,-2 1 1,1 1-1,2 0 1,0 0-34,0 0 1,0 1 22,0 0 1,1-1 0,0-1-1,2 0 1,-1 0 0,1-1 0,-1 1-1,1 0-20,-1 0 1,1-1 0,2-1 0,-1-1 0,0-1 0,0-1 0,1 0 0,-1 0-56,0-1 1,0 0-1,1 0 1,-1 0 0,-2-1-1,0 0 1,-1-1 0,1-1 71,-1-2 1,-1-1 0,-1 0 0,0 0-1,-2-2 1,0 0 0,-3 0 0,-1 1 7,-1-1 0,0 0 1,29-12-1,-5 1 0,-4-4 36,-6-4 0,-6 3 1,-8-4-1,-4 1-10,-5 1 0,-13-2 0,-2 1-14,-6-4-6,-7 3 0,-9-5 1,-12 3-1,-11-3-1,-6-2 1,15 17 0,-2 0-1,-2-1 1,-1 2-15,-3 0 1,-1 1 92,-2 2 1,-1 1 0,-4-3-1,-1 0 1,-2 2 0,-1 2 0,-1-1-1,-1 1-84,-2 2 0,0 0 1,-3-1-1,-1 1 1,1 0-1,-1 2 0,0-2 1,0 1-44,1-1 0,0 1 0,-5 0 0,-1 0 0,2-1 0,1-1 0,0 2 0,1-1 60,2 0 1,1 0 0,0 1 0,1 1-1,0 0 1,0 0 0,2 0 0,-1 1 5,1-1 0,1 0 1,-2 0-1,2 1 0,3 2 1,1 0-1,2 0 0,0 1-56,3 0 1,-1 0 0,0 3-1,-1 0 1,4-1 0,0 0-1,2 1 1,-1 1 0,3 0 1,-1 0-1,3 0 1,0 0 0,-24 0-259,-1 0 211,1 5 1,6-3 0,4 6 0,7 1-43,4 1 1,4 2 0,10-2 122,3-3 0,0 6 0,5-5 0,0-3 0,-1-3 0</inkml:trace>
  <inkml:trace contextRef="#ctx0" brushRef="#br0" timeOffset="16">18014 14093 7917,'0'-13'0,"0"-2"0,0 2 0,0-2-241,0 2 0,1 6 1,3 0-1,5 2 44,5 3 1,3 0 0,6 2 0,1 0 209,3 0 1,1 0 0,4 0 0,0 0-2,3 0 0,5 0 0,6 0 0,-1 0-1,1 0 0,1 0 0,3 0 0,5 0-1,4 0 1,1-4 0,-27 2 0,-1-1 18,1 0 1,0 0-95,1 2 1,0-1 0,0-2 0,0-2 0,1 3 0,0 0 91,2 0 1,-1 0-25,-1-3 0,0 1 1,1 4-1,-1 1 1,-2-2-1,0 0 1,2 1-1,-1 1-1,1 0 1,0 0 0,29 0-1,-30 0 1,0 0 0,0 0 0,0 0-26,0 0 0,-1 0 1,1 0-1,0 0 1,-1 0-1,0 0 1,32 0 9,-32 0 0,0 0 0,31 0 0,-1 0 0,1 0-3,-1 0 0,-3 0 0,0-1 0,-4-2 14,-3-1 0,-4 1 0,0 3 1,-3-2 1,-4-1 1,-2 1 0,-7-2 24,-3 3-26,-2 1 1,-6 0 0,-3 0 51,-4 0 55,-2 0 68,-7 0 0,-1-1 0,-6-2 0,-3 0-59,-3 0 0,-3-2 0,-3 0 0,-2 0 0,-5 0 1,-1 0 0,-3 2-1,-3-1-59,-4 2 0,-3 0 1,-3 2-1,-2 2-46,-2 1 1,-2 0-1,-6 5 1,-3-1 28,-4 0 0,2 3 1,-8-3-236,4 4 136,-4-5 0,-1 3 0,30-6 0,0-1 40,1 1 0,-1 0 24,1-1 0,-1-1 1,1 1-1,-1 1 1,-32-2-1,33 0 0,0 1 2,-32 2 1,31-2 0,0-1 0,-30-1 0,1 0 2,0 0 1,1 0 0,3 0 0,0-1 4,-3-3 1,4 2 0,-2-5-1,4 1-5,1 0 1,-2 3 0,0-2-1,0 1 12,-2 0 0,7-1 0,-5 3 0,4-3 11,4-2 0,1 5 0,2-3 0,2 1-3,1 0 0,5 0 0,-1 3 0,4-2-5,3 0 1,3-1-1,5 4 1,2-1 25,2-3 0,2 2 332,6-1-367,4 1 0,8 2 0,10 0 0,5 0-74,6 0 0,3 0 0,11 0 0,3-1-6,7-3 0,5 3 1,8-4-1,3 1 74,-28 2 0,1 0 0,-1-2 0,2-1 0,2 2 0,1-1 0,2-1 0,0 0-67,2-1 0,0 0 0,3 0 1,0 1-1,1-1 0,0 0 1,2 0-1,0 1 66,2-1 0,0 0 1,-3 1-1,0-1 1,3 1-1,-1 0 0,-2 0 1,-1 1-12,-1 0 1,-1 0 0,-3 3-1,1 0 1,0-1 0,0 0-118,1 1 1,-2 1 118,-5-1 1,0 2 0,-3 1 0,0 1-1,25 3-200,-2 0 185,3 10 1,-17-11 0,2 9 0,-3 0-18,-2-2 0,-5 1 1,0-1-1,0-2 14,-4-3 0,-3 4 1,2-5-1,-2 0 30,-3-2 1,-1 1 0,-1-1 0,-1-1 23,-3-2 1,1-1 0,-4 0 0,-2 0 33,-2 0 0,0 0 0,-1 0 68,1 0 1,-1-1 249,1-3 0,-5 2-391,1-1 46,-6-4 0,5 5-15,-3-6 12,-3 6 0,4-9-39,-5 4 0,0-3-359,0-2-292,0 1 651,0 4 0,-10 7 0,-3 7 0</inkml:trace>
  <inkml:trace contextRef="#ctx0" brushRef="#br0" timeOffset="17">1042 9468 8622,'0'28'0,"0"2"0,0 3 264,0 2 1,4-1-1,1 0 216,1 1-339,-3 4 0,11 3 0,-4 5 0,1 0 129,2-2 1,-8-5 0,7 0-1721,-2-6 1097,0-7 0,0-4 0,-1-8 0,-2-2-1250,-2-2 1603,-2-4 0,3-2 0,0-5 0</inkml:trace>
  <inkml:trace contextRef="#ctx0" brushRef="#br0" timeOffset="18">939 9479 7660,'5'-6'29,"1"-4"1120,6 2-756,-1-2 1,2 0 0,2 1 531,4 1-731,8 1 0,2-4 1,7 4-1,2 2-30,4 0 0,7 3 1,1-3-1,4 1-42,4 1 1,5-1 0,-29 3-1,0 0 1,1 0 0,-1 0-180,0-1 0,1 0 0,0-2 1,0-1-1,0 2 0,1-1 1,0-2-1,-1 0-183,-1-1 0,0-1 1,29-5-1,-7-2 0,-3 2 55,-8 2 1,-1 4 0,-9 4 0,-3 1 141,-3 2 1,-6 0-1,-5 2 1,-1 0-17,-3 2 0,-2 5 0,-1-2 1102,-4 4-484,3 0-208,-8 6-158,8-5 220,-9 10-160,4-4 103,0 5-379,2 0 212,-1 5-59,4 1-551,-9 5 363,10 6 71,-5 5 0,5 4 185,1 4-69,-6-5-1225,4 8 1213,-3-9-2347,4 4 1087,1-5 431,4 0-446,-8-5-329,7 3 644,-9-8-25,1 3 868,-2-10 0,-5 3 0,0-5 0,0-2 0,0 0 0</inkml:trace>
  <inkml:trace contextRef="#ctx0" brushRef="#br0" timeOffset="19">1008 10532 7879,'12'11'0,"4"-4"1504,3-3-1152,7-3 0,11-1-79,13 0-410,7-5 1,-19 2 0,2-1-1,0-3 1,1-2 455,2 0 0,0-1-1327,0 0 0,1-1 1106,2-1 1,0 1-695,5-3 1,0 0 632,-4-1 1,0 1 0,4-2 0,1 0-391,-4-2 0,-1 1 201,-2 4 1,-2 0-491,3-6 0,-1 0 702,-5 4 1,0 0-102,-2 1 1,-1-1 0,-2-1-1,-2 0 111,-1 3 0,-2-1-70,23-12 0,-2 7 0,-8 0 0,-5-2 0,-5 0 0</inkml:trace>
  <inkml:trace contextRef="#ctx0" brushRef="#br0" timeOffset="20">733 8666 7831,'-5'0'80,"6"0"114,9 0 0,3 0 1,6 0-1,1 0 84,2 0 1,6 0 0,1 2 0,3 0-380,2 2 0,-7 0 1,5-4-1,-4 0 105,-1 0 1,-1-1-1,-4-2 1,-2-2-262,-1-1 0,-6 2 1,0-3 256,-4 2 0,-7-4 0,3 3 0</inkml:trace>
  <inkml:trace contextRef="#ctx0" brushRef="#br0" timeOffset="21">916 8586 7986,'-11'7'0,"-1"3"0,2 4 782,2 0-529,-2-2 1,9 4 0,-3 0-67,3 2 0,1 1 0,1 4 0,2 0 33,0 0 1,8 1 0,-1 3 0,4 3-329,0 3 1,-2-2-1,0-2 1,-1-1-163,1-2 0,-1-4 1,1-1-1,-1-3-782,1-2 0,-1-1 1052,1-3 0,-1-6 0,0-1 0</inkml:trace>
  <inkml:trace contextRef="#ctx0" brushRef="#br0" timeOffset="22">1305 8552 7731,'-7'0'-601,"-1"0"347,6 0 966,-3 0-492,5 5 1,0 1 0,0 7-1,0 2-11,0 4 1,0 3 0,0 1 0,0 1-66,0 3 0,3-3 0,1 4 1,0-1-111,1-1 0,-2 2 1,3-3-1,0-1-96,1-3 0,0-5 1,5-1-1,-1-2 27,1-2 0,0-3 0,2-2-241,2-1 199,-1-1 0,-4-4 0,1-1 1,-1-3 18,1-4 0,0 1 1,2-4-518,2-1 404,-1-2 0,-4 2 1,1 0-711,-1-4 482,1 4 399,-1-5 0,6 0 0,1 0 0</inkml:trace>
  <inkml:trace contextRef="#ctx0" brushRef="#br0" timeOffset="23">1741 8437 7592,'-6'-11'-9,"5"6"1,-3 5 207,3 6 1,1 6-1,0 3 1,1 4-145,3 3 0,-1 1 0,3 1 0,0 1-89,1 2 0,-3-2 0,2-4 0,-1-4-333,-2 0 0,-1-2 0,1-3 169,1-1 1,1-4 197,-2-4 0,-1-1 0,3-2 0</inkml:trace>
  <inkml:trace contextRef="#ctx0" brushRef="#br0" timeOffset="24">1752 8392 7800,'0'-12'273,"0"1"-137,5 4 0,1 2 0,6 5 1,-1 0 101,1 0 1,3 0 0,0 2 0,-1 1-224,-1 5 0,-1 2 1,-2 2-142,-3-1 122,4 1 1,-10-1 0,3 0-1,-4 2 113,-4 2 1,1-2-1,-4 4-552,-2-1 221,4-3 1,-4 3-215,5-4 307,-5-1 0,9-4 0,0-3 109,6-3 0,6-5 0,2-1 1,2 0-30,2 0 0,1-3 1,3 4-1,-2 2 145,-1 0 0,-5 2 1,2 2-1,-5 2 190,-3 3 0,1 3 0,-6 2 0,0 1 14,-2 2 1,-6 3-1,-3 3 1,-2 0-304,-1-2 0,-1-5 0,0 1 0,-2-2 158,-2-2 0,1-1 0,2-2-155,-2-4 0,2-3 0,-3-1 0</inkml:trace>
  <inkml:trace contextRef="#ctx0" brushRef="#br0" timeOffset="25">767 9502 7770,'-11'-4'-1004,"-1"0"137,1 2 867,4 1 0,-3-4 0,4-2 0</inkml:trace>
  <inkml:trace contextRef="#ctx0" brushRef="#br0" timeOffset="26">469 9491 7770,'-5'-7'-653,"3"-2"1097,-6 6 1,1-1-153,-5 4 1,2 5-184,2 2-52,-2 4 1,9 0 0,-3 1 0,3-1-27,1 0 0,0 2 0,1 2 0,2 5-83,0 1 0,5 3 0,-3 3 0,1 2-50,3 1 0,2 3 0,-1-4 0,-1 1-20,-2 1 0,0-6 1,2 1-1,-3-5-118,-1-1 0,3-6 1,-5 1-810,0-3 1049,3-5 0,-4-2 0,3-5 0,-5 0 0</inkml:trace>
  <inkml:trace contextRef="#ctx0" brushRef="#br0" timeOffset="27">424 9571 7612,'-7'-5'-450,"2"3"1,5-4 0,0 2 416,0-3 0,0 0 280,0 0-200,5 4 1,0-7-1,4 4 1,-1-1-1,1 3 32,1 3 0,3-3 0,1 0 0,1 2 14,-1 1 1,-1 2 0,-2 3-73,1 3 0,-2 4 0,-1 0 0,-3 2 0,-1 2-34,-2 4 1,-2 3 0,-2 1-1,-3-2-3,-4-2 1,-3 3 0,-3-6 0,-1 0-2,1-5 0,1-6 0,1 2-201,1-2 136,-1-1 1,5-10-1,0-1-171,2-3 0,2-6 253,3 1 0,-6-5 0,0 2 0</inkml:trace>
  <inkml:trace contextRef="#ctx0" brushRef="#br0" timeOffset="28">744 9445 7770,'-7'-4'-515,"0"-1"364,2-1 0,-4 2 0,3-4 0,-2 1 241,1 0 0,3-2 0,-4 5-2,-1 2 0,-1 1 1,-1 2-60,-1 3 1,1 2 0,1 7 0,1 1-5,1 1 0,5 4 1,0-2-1,0-1-1,-1 1 0,3-2 1,-3-4-115,3 1 114,6-1 0,1-3-163,6 0 65,-1-6 0,1 2 0,0-8 0,2-5-34,2-5 0,-1 0 0,-4-5 0,0-1 25,-4-2 0,3 3 1,-3 1-1,-1 2 35,-2 2 0,1 1 127,-1 2 1,0 6 111,-4 5 1,0 5 0,0 6-30,0 1 0,0 0 1,0 2-1,1 1-22,3-1 0,-3-1 0,4-1-303,0-1 111,-3 1 0,3-1 1,-4 0-412,3 1 218,-3-6 1,4 4 244,-5-2 0,5 2 0,2 2 0</inkml:trace>
  <inkml:trace contextRef="#ctx0" brushRef="#br0" timeOffset="29">939 9433 7770,'0'-7'-311,"0"-1"0,-1 1 0,-3-4 362,-4 4 0,-2 2 1,-1 5-4,-1 0 1,1 0 0,-1 1-22,1 3 1,1-2 0,1 6 0,1 1-44,-1 1 0,3 3 1,-1 1-43,2 1 0,2 1 70,3 0 0,-4-2 0,0 4-23,1-2 1,2 3 0,1-2-94,0 1 100,5-5 1,-4 8-1,5-6 1,-1-1-9,2-1 0,0-6 1,0 0 0,2-2 1,1-1 0,2-4 2,-1 0 0,1-2-40,-1-1 1,-3 1 36,-1-1 1,-5 3-5,-2 3 1,0 4 0,-5 5 127,0 4 45,3-4 1,-8 6-1,4-4 205,-1 1-329,-3 1 0,4-5 0,-4 1 103,2-1-99,-2 1 0,3-6-107,-4-2 0,0-4 1,-1-4-203,1-4 0,4-7 0,2-4 0,1-3-297,1-1 568,-1 1 0,4-12 0,0-1 0</inkml:trace>
  <inkml:trace contextRef="#ctx0" brushRef="#br0" timeOffset="30">2703 8964 7742,'0'-8'-423,"0"1"472,-6 4 1,4-2 0,-6 4 271,-1-3-206,4 3 0,-5-4 0,2 5 12,-2 0 0,3-2 57,-1-1-195,0 1 6,-3-3 0,5 10 1,2 3-1,2 3-25,2 5 1,2 1 0,0 6 0,3 0-61,2 0 0,0 4 0,5 1 1,-1 0 64,1 0 0,-1-1 0,1-5 1,-1 1-85,1 0 1,-5-4-1,1-1 0,-1-1 38,0-3 0,2-5-582,-5-2 186,-1-4 467,-3 7 0,-5-14 0,-1 3 0</inkml:trace>
  <inkml:trace contextRef="#ctx0" brushRef="#br0" timeOffset="31">2439 9090 7722,'-6'0'393,"2"0"0,8 0-182,3 0 0,9-1 0,3-2-342,2-1 103,2 1 0,0-1 0,0-1-693,0-2 536,0 5 0,0-8 0,0 3 0,0 0-335,0-1 1,-4 2 519,0-2 0,-5-7 0,2 2 0</inkml:trace>
  <inkml:trace contextRef="#ctx0" brushRef="#br0" timeOffset="32">2828 8907 7695,'0'7'124,"0"1"-327,0 1 198,0 1 1,4 2-1,0-1 1,0 0 139,1 1 1,-4-1-238,3 1 77,2-1 1,-4-3-19,2 0 0,1-7 1,-2-1 22,0-7 1,2-3 0,-1-1-1,0-2-38,1-2 1,-4 1 0,3-5 0,-2 0-54,2 1 0,-2 0 0,3 5 1,-2 1-280,1 1 0,5 8 390,-1-1 0,2-3 0,1 1 0</inkml:trace>
  <inkml:trace contextRef="#ctx0" brushRef="#br0" timeOffset="33">3138 8895 7719,'11'-5'-1,"1"4"-78,-1-4 0,-5 0 0,-1-2 0,-1 0 0,0-1 81,-1-1 0,-3-1 0,-4-1 0,-3-1-1,1 1 0,-5 3 0,0 2 1,-2-1-41,-1 1 0,-3 4 1,2-2-1,-1 2-12,0 2 0,3 0 1,-2 2 14,2 2 0,6 2 27,-1 5 0,2 1-5,-2-1 9,3 1 0,5 3 0,0 0 0,1-1 4,3-1 0,-2-2 0,6 0 0,1-3-15,1 0 0,5-5 0,1 0 0,-1-1-58,2-2 0,-5-5 1,4-3-1,-4-2-2,0-2 1,-1 1-1,-1-2 1,-1-1 55,-1-1 1,-6-4 0,2 4 0,-3 1 86,-1 1 1,0 1 257,0 1 7,0 5-15,0 1-170,0 5-76,0 5 1,2 1-106,2 5 70,-3 1 1,5-1 0,-2 1-42,4-1 1,-2-4 0,0-2 0,1-2-208,-1 1 0,2 0 0,3-5 27,1-3 0,-5-2 0,0-6 72,-2 1 1,2-1 0,-2 1 0,1-1 37,-1 1 0,-2 0 268,-3-1 99,0 1-44,0 4 48,0 2-232,0 5 0,6 0 0,1 0-46,3 0 1,2 0-1,-1 0-38,1 0 144,-1 0-111,6 5 10,-5-3-11,5 3 1,-6-5 0,1 0 6,-1 0 0,1 0 0,-1 0 0,1 0 53,-1 0-52,1-5 1,-1 3-1,-1-3-65,-2 0 65,2 4-28,-4-9 1,2 7 0,-2-5 0,1 0-171,-1-3 180,-3 0 0,2-1 0,-5 1-40,0 0 0,0-1 1,0 1-1,0-1 7,0 1 0,-2-1 68,-1 1 1,-4 5 0,-4 2-6,-1 2 0,1 2 1,-1 0 158,1 0 0,1 6 0,1 1-4,1 3 0,6 2 0,-2-1 0,3 1-42,1-1 1,1 1 0,2-1 161,0 0-233,6 1 0,-2-1 0,4 1-68,0-1 94,6-4 9,-4 3-290,3-9 1,-4 5 0,-1-3 0,1 1 0,0-3-1537,4-3 1717,1-5 0,1-9 0,-1-2 0</inkml:trace>
  <inkml:trace contextRef="#ctx0" brushRef="#br0" timeOffset="34">3413 8712 7139,'10'5'1338,"-1"2"-1337,-2-1 1,-4 4 0,2-2 0,-1 2-228,0 1 1,-1 1 0,-3-1 0,0 1 129,0-1 0,0 1 96,0-1 0,-5-5 0,-1 0 0</inkml:trace>
  <inkml:trace contextRef="#ctx0" brushRef="#br0" timeOffset="35">3413 8747 7402,'-7'-6'-45,"2"4"1,5-6-1,0-1 399,0-1-288,0 4 1,1-4-210,3 2 183,-3 3 1,10-4 0,-5 4-19,0-1 0,5 3 0,-4-1 0,3 3-12,2 1 1,-1 1-293,1 3 337,-1-3 1,-3 11-1,-2-2 9,-1 4 0,3 1 1,-3-3-1,0-1-44,0 1 1,0-1-1,-2 0-382,1 1 362,4-6 0,-6-1 0,3-5 0</inkml:trace>
  <inkml:trace contextRef="#ctx0" brushRef="#br0" timeOffset="36">2485 5095 7809,'-13'0'0,"-2"0"-675,-4 0 1,6 1 742,2 3 37,2 2 1,4 0 0,5-2 91,6-3 0,14-2-85,7-3 0,7-2 186,8-5-262,11-6 1,-22 10 0,3 0-1,3-2 1,1-1 0,2 0 0,1 0-96,2-1 0,1 0 0,7-1 0,1 1 0,-1 0 0,1-1 0,3 1 0,2-1 94,2 1 1,0-1 0,1 1 0,1 1 0,2 0 0,0 1-1,0 1 1,0 0 6,0 1 0,0 2 0,-3 1 0,1 1 0,-2 1 0,0 0 1,-2 2-1,-1-1-41,-2 1 1,-1 0 0,2 1 0,-2-1 0,-4 1 0,-1 1 0,-2 0-1,0 1 21,-2 0 0,-1 0 0,-3-1 0,-2-1 0,-3 1 0,0 0 0,30-1-192,-3-1 1,-6 0-1,-7 0 1,-6 0-1050,-5 0 1219,-2-5 0,-7 0 0,-2-5 0,-3-2 0,-1-2 0</inkml:trace>
  <inkml:trace contextRef="#ctx0" brushRef="#br0" timeOffset="37">2210 7613 7877,'-6'0'-94,"-3"5"201,5 3 1,-1 2 0,2 3 0,0 1 84,0 1 0,2 7 1,1-1-1,0 6-114,0 2 1,0 2 0,0 3 0,0 2-123,0 2 0,0-1 0,0 3 0,0 0 23,0-3 0,-4-3 1,0-3-613,2-5 1,0-7 219,2-3 1,-1-5 203,-3-3 1,3-6-1,-3-8-381,3-5 590,1-9 0,-5 3 0,-2-6 0</inkml:trace>
  <inkml:trace contextRef="#ctx0" brushRef="#br0" timeOffset="38">2038 7899 7940,'-5'-6'-673,"-2"2"667,2 3 1,1 6 0,6 3 0,3 2 166,2 1 1,-4 1-1,5 0 1,1 4-36,1 3 0,-2-1 0,-1 1 221,2 1-261,7-3 0,-4 0 1,5-4 2,-1-1-57,2 1 1,5-11 0,1 2 0,2-3-51,1-1 0,3 0 0,-2-1 1,0-3 0,0-4 0,-1-2 0,-4-1 0,0-1-226,-1 1 0,-4-1 0,-2 1 0,-4-2-350,0-2 0,-1 1 593,1-5 0,-1 0 0,1-4 0</inkml:trace>
  <inkml:trace contextRef="#ctx0" brushRef="#br0" timeOffset="39">2886 9571 7637,'11'1'-228,"1"3"1,0 2 0,4 7 0,4 3 73,5 7 0,10 5 0,8 7 1008,5-1-736,-19-17 0,0 0 0,0 2 0,1 1 0,3-1 0,1 1 0,0 0 1,0-1-92,2 1 1,0 0 0,2 1 0,1 0 0,-1-1 0,1-1 0,0 1-1,0 0 15,2 0 0,-1-1 1,-1 1-1,1-2 0,-2-1 1,0-1-1,-1 0 0,0 0 16,0 0 1,-1-1 0,-3-2 0,-1-1 0,1 2 0,-1-1-54,28 11 0,-4-2 0,-3-2 0,-3-2 0,-4-2-63,-4-2 1,-4 3 0,-7-2 0,-5-1-243,-1-1 1,-8-6 0,-1 0 0,-4-2-425,0-3 1,-6-2 723,-2-3 0,-3-4 0,-1-4 0</inkml:trace>
  <inkml:trace contextRef="#ctx0" brushRef="#br0" timeOffset="40">4386 10029 7817,'-6'5'-1528,"0"-3"1528,6 6 0,6-4 0,1 2 139,3-1 22,2 4 0,3-1 0,2 6 321,0 1-390,3 0 0,-1 1 0,0 0 0,0 1-38,-1-1 1,-2 5 0,-4-2 0,-2 2 16,-3 2 1,-1 0-1,-6 1 1,0 3-82,0 3 0,-7 0 0,-3 0 1,-5 1-67,-3-2 1,-1-1-1,-5-5 1,-2-1-114,-1-3 1,-1-4 0,3-7-1,-2-5 189,2-1 0,-4-13 0,-1-1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921"/>
    </inkml:context>
    <inkml:brush xml:id="br0">
      <inkml:brushProperty name="height" value="0.053" units="cm"/>
      <inkml:brushProperty name="color" value="#FF0000"/>
    </inkml:brush>
  </inkml:definitions>
  <inkml:trace contextRef="#ctx0" brushRef="#br0">14074 675 7827,'-11'0'300,"4"0"1,2-1-132,5-3 1,5 2 0,3-5-27,2 2 0,3-2 0,2 2 0,4 0 0,3-2 106,1 1 0,5 2 0,2-2 1,3 1-27,2 2 1,-2 2 0,0 1 0,0 0-85,3 0 1,0 1 0,-1 2-3,-1 0 0,6 5 34,2-4 0,2 5-127,2-2 60,0-2 0,-4 4 0,0-5 307,1-1-328,7 3 1,-2-5 0,5 3 0,1-3 107,-2-1 1,8 0-1,-3 2 1,3 0-97,2 2 1,-2 0-1,-27-4 1,0 0 0,1 0-1,1 0-56,0 0 1,1 0-1,1 0 1,0 0-1,-1 0 1,-1 0 0,2 0-1,-1 0-36,-1 0 1,1 0 0,1 0 0,1 0 0,0 0 0,0 0 0,1 0 0,0 0-25,-1 0 0,0 0 0,0 0 0,-2 0 0,-2 0 0,0 0 0,-1 0 0,1 0-145,1 0 1,-1 0-16,27 0 0,-26 0 0,1 0 109,25 0-1457,0 0 1543,2 0-37,-5 0 81,5 0 1,-5 0-908,3 0 849,-2 5 1,-26-4-1,0-1 1,28 5 0,-1-1-1,-2 0 1,1 0-62,2 1 1,-3-3-1,3 5 1,-2-1 2,-2 1 1,-1-5-1,-1 3 1,-3-1 141,-1 0 0,4 0 0,-2-3 0,2 1-114,-2 2 1,2 0-1,-5-4 1,-1 0 6,2 0 0,-4 0 0,4 0-140,0 0 450,1 0 0,2-1 0,-3-2 0,-2-2-442,0-1 1,-4-1 0,7-1-26,-1 0 127,-1 0 0,0-2 0,1 1-37,1 2 40,-9 4 0,10-7 0,-8 3 43,-2 1 292,3 1 0,-7 5 0,5 0 1,-4 0-269,0 0 0,-2 0 0,-4 0 1,-1 0 78,-2 0 1,1 0 0,-5 0 0,-3 1-4,-4 3 0,0-1 0,-3 3 1,0 0-13,-1 1 0,1-3 0,-3 2 0,1-1 9,-1-2 1,-1 2 0,-2 0 92,1 1-141,-1-3 0,4 2 1,1-4-81,-2 3 0,-2-3 1,0 3-231,-1-3 147,1 4 1,-5-3-327,1 1 106,-6-1 0,2-2-69,-8 0 1,-3 0 409,-9 0 0,-1 0 0,-6 0 0</inkml:trace>
  <inkml:trace contextRef="#ctx0" brushRef="#br0" timeOffset="1">15254 1511 7630,'-7'1'-711,"5"2"612,4 1 1,5 0 0,4-4 0,1 0 92,-1 0 1,0 0 0,1-2 0,-1 0 33,1-2 1,-1-4-1,1 5 2,-1 0-20,1-3 0,3 4 0,0-3 15,-1 0-11,-1 4 0,0-4 1,1 5-1,2 0-12,2 0 1,-3 4 0,4-1 0,2 0 4,0-2 0,2 3 1,0 0-1,1-2 40,3 0 0,-2-2 1,5 0-1,0 0 9,3 0 0,-3-4 0,7-1 0,-1 0-9,0 0 1,3-3-1,1 4 1,2 0-26,5-1 0,-4 4 1,6-4-1,0 1 17,2 0 1,-1-1-1,3 3 16,2-2-148,1-5 0,5 4 1,1-4 103,2 1 1,-30 5-1,1-1 1,1-2-1,0 0 1,0 1-1,1-1 21,0 0 0,0 0-32,0 1 1,1-1 0,0 1 0,0 0-1,-1 0 1,1 1 0,0 0 0,-1 0 2,1 0 1,-1-1-1,-1 2 1,1 0-1,1-1 1,0 0-1,0 0 1,0 1-17,0 0 0,-1-1 0,1 0 0,0-1 0,-3 3 0,-1-1 0,2 1 0,0-1 2,-1 1 0,1-1 0,-2-1 0,-1 0 0,4 2 1,-1 1-1,-1-1 0,0 1 12,-1 0 0,1 1 0,30 0 0,-1 0 0,-30 0 0,0 0 7,2 0 1,-1 0-1,-2 0 1,0 0 0,1 0-1,0 1 1,-1 0 0,0 1-6,1-1 0,-1 1 1,30 6-1,-30-6 0,1 0-3,30 0 1,-31 2 0,0-1 0,25-2 1,4 4-1,-4-1-10,-1 0 0,-5 1 1,-2-3-1,-4 2 3,-4-1 1,1-2 0,-5-1-1,1 0-6,0 0 1,-3 0 0,0 0 0,-2 0 6,-4 0 0,-1-1 0,2-2 0,-3-1-4,0 2 0,-4-3 1,3 1-1,-3 0 25,-1-1 1,-4 4-1,0-3 1,1 1-4,2 0 1,-3 1 0,-1-1 0,0 1 99,0 2 0,-4 0 0,1 0-128,-2 0 21,-2 0 1,0 0-12,1 0 4,-6 0-11,4 0 4,-3 0 32,-1 0 50,-1 0-210,-5 0 1,0 5-1,0 2 1</inkml:trace>
  <inkml:trace contextRef="#ctx0" brushRef="#br0" timeOffset="2">23327 653 7497,'-6'0'-498,"-1"3"1,5 4 0,-3 2 523,-2 3 0,0 7 1,-5 1-1,1 0 47,-1-1 0,1 1 0,0-3 0,0-1-121,4 1 1,-2-2-1,5-3-255,1-1 303,2 1 0,1-1 0,0 0 0</inkml:trace>
  <inkml:trace contextRef="#ctx0" brushRef="#br0" timeOffset="3">23167 641 7957,'-12'0'-254,"1"0"1,5 1 0,2 3 0,2 5 0,2 4 366,0 2 1,2 4 0,2-2-1,3-1-18,3 1 0,2-1 0,-1-2 0,1 2-55,-1-2 1,6-3 0,1-2 47,-1-1-90,5-6 1,-4 3 0,5-5-1,0 0-97,-1 0 1,5-1-1,0-3 1,-2-4-584,0-2 682,-3-1 0,1-1 0,0 1 0</inkml:trace>
  <inkml:trace contextRef="#ctx0" brushRef="#br0" timeOffset="4">24094 1076 7917,'8'-5'-297,"0"-3"1,3-2 0,7-1 0,2-1 322,4 1 1,3 5-1,-1 2 1,0 2 13,0 2 0,-3 4 0,-3 1 0,-3 2-99,-5 2 1,1 1 0,-9 1 401,-2 1-255,0-1 0,-2 1 0,0 0 0,-2 2-34,-1 2 0,-4 0 0,-4-2 0,-2 1-34,-2-1 1,1 0 0,-4-1 0,1 0 7,3-3 1,2-1-1,0 2 85,1 1-93,4-6 1,4-1 0,6-5 0,5 0-31,2 0 1,7-1-1,2-2 1,3-2 36,0-1 1,3-2-1,0-3-922,2-1 895,5 1 0,-3 0 0,5-1 0</inkml:trace>
  <inkml:trace contextRef="#ctx0" brushRef="#br0" timeOffset="5">24530 515 7917,'1'-7'-384,"3"0"333,3 2 1,3 1-1,2 4 1,-1 0 106,1 0 0,-1 0 0,1 0 55,-1 0 0,-1 2 0,-1 1-176,-1 5 127,-6 2 0,4-2 0,-6 1-134,0 3 14,0 0 1,-6 4 0,-1-4 0,-3 1-2,-2 2 0,-3-6 1,0 2-1,1-2 23,1-3 1,3 1 0,1-5 105,1 2-69,6 0 1,2 0-1,7 0 1,3-2-5,2-1 1,-1 1-1,2 0 1,1 2 34,1-1 0,1 2 0,-6 0-47,-3 1 0,2-2 266,-5 4-138,0-6 0,-5 7 0,-3-4 226,-4 2-349,-2-5 1,-1 7-1,-1-4 1,1 0-162,-1 0 1,1-1 0,-1-4-570,1 0 740,5 0 0,0-5 0,6-1 0</inkml:trace>
  <inkml:trace contextRef="#ctx0" brushRef="#br0" timeOffset="6">24793 515 7885,'11'-6'174,"1"1"1,1 5 0,2 0-277,4 0 1,-1 0 0,0 0 0,-1 1-139,1 3 0,-4 2 0,0 6 253,-5-1 1,-4 1 0,-5-1 0,-1 0 9,-3 1 1,-4-1 0,-7 1 0,-4-1 24,-3 1 0,-3-1 1,1 1-52,2-1 48,7-5 0,-2 3-13,6-5-66,5 5 1,7-8-1,9 3 1,5-3-16,3-1 1,0 0 0,4 0 0,-1 0 48,3 0 0,2 5 0,-3 2 0</inkml:trace>
  <inkml:trace contextRef="#ctx0" brushRef="#br0" timeOffset="7">21735 2084 16541,'-11'3'-266,"-1"1"0,5 0 0,-1-4 0,-1 0 199,-1 0 0,-1 0 0,-1-1-77,1-3 0,3 3 0,2-4-134,1 0 1,1 2 0,4-5 26,0-1 0,1 3 0,3 0 362,4 1 0,3 0 0,4 2 260,4-1-301,8-5 1,4 3-1,8-4 1,6 1-69,3 1 1,12 1 0,1-4 0,-28 7 0,0-1 27,1 1 0,1 1 1,1 1-1,2 0 0,0-1 1,1 0-1,2 0 0,1 1-28,2 0 1,0 1-1,-1-1 1,0-1 0,0 1-1,-1 0 1,-1 1 0,0 1 82,-3 1 0,-1 0 0,-2 0 0,0 1 0,-2 1 0,-1 0 0,29 4 107,-3-1 1,-5-2 0,-4 2 0,-3 1-215,-4-1 0,-6-2 0,-8 2 1,-3-1-76,-3-2 1,-7-2-1,0 0-135,-2 3 211,-7-3 0,-20 1 0,-12-7 1,-9-1-61,-4 1 1,-7 0 0,-7 3 0,-3-2 50,-2 1 1,-4 2 0,29 1 0,0 0 0,-2 0 0,0 0 18,-1 0 1,-1 0 0,-1 0-1,-1 0 1,0 0 0,0 0-1,-1 0 1,-1 0 4,-1 0 0,0 0 1,-2 2-1,0 1 1,2 0-1,0 1 1,0-1-1,1 0 24,0-1 1,1 0-1,4-1 1,2-1-1,-30 0 1,9 0 55,10 0 0,9 0 1,11 0-1,4 0 43,6 0-187,7-5 1,4 4 0,8-2 82,4 6-42,7-2 0,8 5 1,10-3-1,7 1 53,5-2 0,9-1 0,-1-1 1,3 0 23,2 0 1,-1-1 0,0-1 0,0-3 2,1-2 1,-2 3-1,-3-2 1,-5 1 9,-4 2 0,-6 2 1,-6 1-1,-3 1-849,-1 3 738,-7 8 1,1 0 0,-4 5 0</inkml:trace>
  <inkml:trace contextRef="#ctx0" brushRef="#br0" timeOffset="8">22010 2622 19796,'-7'0'-2009,"-1"0"800,5 0 1072,-2 0 1,15 0 0,6 0 128,4 0 1,4-2 185,3-1-151,2 1 1,9-8 0,2 4 0,1-2 0,2 2-14,1 1 0,-2 0 1,-1 2-26,-1-1 1,2-1 0,-4 3-1,-3-2 1,-2 0 1,-2-1 1,-7 4 0,0-3-1,-3 3-2,-1 1 0,-3 0 1,-2 0-113,-2 0 48,-2 0 0,-5 5 0,-1 1 1</inkml:trace>
  <inkml:trace contextRef="#ctx0" brushRef="#br0" timeOffset="9">15070 3286 16798,'-11'0'0,"0"0"0,-1-2-867,1-1 0,-1 0 1,1-5 432,-1-1 1,2-1-1,1 0-394,2 3 359,4-4 1,-1 10 690,8-3-23,7 3 1,7 1-1,6-1 1,4-2-67,7-1 0,4-1 1,8 3-1,2-2-117,0 1 0,11 1 0,0-1 0,-28 1 1,1 0 25,1 1 0,0 0 0,31 0 0,-30 1 0,0 0 0,-1 0 0,0 0 99,1 0 1,0 0 0,28 0 0,2 0 0,-5 0 70,-3 0 0,-1 3 0,-2 1 1,-5-1 23,-2-2 0,-1 0 1,-1 2-1,-3 1-184,-4-2 0,-4 0 1,-3-2-1,-4 0-110,-3 0 0,-6 0 0,-3 0 62,-2 0-16,-7 0 0,-1-2 0,-5-2-222,0-3 1,-6-2 0,-6 0 0,-6 3 201,-3 1 1,-8-3 0,-6 4-1,-4 2 4,-2 0 1,-12 2-1,-5 0 1,26 0-1,-2 0 24,-2 0 1,-2 0-1,0 2 1,0 0 0,2 0-1,-1 1 1,0 0-1,-1 1-30,1 0 1,-1 0-1,-1 1 1,-1-1-1,3 1 1,-1-1 0,1 0-1,-1-1 40,2-1 0,0 1 0,-28 4 1,6-3-1,4-1 5,3-2 1,11-1 0,6 0 0,5 0-23,4 0 0,6-1 0,3-2 834,4-1-900,5 1 1,2 1-233,5-2 221,0 3 0,1-4 1,3 5-1,4 0 135,2 0 0,3 0 1,1 0-1,2-1-59,2-3 0,1 3 0,5-3 1,3 3-70,4 1 0,3 0 0,3 0 0,2 0 69,2 0 0,1 5 0,4 1 0</inkml:trace>
  <inkml:trace contextRef="#ctx0" brushRef="#br0" timeOffset="10">22045 3057 18118,'-22'0'0,"3"0"-1583,4 0 594,2 0 988,1 0-96,6 0 0,2 0 0,8 0 36,4 0 0,2 0 0,1 0 0,1-2 124,-1-1 0,1 1 1,-1-1-1,2 0 24,2-1 0,3 3 0,6-4 1,3 1-27,3 0 1,9-1 0,4 3 0,5-2-37,6 1 1,7 2 0,2 1 0,2 0-34,0 0 1,-1 1-1,-31 1 1,0 0-1,29 4-12,-3 1 0,-1 3 0,-8-4-201,-2 1 184,-6 3 1,-2-9 0,-7 3-289,-3-3 285,-2-1 1,-5 0 0,-1 0 0,-2-1 88,-1-3 0,-6 2 0,0-5 0,-6 1-99,-2-1 0,-1 4-187,-4-5 1,-6 2 0,-4-2-1,-7 4 279,-4 3 1,-5 6 0,-8 1 0</inkml:trace>
  <inkml:trace contextRef="#ctx0" brushRef="#br0" timeOffset="11">16891 4190 11617,'-11'0'0,"-1"0"0,1 0 0,-1 0 0,2-1-567,3-3 1,-2 1 0,5-4 237,1-2 0,2-1 0,2-2 0,3 1 466,4-1 1,3 1-1,3-1 1,3 1-8,1 0 0,1-1 0,4 1 0,1-1-58,3 1 0,2-1 0,5 1 0,0-1 5,1 1 0,0 3 0,2 2 52,2 1-97,4 1 1,-2 4 0,6 0 134,2 0-95,-2 0 0,13 0 0,-3 0 0,3 0-72,3 0 0,0 0 0,-29 1 0,1-1 0,-1 2 0,1-1-16,-1 1 0,0 0 0,1 1 0,-1 1 0,0-1 0,-1-1 0,1 1 0,-1 0-40,-1-1 0,0 1 0,26 4 0,0-3 0,-2-1 10,-5-2 1,-3 3 0,-3 0 0,-2-2 17,-1-1 1,-6-1 0,0 0-1,-6 0 35,-2 0 1,-1 0 0,-6 0 0,0-1 15,-2-3 0,-5 3 0,1-3 64,-2 3-69,-2 1 1,-3 0 166,0 0 1,-6 0 0,-6-4 0,-8 0-163,-5 2 0,-3-3 0,-7 1 1,-5 0-49,-5-1 1,-1 4 0,-9-3-1,-6 3-4,-6 1 1,24-1 0,-1 2-1,0-1 1,1 1-10,-2 0 1,0 2 0,-5-1-1,-2 2 1,1 1 0,-1 1-1,-4 1 1,-1-1 0,-2 1 0,0 0-95,0 1 0,-1-1 0,1 2 0,0-1 0,-1 0 0,0-1 0,-2 2 0,0 0 110,0 0 1,1 0 0,4 1-1,1 0 1,3-2 0,1-1 97,3 0 1,-1 0-77,-2 2 0,1 0 1,7-2-1,2-1 0,-3 2 1,0-1-1,-27 5 36,10-5 1,5 2 0,17-5 0,6-1-80,7-2 1,8-1-41,11 0 0,9 0 0,18 0 83,4 0 0,2 0 0,1 0 0</inkml:trace>
  <inkml:trace contextRef="#ctx0" brushRef="#br0" timeOffset="12">21140 3961 12111,'-8'0'0,"1"0"0,-2 0-575,-2 0 1,0 0 0,0 0 574,-1 0 1,1 0 1,-1 0-7,6 0 4,1 0-3,5 0-109,0 5 1,-1-2 0,-2 4-9,-1 2 1,0-2 6,4 0 0,2-4 1,0 2-130,2 0 1,1-4 116,-1 3 0,-3-1-403,3 0 341,-3-1 0,-2 4 93,-3-2 0,2-3 615,-6 3-163,5-3 161,-7-1-36,9-5-537,-4 4 0,6-8 269,3 5-81,-3 0 0,6 4 26,-4 0-281,-1 0 63,3 0 0,-4 0-42,3 0 102,-3 0 1,6 0-1,-5 2 163,2 1-83,5-1 0,-8 4-425,3-2 5,2-3 199,-4 4 0,3-3 36,-5 1 0,1-1 0,3 1 110,3-1 1,1-2 0,2 0 0,3 0 26,0 0 0,1-4 0,1 0 0,4 2 35,3 0 0,-3 2 0,0 0 0,1 0-11,2 0 0,-1 0 0,0 0 1,-2 0 132,1 0 1,2-4 0,1 1 273,0 0-357,5-3 1,1 3-1,6-4 1,4-2 21,3-2 0,6 0 0,4 0 0,3-1-94,3 1 1,-24 5-1,0 0 1,1 0 0,0 0-1,2-1 1,1 0-24,-1-1 0,0 0 1,0 2-1,1 1 1,-2 1-1,0 0 0,1 0 1,-1 1-44,1-1 0,0 1 0,-1 0 1,0 1-1,2 2 0,-1 0 1,-1 0-1,-1 0 38,1 0 1,0 0 0,-1 0 0,1 0 0,-1 0 0,0 0 0,1 0 0,-1 1-17,1 1 0,1 0 0,0 0 1,0 1-1,-2 2 0,0-1 0,1 0 1,0-1-9,2-1 0,-1 1 1,-2 1-1,0 1 1,4-2-1,1 0 0,-2 1 1,0 0-1,0-1 1,-1 1 0,0 0 0,-1 0-1,1 1 1,1 0-77,-1-1 0,0 0 75,2 1 1,-1 0-1,-2-4 1,0 0 0,1 2-1,1 1-28,-1-2 1,0 1 41,1 1 1,1 1-1,-3-4 1,-1-1-1,3 2 1,0 1 0,-1-1-1,-1 0 4,0 0 1,0 0 0,-1 0 0,1 1 0,-1-2 0,1 0 0,0 2 0,-1-1-3,-1 2 1,0-1 0,0-1 0,1 0 0,28 5 0,-30-3 0,-1 0 0,1-1 1,-1 0-1,28 7 1,1-3-1,-3 0-1,0 1 0,-5-2 2,0 2 0,0 1 0</inkml:trace>
  <inkml:trace contextRef="#ctx0" brushRef="#br0" timeOffset="13">25399 4064 15594,'-40'0'-410,"-16"-1"-124,-4-2 0,1 0 388,0 0 0,27 2 0,-1-1 0,-2 1 0,-2 0 0,-5-1 0,-2 0 142,-3 1 0,-2 0 0,-2-1 1,0 1-1,-6 0 0,-1-1-2269,-1 1 1,-1-1 2270,-4-1 0,-1 2 0,20 1 0,-1 0 0,0 0 1,-2 0-1,0 0 0,0 0 15,0 0 1,0 0 0,0 0-15,-1 0 0,0 0 0,0 0 0,0 0 0,0 0 0,-1 0 0,-1 0 0,-1 0 1,0 0 0,-1 0 0,0 0 0,0 0 0,0 0 0,1 0 0,-1 0 0,-2 0 1,1 0-1,-1 0 0,1 0 0,1 0 0,0 0 0,0 0 0,2 0 0,-1 1-9,3 0 0,-1 1 1,0-1-1,-2 0 1,0-1-1,0 1 1,1 2-1,0-1 0,0 1 1,1 0-1,-1-1 1,1 1 13,0-1 1,1 0 0,0 0 0,5 1 0,0 1 0,1-1 0,-17 1 0,1 0-1,2 1 1,2 0 80,0 1 1,1-1 0,5 2-1,2-1 1,3 1 0,2 0 0,4 1-1,0-1-89,3 0 1,1 0-1,-22 10 3,3-2 0,7 2 0,8-2 0,5 3 0</inkml:trace>
  <inkml:trace contextRef="#ctx0" brushRef="#br0" timeOffset="14">14326 4785 8190,'22'-5'-276,"-3"-2"1,2-3-1,0-2 1,3 2 120,3 2 0,-1-2 0,-1 2 0,1-2 181,5-1 1,7 3 0,4 1 0,3-2-3,0-2 0,6 1 0,3 1 1,2 3-29,1 1 1,4 1-1,0 4 1,0 0 18,1 0 1,-3 1 0,2 3-1363,-2 4 1345,-7 2 0,4 1 1,-3 1-83,3-1 81,-4 1 1,-1-1-1,-4 1 1,3-1 74,3 1 0,-2-6 1,-1-2-1,-3-3-79,-1-1 1,0 0 0,-1 0 0,1 0 9,0 0 1,-9 0 0,-4 0-1,-4 0 3,-3 0 1,-7 0-1,-4 0 74,-2 0 37,-7 0 0,-16 0 840,-13 0-943,-2 0 0,-12 0 0,1 0-47,-3 0 47,-3 5 1,-8-4 0,-1 3-62,-1-2 46,4-2 1,-11 0 0,3 0-1,-1 0-7,-3 0 1,-1 0-1,1 0 1,-2 0 1,-2 0 1,3 0 0,-2 0 0,0 0 5,3 0 0,-2 0 0,1 0 0,0 0 28,-1 0 1,4 0 0,0 0-1,4 0-11,3 0 1,6 0 0,4 0-1,1 0-17,4 0 0,1 0 0,6 0-86,6 0 92,0 0 1,9 0-31,-5 0 15,5 0-64,3 0 60,5 5 1,6-3 0,0 6-1,2-1 2,2 0 0,3 2 0,7-4 0,3 1 15,1 3 0,2-3 0,8 1 0,5-2-8,4-3 0,6 0 0,0-2 0,6 0 19,4 0 1,8-4 0,-28 1 0,-1 1 0,2-1-1,0-1-4,0 0 1,0-1-1,3 1 1,-1-2 0,0 1-1,-1-1 1,0 1-1,-1 0-45,-1 1 0,0 0 1,27-1-1,1 5-315,-3 0-1069,-5 0 1418,-3 5 0,-8-4 0,0 6 0,-1 2 0,-4 6 0,-4 5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936"/>
    </inkml:context>
    <inkml:brush xml:id="br0">
      <inkml:brushProperty name="height" value="0.053" units="cm"/>
      <inkml:brushProperty name="color" value="#FF0000"/>
    </inkml:brush>
  </inkml:definitions>
  <inkml:trace contextRef="#ctx0" brushRef="#br0">10203 5621 7894,'0'-8'-330,"0"1"1,-3 3 191,-1-4 0,-5 1 279,1-5 1,-2 6-1,-1 2 1,-1 3 83,1 1 0,-6 0 1,-1 0-1,-1 1-86,0 3 1,0 2-1,-3 6 1,2 0-22,1 4 0,4 2 1,-3 6-1,0 1-43,0 2 0,4 6 0,-2 0 31,-1 4-82,5 6 1,-4-6 0,7 5 0,3 1 63,1 2 0,1-1 0,4 0 167,0-2-194,10-6 1,-1 4-1,12-7 0,3-3 1,5-3 15,9-8 1,4-2 0,6-7-61,2-2 0,9-5 1,-2-8-116,1-6-1414,1-6 1531,-2-6 1,-28 8-1,-1-1-14,2-1 0,-2-1-1106,19-24 884,2 2 247,-13-6-11,-2 0 9,-11 0-304,-1-5-691,-14 9 820,2-12 1,-12 10 31,-1-9 1,-10 5 0,-10-2 0,-6 3 0,-6 3 0,-3 3-96,-4 6 1,0 11-47,-4 9 489,3 2-88,-13 7 0,4 6-217,0 6 1,1 7-250,5 2 1,2 3 226,2 5-728,2 0 997,11-5-175,1 3 0,5-7 0,0 5 0,0 2 0,0 0 0</inkml:trace>
  <inkml:trace contextRef="#ctx0" brushRef="#br0" timeOffset="1">10959 6228 7869,'0'-8'-723,"0"1"935,0 4 0,5-3 1,3 3 191,2-1-327,7-5 0,-3 8 0,5-4 0,1 1 44,2 0 0,6-1 0,2 3 0,3-2 18,2 1 0,-1-2 0,2 2 0,1-1-134,1-1 1,1 2 0,-3-3 0,-1 1-112,-1 2 0,-4-2 0,1 1 0,-6 2-35,-5 0 1,1 2-1,-6 0-264,-1 0 146,-6 0 186,-3 0 0,-6 0 1,-5 0-146,-5 0 171,-6 0 1,-7 2 0,-1 1-48,-2 5 85,-10-3 0,7 5 0,-9-3 0,3 0 33,-3 1 0,3-4 1,-5 2-1,1-1-31,3-2 0,6-2 1,1-1-1,2 0 84,3 0 1,2 0 0,4 0 0,2 0 112,1 0 0,7 0 0,-3 0 200,2 0-286,5 0-21,0 0 0,8-1-3,4-3 1,1 3 0,8-3 219,1 3-247,1 1 1,5 0-1,0 0 126,0 0-105,5-5-115,1 3 1,5-4 0,1 2-1,-1-2 1,-1-1 0,-1 2-1,-3 1-209,-1 1 0,0-1 0,-3 4 181,2 0 69,0-5 0,-4-2 0,0-4 0</inkml:trace>
  <inkml:trace contextRef="#ctx0" brushRef="#br0" timeOffset="2">13971 2278 7853,'-1'-10'-618,"-2"1"1015,-1 2 334,1 4 1,3-3-351,0 2 0,5 3-211,2-3 0,7-1 42,2 1 0,0 0-177,-1 4 0,-1 0 115,5 0 0,1 1-312,2 3 54,1-3 1,2 4 0,0-5-106,2 0 0,1 0 0,-3 0 1,2 0-1,-2 0-185,0 0 0,-6 0 0,-2 0 0,0 0-351,-3 0 1,-6 2 748,-5 2 0,-3 2 0,-3 4 0,-5-2 0,-2-3 0,-2-5 0,1 5 0,-1 1 0</inkml:trace>
  <inkml:trace contextRef="#ctx0" brushRef="#br0" timeOffset="3">14280 2210 7504,'0'-12'-741,"0"1"0,0-1 790,0 1 59,0-1 0,4 1 1,1 1-1,0 1 77,0 1 0,3 4 0,-3-2 0,1 1 72,3 2 1,2 2-1,0 1 1,0 0-34,1 0 1,-1 0 0,1 0 0,-1 1-51,1 3 1,-2 2-1,-1 6 1,-2 1-24,2 2 0,-4-1 1,-1 5 101,-3 1-147,-1 2 1,0 1-1,-1-2 95,-3-1-159,3 1 1,-8-7 0,4 4-61,-1-1 0,-2-2-118,-3-4 0,0 1 0,3-1 24,0 1 1,-1-5 0,-5 1 0,-1-1 119,1 0-8,-4-2 0,0 0 0,-5 1 0</inkml:trace>
  <inkml:trace contextRef="#ctx0" brushRef="#br0" timeOffset="4">12070 6148 7873,'0'-7'-781,"0"2"1001,0 5-89,0 5-74,5 2 0,-2 4 0,4 1 23,2-1 1,3 1 0,2 0 0,2 2-14,2 2 1,5-1 0,4-4 0,-1 1-46,2-1 0,2-1 1,5-2-1,2-4-14,1-3 0,6-2 1,-2-3-1,3-5-145,5-5 162,-3-9-44,4-1 1,-5-10 0,0 1-1,-1-6 1,0 0 0,-3 0-32,-4 2 0,-6 0 0,-4 1-53,-4 2 95,-4-8 1,-9 11-1,-4-8 8,-3-1-14,-3 5 1,-3-6-1,-5 4 173,-4-1-167,-8 5 1,-3 1 192,-4 5-99,-6 1 1,1 8-1,-8 3 1,-6 3 28,-3 5 0,-6 2 98,5 5 1,-10 1-1463,2 3 1289,-3 2 1,3 5 0,1 2 0,1 1-21,2 1 0,6 6 1,1-2-848,6 2 833,5 2 0,6 1 0,3 2 0,5 2 38,1 1 0,10-2 1,-1 3-296,1 2 167,5 1 0,-1-2 0,8-1-389,2 2 257,2-4 1,10 1 0,4-3-1,1 1-338,2-2 0,1-6 554,3-4 0,1-1 0,5-1 0,1 1 0,6 0 0,3 1 0</inkml:trace>
  <inkml:trace contextRef="#ctx0" brushRef="#br0" timeOffset="5">13215 5575 6128,'0'-6'-391,"0"1"391,0 0 0,0 4 0,0-5 0,0 5 0,0-3 0,0 3 0,0-4 35,0 5-39,-5 0 10,4 0-1,-4 0 0,5-1-21,0-3 16,0 3 0,0-4 0,0 5 0</inkml:trace>
  <inkml:trace contextRef="#ctx0" brushRef="#br0" timeOffset="6">13192 5552 7314,'-6'0'139,"10"0"-32,7 0 1,3-3 0,-1-1 0,1 0 18,1-1 1,4 2 0,-2-3-84,1 1-42,-4-4 1,7 8 0,-3-4-142,0 0 46,4 3 0,-10-3 0,4 4 0,-2-2-167,1 0 0,-6-1 0,2 4-150,-1 0 411,1-5 0,-5-2 0,-1-4 0</inkml:trace>
  <inkml:trace contextRef="#ctx0" brushRef="#br0" timeOffset="7">13376 5392 6271,'-2'-6'524,"-2"2"-506,3 3 0,-9 2 1,2 2-1,-2 2 19,-1 1 0,-1 0 1,1 3-1,-1-1 162,1 1-173,-1 1 1,1 0-16,0-2-7,-1 2 1,1-4 0,-1 6 0,2-1 0,2 1 1,-2-2 0,4-1-1,0-2 22,2 2 0,1-2 1,1 0-2,-2 2 1,0-2 0,5-1-1,2 0 30,1 1 1,5-4 0,-2 4 0,2-1 27,-1 0 1,6-2 0,-3 3-107,2-2 49,0 4 1,-2-8 0,0 3 0,1-2 23,-1 2 1,1-3 0,-1 3-345,1-3 0,-5-1-50,1 0 343,0 0 0,-2 0 0,-1 0 0</inkml:trace>
  <inkml:trace contextRef="#ctx0" brushRef="#br0" timeOffset="8">12471 5461 8022,'-8'1'-1769,"1"3"1280,4-3 486,-2 4-1,5-5 4,0 0 0,0-5 0,0-1 0</inkml:trace>
  <inkml:trace contextRef="#ctx0" brushRef="#br0" timeOffset="9">12482 5461 6504,'0'-7'68,"-1"2"-21,-3 5 1,-2 0 0,-6 0 0,1 0 10,0 0 1,-2 0-1,-1 0-25,-1 0 1,-5 5 0,4 2-1,-2 0 1,-1 1-21,1 1 1,-3 2-1,1 3 1,-1 3-8,-2 1 1,4-3 0,0 5 25,-2 5-19,5-3 1,-4 6-1,4-3 1,2 0 13,2 2 1,0 5 0,2-2 154,2 3-168,-2 2 1,9-1 0,-3 2-1,4 0 7,4 3 0,2-1 0,7-4 0,1 0-15,1 1 1,7-2 0,1-3-1,5-3-21,1-3 1,8-2-1,-2-3 1,6-5 25,6-5 1,-1 0 0,5-7 0,-1-3-6,-1-5 1,6-6 0,-2-3 0,2-4 1,-1-3 0,-5-2 0,-6-3 0,-2-3 118,-1-3 0,-4-2 0,-5 1 0,-4 0 7,-3-1-99,-1-4 1,-5 2-112,-3-5 58,-7 0 1,-3-4 0,-5-1-92,0-2 59,-11 2 1,1-4 0,-11 6-83,-4 3 127,-10 3 0,0 6 0,-9 2 0,-1 6 30,-2 4 1,-4 6 0,-1 7 0,-5 6 12,-2 4 1,1 6 0,2 6-47,3 1 1,2 6 0,6-2-1,4 1-105,7-1 0,5-2 1,7-5-1,3 2-65,4 2 0,7-1 0,4-2 0,3 1 179,1 1 0,5 0 0,1-3 0</inkml:trace>
  <inkml:trace contextRef="#ctx0" brushRef="#br0" timeOffset="10">7925 6113 8276,'-12'0'-1801,"1"0"1801,-1 0 0,5 4 0,-1 0 0,-1-1 0,3-2-461,-2-1 471,0 0 0,-3 0 1,-2 0 227,-2 0-220,2 5 0,-7 1 1,3 6-1,-1 0 1,-2 4 1,-2 2 0,0 4-1,-3 3 2,-1 1 1,3 2 0,-1 3 0,5-3-31,2 0 1,2-1 0,3 6 0,2 2 12,2 1 1,3 6-1,5 1 1,0 3 9,0-2 1,5-2-1,4 0 1,5-4-8,5-2 0,4-3 0,4-2 0,4-5 9,2-1 1,2-4 0,2-3 0,3-7-20,0-5 1,2-5 0,4-2 0,0-5-18,0-5 0,0-7 1,-1-10-1,1-5 1,0-4 0,-4-6 0,-1 1 0,-2-4 68,-2-3 1,-6 2 0,-6-4 0,-5 2 65,-4 4 1,-9-4-1,-3 9 1,-3-1-112,-1 3 0,-10 3 0,-5 5 0,-7 3 17,-4 3 0,-5 6 0,-7 3-87,-4 2 75,-3 7 0,0 1 1,-1 6-1,1 3 4,3 3 0,4 4 0,6 0-549,2 0 536,4 6 0,-2 1 0,5 5 0</inkml:trace>
  <inkml:trace contextRef="#ctx0" brushRef="#br0" timeOffset="11">8635 6903 8151,'5'-11'-381,"1"1"1,5 1-1,1 1 393,-1-1 0,6-1 0,3 0 128,6 2-63,-2-2 0,5 5 0,-3-4-231,0 1 102,1 1 1,-5-1-1,-2 2 17,-1 1 75,-5 1 1,3 0-165,-6 0 227,-5 1-66,0 3 0,-12 5 0,-2 1 0,-6 2-73,-6-1 1,-2 1 0,-5 3-1,-4 1-23,-2-1 0,-5 1 0,-1-1 0,-1 1 40,1-1 0,-3-3 1,5-2-1,2-1 17,4-2 0,6-2 0,3-1 0,5 0-31,4 0 1,2 0 177,-1 0-57,6 0 0,2-1-76,8-3-5,2-3 1,7 0-1,1-1 1,3 1 1,0 0 0,3 1 1,2 3-1,1-1-2,0 2 1,4-1 0,1 1 0,1-3-99,3-2 1,1 5-1,1-2 1,1 1 90,-1 0 0,1 1 0,-1-3 0</inkml:trace>
  <inkml:trace contextRef="#ctx0" brushRef="#br0" timeOffset="12">9493 6915 7371,'-11'0'-1025,"1"-5"1128,2-3 1,4 3 0,8 0 0,4 1 3,2 0 0,3-5 0,2 3 1,4-2-22,3 1 0,3 0 1,4-2 37,6 2-88,7 4 0,-2-6 1,6 6-1,1 0 6,3 2 1,1 1-1,4 0 1,-2 0-23,2 0 1,-2 0 0,2 0 0,0 0-38,-5 0 0,-1 4 0,-5 1 0,-2 0 5,-3 0 0,-1-1 0,-4-3 0,-3 1 15,-2 2 0,-9 0 0,2-4 0,-4 0-46,-4 0 85,-2 0 0,-8 0 0,-8 0-51,-10 0 16,-6 5 1,-12-4 0,-5 3-128,-6-2 124,0 3 1,-13-3 0,2 5-1,-2-1-9,-1 0 0,-4-2 0,0 2 0,1 0 6,2-4 1,5-1-1,5-1 1,5 0 51,5 0 1,3 0 0,5 0 0,4 0-9,6 0 1,3 0-235,6 0 109,5 0 1,6 0-1,9 0 1,5 0 15,5 0 1,4 0-1,3-1 1,6-1-52,5-2 1,5-5-1,8 1 1,3-2-81,3-1 0,5-1 1,0 1-210,-1-1-7,4 1 0,-6-6 0,4-1 0</inkml:trace>
  <inkml:trace contextRef="#ctx0" brushRef="#br0" timeOffset="13">13009 7499 7718,'-11'0'-1686,"3"0"1579,0 0 1,6-5 106,-2-3 0,3 2 0,1-2 0,0 0 0,0 2 35,0 1 0,-2 5 0,-1 0 11,-5 0 1,3 1-1,0 2 1,1 2 5,0 1 0,0-2 102,4 4-119,0-6 1,2 7 0,0-4 0,3 0 13,2 0 1,0 3-1,5-4-6,-1-2-19,1 5 0,3-5 1,1 5 128,2-2-126,1 4 1,4-8-1,1 4 18,3 0 1,4-4 0,6 4 0,1-1-1,1 0 41,4-1 0,1-2 0,10-1 0,4 0-54,2 0 1,-27 0 0,1 0 0,0 0-1,-1 0 1,3 0 0,1 0-25,1 0 1,-1 0-1,-1 0 1,-1 0-1,1 0 1,1 0-1,-1 0 1,0 1-59,3 1 1,-1 0 0,-3-2-1,1 1 1,3 2 0,0-1-1,-2 0 1,-1 0 54,1 0 1,-1 0 0,1 0 0,0 1 0,-1-2 0,0 0 0,2 1 0,-1 0-2,1 0 1,-1-1-1,0 0 1,0-1-1,-2 0 1,-1-1-78,0-1 1,1 0 73,28 1 0,-30-4 0,0 0 0,28-4-240,-1-5 210,-6 1 0,-2-9 1,-5 5-1,-1-4-27,-6-2 1,0 3-1,-5-7 1,-3 2 3,-2-2 0,-4-1 0,-4-4 1,-3 2-15,-4-2 0,-3-1 0,-5-1 0,-4-1 20,-6 1 1,-6 0 0,-8-1 0,-9 1 23,-6-1 0,-10 1 0,-12 1 1,24 17-1,0 2 12,-2 0 1,-1 1 0,-4 0 0,-1 2 0,-3-1 0,-1 1 0,-3 0-1,-1 0-156,-2 1 1,-1 1 0,-1 0 0,-1 2 0,-1 0 0,-1 2 332,0-1 1,-1 1-261,-7 1 0,0 1 0,5-1 0,0-1 0,-5 3 0,0 1 250,2-1 1,1 1-146,0 0 1,1 1 0,1 2 0,0 1-1,0 1 1,0 1 3,0 1 0,0 2-1,0 0 1,1 2-1,6 1 1,2 0 0,1 1-1,1-1 1,4 1 0,0 0 10,1 2 0,2-1 0,1 1 0,0 0 0,1 2 0,0 0 0,3-1 0,2-1-82,-25 14 1,6 4-1,8-3 1,4 2-18,3-1 0,9-4 1,5 0-1,4-1-78,7-2 1,0-2 0,6 0-1,3-2-6,3 1 0,6-2 0,7 0 1,5-1 156,6 1 0,2-3 0,2 5 0,-2-1 0</inkml:trace>
  <inkml:trace contextRef="#ctx0" brushRef="#br0" timeOffset="14">15403 7556 7469,'11'0'-246,"0"0"1,3 0 160,6 0 1,5-4 345,13 0-317,3-5-152,10 8 1,2-9 427,8 2 1,-27 4-1,0-1-738,2 2 1,0-1 544,-2-1 0,0 0-6,-1 1 0,1 1 55,1 0 1,-1 0-1,-1-2 1,0 1-1,1 1 1,1 1-1,-2-1 1,0 1 108,30-3 1,0 0 0,-6 2 0,-1-1-122,-2 2 1,-5 0 0,-7 2 0,-4 0-190,-2 0 0,-11 2 1,-3 0-36,-4 2-52,-3 5 247,-9-3 0,-2 1 0,-9-4-87,-6-1 1,-6-2 0,-7 0 0,-4 0 290,-6 0 1,-7 4-1,-9-1 1,-3 1-330,-3 1 1,23-4 0,0 1 0,-2 1 0,0 1 0,-2 1 0,-1 1 74,-3 1 1,0 0-1,1-1 1,-1 0 0,-3 2-1,0 1 1,0-1 0,-1-1-33,0 1 0,0-1 0,-1 3 0,0-1 0,1-1 1,0 0-1,1-1 0,1 0 55,2-1 0,2 0 0,3 0 1,2 0-1,-26 4 90,5-2 0,6-2 1,8-3-1,7 0 1,7 0 243,7-2-131,3-1-143,16 0 1,12 0-1,16 0 1,7 0-5,8 0 0,7 0 0,12 0 1,-28 0-1,0 0-14,2 0 1,1 0 0,3 0-1,1 0 1,2 0 0,1 0 0,1 0-1,0 0-68,2 0 0,1 0 1,-1 0-1,0 0 1,1 0-1,1 0 1,-2 0-1,0 0-79,-2 0 0,0 0 0,0 2 0,-1 0 0,-2 0 0,-2 0 0,-1-1 0,0 0 97,-3 0 0,1 0 0,-3 0 0,-1 2 0,30 0 0,-3 0 0,-5-2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951"/>
    </inkml:context>
    <inkml:brush xml:id="br0">
      <inkml:brushProperty name="height" value="0.053" units="cm"/>
      <inkml:brushProperty name="color" value="#FF0000"/>
    </inkml:brush>
  </inkml:definitions>
  <inkml:trace contextRef="#ctx0" brushRef="#br0">9986 6033 8290,'-5'-11'-111,"-3"-1"0,2 5 0,-1-1 0,1 0-275,0 2 0,3-4 391,-1 2 1,9-2 0,7-1 0,7-1 53,6 1 0,5-4 1,7-1-1,3 2-1,6 2 1,6 0-1,-2 1 1,1 0-57,3 4 1,-4 2-1,6 6-147,-4 3 168,3 2 0,-7 7 0,6 1-141,0 1 116,2 6 1,3-9 0,1 4-1,2-2-3,-30-7 1,0 1 0,29 4 0,-29-4 0,-1-2-1,32 6 27,-3-1 1,-4-6 0,0 6-1,2-4 41,1 0 0,-5-4 1,-1 4-1,-3-1-12,-1 1 0,-2-5 0,-1 2 0,-2-3-24,-2-1 1,1 1 0,-4 2 0,-1 1-73,1-2 0,-3 0 1,2-2-1,-2 0-571,-2 0 616,-5 5 0,4 1 0,-3 6 0</inkml:trace>
  <inkml:trace contextRef="#ctx0" brushRef="#br0" timeOffset="1">15196 6274 8261,'13'-5'-305,"2"-3"0,1 2 1,5-1-1,6 1 68,5 0 0,6 3 0,12-1 341,3 3-91,-20-2 1,0 1 0,2 1 0,1 1 0,5-2 0,1 0 0,1 1 0,-1 0-80,2 1 1,-1 0 0,1 0-1,1 0 1,2 0 0,0 0 0,1 1-1,1 0 94,0 1 0,0 0 0,0-1 0,0 0 0,0 3 0,1 0 0,-1 0 0,0-1-8,1 0 1,1 1 0,-4 1 0,1 0 0,2-1 0,1 0 0,-3 0 0,0 2-14,0 0 1,-2-1-1,-1-1 1,-1 0 0,2-1-1,0 0 1,-3 0 0,-1 0-5,-1 1 0,0-1 0,-1-2 1,1 0-1,0 1 0,0 0 0,-1-1 1,1-1-11,-1 1 0,-1-2 0,-3 2 0,0-2 0,0 1 0,0-1 1,-3 0-1,0 0 0,28-3 1,-4-5 0,-3 1 0,-6-2 20,-5-1 1,-5 3 0,-7 0 51,-4 0 0,-4-1 0,-4 0 1,-5 1 110,-5-1-148,-4 4 1,-7-5 571,-1 2-573,-9-2 0,-8 0 0,-11 1 0,-8 3-12,-8 1 1,-5-3-1,-4 3 1,1-2-72,1-1 0,4 1 0,-6 0 0,-3-1 42,1 2 0,24 1 0,0 1 0,-1 1 0,0 1 0,-2-1 0,-1 1-91,-2-1 1,-1 0 0,-2 1 0,-1-1 0,-4 2 0,-1 0 0,-1-1 0,-1 0 91,-2 1 0,0-1 1,-3 2-1,-1-1 1,0 1-1,-1 0-1530,-2 0 1,-1 0 1534,-3 0 0,-1 0 0,1 0 0,0 0 0,-1 0 0,0 0 135,2 0 1,-1 0-133,19 0 1,-1 0 0,1 0-1,-18 0 1,1 0 0,-1 0-1,-1 0 120,5 0 1,0 0-138,0 0 1,1 0-1,9 0 1,2 0-1,1 0 1,1 0 56,4 0 0,2 0 0,1 0 0,3 0 0,-18 0 0,9 0 0,10 1-3,7 3 0,8-2 1,4 3-60,2 0 360,7-4-336,1 9 1,6-9 0,4 3 0,8-2 812,8-2 1,10-4-1,10-1 1,7-2-788,7-2 0,7-1 1,-25 5-1,0 0 50,1 1 0,0 0-89,8-1 0,0 0 0,-4 2 0,0 0 1,7-2-1,1 0 53,0 1 1,1 0-34,-1-1 0,1 0 0,0 4 1,-1 1-1,0-2 0,0 0-5,1 1 1,-1 0-1,2 2 1,0 0-1,-2 0 1,0 0-1,0 2 1,0-1-1,0 1 1,1 1 9,-2 0 0,1 1 0,-1 0 1,0 1-1,1 1 0,0 0-12,0 1 1,0-1 0,-3 1 0,0 0 0,0-2 0,0-1 0,-2 1 0,0 0 0,-1 0 0,0 0-5,1 2 1,-1-1 0,-1-2-1,-1-1 1,0 2 0,-1 0 0,-2-1-1,0-1-17,-3-1 0,0 0 1,-1 2-1,-1-1 1,-1-2-1,-1 0 1,29 2 17,-3 1 1,-4-4 0,-2 3-1,-1-3 4,-3-1 0,-6-4 0,-4-1 0,-2-1 1,-7 3 0,1-7 0,-6 4 0,-1-1 0,2-3 0,-12 5 0,2-3 0,-2 3-24,-2 0 1,-3 4 0,-2-4-64,-1 0 235,-1 4 0,-5-4 1,-3 5-417,-4 0 0,-7 1 0,-4 3 0,-4 3 268,-3 3 0,-9 2 0,-6-1 0</inkml:trace>
  <inkml:trace contextRef="#ctx0" brushRef="#br0" timeOffset="2">4993 1442 7987,'0'12'155,"-4"-4"0,0 0 1,2 4 883,0 2-723,2 6 0,0 4-112,0 11-62,0 4 1,2 12 0,0 4 0,2 6-14,-3-27 0,1 1 0,0-1 0,1 2 0,-1 1 0,0 2-179,-1-1 0,0 1 1,0 3-1,-1-1-312,0 1 0,0 0 0,2 2 0,0 0 159,0-2 0,0 0 1,0-2-1,0-1-81,-2-3 0,0 0 0,1 28-105,3-7 0,-2-6 0,5-9 0,-2-5 0,-3-5 389,0-6 0,-2-5 0,0-5 0,0-3 0,0-4 0</inkml:trace>
  <inkml:trace contextRef="#ctx0" brushRef="#br0" timeOffset="3">4970 1351 7682,'6'-5'138,"5"4"1,-4-8 275,8 5 1,2-5-151,2 1 0,6-1 0,0 0 190,3 2-324,-3-1 0,8 2-69,-2 2 0,6-1-34,1 1 1,5-1 0,-1 2 90,3 0 1,3-2-1,4 2 1,5-2-62,2-1 1,5 2 0,-1-4 0,1 1-143,-3 0 0,-3-2 0,-3 4-1478,-5-1 1240,-1 3 193,-13-2 0,3 5-526,-4 0 463,-6 0 154,-1 0 0,-5 4-43,0 0 0,-2 0-29,-1-4 0,0 3 102,-5 1 48,0 0 953,-3-4-1058,-1 0 854,1 0-599,-1 5-24,-4-4 0,2 10 120,-6-4-89,1 3 45,-4 2 0,0 4-39,0 3 0,0 3-71,0 1 11,0 10-60,0-2 0,0 9 506,0-2-219,0 8-1202,0 1 1025,5 9-174,-3-4 1,8 7 219,-3 2-536,9-2 254,-10-26 0,0 1 1,4-1-1,1 0-271,-3 1 0,-1 1 176,0 0 0,1 1-659,1-2 1,-1 1 700,-2 0 1,0 0 113,3-1 0,-1 0-86,-2 0 0,-1 0-966,7 24 917,-6-24 0,-1 0-1966,7 29 849,-6 1 576,4-2 0,-8-5 659,1 1 0,-1-4 0,-2 1 0,0 0 0,0-4 0,0-3 0</inkml:trace>
  <inkml:trace contextRef="#ctx0" brushRef="#br0" timeOffset="4">4878 3251 7387,'12'0'65,"-1"-5"1,11-1 0,6-6 0,10 0-39,12-4 0,3 4 1,-20 4-1,0 0 624,2 2 1,0 0-1511,2 0 1,0 0 1018,3-2 0,0 0 0,3 3 1,-1 1 30,2-2 0,0 0-97,4 2 1,0-1-47,1-3 0,0 0 1,2 2-1,-1-1-32,0 0 0,0-1 0,1-1 1,0 0-333,-2 0 1,1-1-646,-4 2 0,-1 0 952,1-3 0,-1 0 0,-7 4 0,-1 1 3,-1-1 0,0-1-72,0-1 1,-2 0 182,25-4-924,-3-3 819,-15 4 0,-1-2 0,-4 0 0,-2 0 0,-2-1 0</inkml:trace>
  <inkml:trace contextRef="#ctx0" brushRef="#br0" timeOffset="5">4947 733 8651,'0'11'285,"0"4"-284,0 1 1,0 4 0,1-1 45,3 3 0,-3 4 0,5 1 0,-3-1 51,1-2 1,4-1 0,-4-2-1,-2 0-495,-1-2 1,-1-5 0,0 1-524,0-2 0,0-6 920,0 1 0,0-11 0,0 2 0</inkml:trace>
  <inkml:trace contextRef="#ctx0" brushRef="#br0" timeOffset="6">4947 675 7951,'8'0'-55,"-1"0"1,2 0 247,1 0-46,2 0 1,-1 0 0,1 0 88,-1 0 1,1 0-1,-1 2-62,1 2 1,-2 2 0,-3 5 0,-3 1-99,-3-1 1,-1 2-1,-1 1-168,-3 1 101,-7 6 0,-3-7 0,-4 3 0,0 0 90,1-3 0,1-3 1,-2-2-741,2-1 0,1-6 301,3 2 1,2-4-348,2-4 0,3-2 687,5-5 0,-5-6 0,-1-1 0</inkml:trace>
  <inkml:trace contextRef="#ctx0" brushRef="#br0" timeOffset="7">5382 687 7859,'-5'-10'0,"-1"1"33,-1 1 1,-3 1 0,3-4 0,-4 2 268,0 2-203,0-1 1,-1-3-110,1-1 1,-1 1 81,1-1 1,-1 5-1,1 0 146,-1 2-55,6 2-328,-4 3 1,5 1 74,-3 3 0,-1 6-47,5 5 86,1 5 0,3-6 0,0 4 0,0 0-85,0 0-59,0-4 0,5 2 47,2-4 118,9-1 1,-4-4-1,4-4-74,-4-1 0,1-7 0,1-3 1,1-2 41,-1-2 0,-2-3 1,-3 0-1,-3 1 123,-1 1 1,3 0 0,-3-1 327,1-1-297,-3 5 0,3 5-19,-2 5 1,2 1 369,6 3 1,-2 6-168,-3 5 0,4 4-36,-4-3 0,2 4-126,-1-1 0,1-1 1,-5 1-1,-2 1 0,-1-3 0,-1-1 0,0 0 20,0-1 1,-1 0 0,-3-3 0,-3-2-192,-4-2 1,0 0 0,0-4 0,-1-1-82,1-2 1,-1-1-1,0-1-467,-4-3 0,4-4 273,-4-7 1,4-4-355,0-8 1,6-1 7,2-2 678,3-8 0,1 7 0,0-8 0</inkml:trace>
  <inkml:trace contextRef="#ctx0" brushRef="#br0" timeOffset="8">5863 572 7894,'-10'-11'-247,"1"0"1,1-1 16,0 1 1,-3-1 310,0 1 0,3-1 0,1 1 104,-2-1 0,-1 1 0,-2 1 0,1 1-70,-1 1 1,1 6-1,-1-2-94,1 3 0,-1 7 1,2 4-1,1 5 12,2 3-148,4 1 0,-2 4 0,5 0 87,0 0 1,0-5 0,1-2-374,3 1 0,3-6 211,4 1 1,0-2 0,1-6 50,-1-2 0,1-2 0,-1-5 28,1-6 10,-1-1 38,1-9 0,-1-1 68,0-5 0,-3-1 0,-2 3 0,0-3 1,-4-1 90,-1-3 1,-1 4 0,0 1 0,0 3 66,0 1 1,0 5 0,0 3 140,0 2 1,0 8-1,0 6-62,0 10 0,0 1 0,0 7 0,0 3-227,0 4 0,0-1 0,0 4 0,2-1-92,1-2 116,-1-2 1,7 1 0,-4-1-7,1-2 1,2-5-1,2 0-1494,-2 0 1461,2-2 0,-4 2 0,6 1 0</inkml:trace>
  <inkml:trace contextRef="#ctx0" brushRef="#br0" timeOffset="9">6001 424 7894,'0'11'0,"0"0"0,0 1 0,0 1-39,0 2 0,0 1 151,0 4 0,0-3-208,0-1 1,3-4-189,1 4 0,0-4 0,-3 0 169,3-1 0,-3-3 115,3-1 0,-2-4 0,-2 2 0</inkml:trace>
  <inkml:trace contextRef="#ctx0" brushRef="#br0" timeOffset="10">6001 286 7894,'7'0'-275,"1"0"51,-6 5 1,7 2 34,-5 4 1,1 1 0,-2-1-18,1 0 1,1 1-1,-1-1 144,3 1 0,-2-5 0,0 0 40,0-2 0,2-1 22,4-4 0,-3 0 0,-2 1 58,-1 3 0,4 2 101,-1 6-108,-3-1 0,4-3 0,-4-1 0,0 2 4,0 1-22,-1 2 0,-3 3 415,3 0-272,-3 1 0,6-5 329,-4 1-297,-1-1 0,3-3 0,-4-2-93,3-1 1,-2-1-1,5-5 8,-2-3 0,3-3 0,-3-5 0,1-2-241,3-2 1,1-5-1,3-1 118,2-3 0,3-2 0,5 4 0</inkml:trace>
  <inkml:trace contextRef="#ctx0" brushRef="#br0" timeOffset="11">7466 950 7782,'2'8'307,"0"-1"297,2 2-480,0 2 0,-3 5 1,2 4-1,1 6 118,-2 4 0,3 9 0,0 4-97,2 5 0,-1 9-85,-2-25 1,0 1-1,1 3 1,0 1-1,-2 1 1,0 1-939,0 2 0,1 1 841,1 1 1,0 1 0,-3 3 0,1 1 0,1 0 0,1-1-32,-1 1 1,-1-2 0,-1 0-1,0-1 1,1-2 0,1-1-1,-1-2 1,0-1-20,0-1 0,0-1 0,-1-3 0,0-1 1,6 26-1,1-7-391,1-6 0,1-9 1,-1-3-1,-1-6 478,-1-4 0,2-3 0,2-4 0,-6-1 0,-4-1 0</inkml:trace>
  <inkml:trace contextRef="#ctx0" brushRef="#br0" timeOffset="12">7478 1122 7760,'8'0'-16,"-1"0"0,1-4 14,3 0 1,6-3-1,3 2-2,6-2 1,3 5 0,7-2 386,2 3 0,2 1-142,6 0 1,5 0-412,3 0 0,-1 1 293,4 3-1494,-2-3 1428,7 4 0,-1-1-208,0 0 135,1-1 1,-5 1 0,0 1 0,-1 2 0,-3 0 0,-3 1-107,-3 0 1,-5-2 0,-1 3 0,-2-3 18,-2-1 1,-2 3 0,-4-4 0,-1 0 153,-2 1 0,-3-4 1,-5 3 566,0-3-412,-6-1 126,2 5 1,-4-4 0,-1 3 0,0-2 0,0-1 9,-4 3 1,2-2-157,-5 6 0,0-1-88,-4 5 1,0 3-1,0 2 1,0 0 0,0 4-77,0 0 1,0 7 0,0 3 0,0 3 19,0 4 0,0 4 1,0 7-1,0 0-21,0 0 1,4 7-1,-1 1-57,0 1 0,3 1 0,1-3 1,0-1-1,1-2 25,1 2 1,1-3 0,3-1-712,2-4 0,-2 1 336,2-6 0,-2-2 175,-2-2 0,-3-6 211,-1-2 0,1 1 0,4 3 0</inkml:trace>
  <inkml:trace contextRef="#ctx0" brushRef="#br0" timeOffset="13">8085 2874 7642,'-12'1'-35,"1"1"76,-1 2 0,5 0 40,-1-4 1,7 0 0,1-1 0,8-2 199,6-1 0,5-1 0,9 3 0,6-3 31,7-2 1,8 0 0,5-5-1,2 1-228,1-1 0,2-3 0,-1 0 0,-1-1-55,-4 0 23,0 3 1,-7-7-1,1 5 109,-4 1 0,-7-3-161,-2 2 0,-5 0 0,-6 3 0</inkml:trace>
  <inkml:trace contextRef="#ctx0" brushRef="#br0" timeOffset="14">4970 1752 7494,'5'-12'-160,"1"5"0,7 0 0,4 1 399,6-1 1,5 0 0,8-3 0,5 1 30,5 1-212,7 0 1,6-3-894,-25 5 1,1 1 1043,-1-1 1,0 0-68,6 0 0,-1 1 19,-1-1 1,-1 0-207,6-2 1,0 0-1,-2 1 1,0 1 165,3-2 0,0 1-293,-2 3 1,-1 0-560,2-1 1,-1 0 713,-4 4 0,-1 1-302,0-3 0,0 1 0,27 2-46,-3 0 1,-8 0 264,-3 0 0,-8 0 38,-4 0 70,-8 0-1100,-2 0 1779,-5 5-1156,-5-4 469,-1 4 0,-11-5 0</inkml:trace>
  <inkml:trace contextRef="#ctx0" brushRef="#br0" timeOffset="15">5188 1969 7759,'-30'13'0,"-3"2"-314,3-7 259,-3 2-272,3-4 1,-1 4 203,4-2 0,0-2 148,4 2 1,5-4 32,3 4 1,2-6 264,2 2-238,5-3 18,-5-1 179,10 0-89,-4 0 0,14 0-35,2 0-82,8 0 0,1 0 0,6-1 18,5-3 1,3 3-1,4-3 1,4 1 0,4 1 12,4-2 1,-2 0 0,7 4 0,2 0-41,3 0 1,-27-1-1,1-2 1,0 1-1,0 1 0,1-1 1,1 1 0,0 0 0,1 1-714,-3 0 0,0 0 695,3-3 0,0 1-36,-2 1 1,0 0 0,2-1 0,0-1-89,-3 3 1,1 0 136,-1 0 0,0 0-1353,25 0 1261,-26 0 1,0 0 13,20 0 1,7-1 76,-10-3 0,-2 3-54,-10-3 0,3 2-1107,-7-2 509,3 3 366,-13-10 0,1 6-448,-6-2 1733,-5-4-1060,2 5 0,-4-10 0,-1-2 0</inkml:trace>
  <inkml:trace contextRef="#ctx0" brushRef="#br0" timeOffset="16">6104 1855 7750,'0'6'-356,"0"-2"1,1-7 558,3-1 1,2 1-63,6 3-100,-6 0 0,4 0 1,-2 0-18,2 0 0,1 1 0,2 1 1,2 2-19,4-1 4,-2-2 1,5-1 0,-3 0-15,2 0 0,2 0 0,0 0 1,0-1-1,1-3 39,3-4 0,-3 2 0,4-3 4,0-4-20,-4 2 10,9-11 1,-5 8-10,3-5 1,2 1-63,-2-1 61,2-2 2,1 3 0,0-4-85,1 3 82,-1-2-4,0 3 0,1 0-229,-1 3-149,-5 2 351,-1 2 0,-3-1-125,1 1 134,-7-1 3,8 6 1,-13-1-13,5 4 1,-5 1 145,1-1-64,-7 1 0,2 1 177,-2-3-51,-3 3-355,5-4 298,-9 5-374,5 0-65,-6 0 0,0-5 0,0-2 0</inkml:trace>
  <inkml:trace contextRef="#ctx0" brushRef="#br0" timeOffset="17">7089 1328 7860,'5'-6'0,"4"2"17,5 3 0,-2 1 1,4 0-1,-2 1 128,1 3-64,3-3 0,1 9 0,-1-2 226,-2 2-226,-1 1 0,-2 2 0,0 1-3,-2 1-17,3 1 1,-13-1 0,3 1-65,-2 2 1,-4 0-50,-2 1 1,-6 3-1,-5-4-302,1-1 0,1 4 1,2-7-1,-1-3 354,1-2 0,0-6 0,-1 2 0</inkml:trace>
  <inkml:trace contextRef="#ctx0" brushRef="#br0" timeOffset="18">7432 446 7830,'0'12'0,"0"-1"0,0 2 19,0 2 0,0 3 1,0 6-1,0 4 347,0 7-285,0-1 0,1 11-53,3-3 1,-3 1 62,3-1 1,1-4-224,-1-8 1,1-2 66,-1-5 0,-3-5-462,3-3 185,-3-7 222,-1 2 1,0-14 0,-1-1 0,-1-6 4,-2-4 0,-4-7 1,3-1-1,0-7 135,0-7 1,1-3-1,3-4 1,-2-1 109,-1-2 1,1 4 0,4 5 0,3 5 16,3 6 1,4 1-1,0 12 1,2 4 61,2 5 0,-2 4 0,3 1 30,1 0 0,-4 1-133,2 3 1,-2 1 189,-2 3-220,0 2 1,-3-4 0,-2 7 146,0 2 0,-3-2-112,-3 2 0,-5-1 1,-2 0-173,-4 1 0,0 1 1,0-5-1,-2-1-239,-2-2 0,2-2 0,-2-3 1,2 1-222,1-2 1,1 0 0,1-4 520,2-2 0,-2-7 0,4-7 0</inkml:trace>
  <inkml:trace contextRef="#ctx0" brushRef="#br0" timeOffset="19">7890 561 7824,'-6'-5'-192,"-4"2"0,2-4 0,-2-1-266,-2 2 519,1-4 1,1 3 182,2-4-149,-2-1 1,5 1-21,-3-1 1,-1 5 98,5-1-185,1 6 0,1-4 178,-1 6-282,1 0 86,-3 0 0,4 0 0,-2 2 16,0 2 0,-1 2 0,2 5 0,0 1-8,-2-1 0,0 1 0,4-1 0,0 1 7,0-1 0,0-3 1,0-1 3,0 2 1,2 0 8,1-1 1,0 1 0,3-4-1,-1 1 1,4-3 0,-1 0 0,2-1-1,2-2 0,-5-2 0,1-1 0,-1 0 0,5-5 0,-2 1 1,-2-5 0,2-3 18,-2 0 0,-3 0 0,0 4 49,0 4 1,-4-3 0,4 3-13,0 1 0,-2 2 60,4 8 1,-3 2 0,3 6 0,-1 0 76,0 4 1,-3 2 0,2 3-1,-1 1-32,0 1 0,3-7 0,-3 6 0,-1-3 234,-2-1-309,-1 1 1,0-1-15,0-3 0,0-2 173,0-2-302,-5 0 0,-2 1 92,-4-1 1,0-4-291,-1-3 1,-1-3 0,-2-1 0,2 0 0,-2 0-140,2 0 0,6-7 0,0-3 0,1-5-67,0-3 1,3-1-1,-1-5 462,3-3 0,6 3 0,1-4 0,6 5 0</inkml:trace>
  <inkml:trace contextRef="#ctx0" brushRef="#br0" timeOffset="20">8085 401 7771,'5'-8'0,"3"2"0,2-1 0,1 1 0,1 3 0,0 0 0,2 1 0,2 2 0,-1 0 0,-2 0 262,2 0 0,-2 0-469,2 0 0,-2 0 1,-2 0 206,1 0 0,-1 5 0,0 2 0</inkml:trace>
  <inkml:trace contextRef="#ctx0" brushRef="#br0" timeOffset="21">8211 275 7732,'-12'0'136,"6"5"0,1 1 0,5 6 0,0 0 150,0 4 1,1-2-1,2 5-478,1 1 0,4 3 103,0 4 0,-2-3-159,2 3 1,0-2 0,3 0-1,-1 2 1,-1-1-193,-1-2 1,0-3 439,3-2 0,0 3 0,1-4 0</inkml:trace>
  <inkml:trace contextRef="#ctx0" brushRef="#br0" timeOffset="22">8509 618 7744,'6'-11'-104,"-1"-2"0,-1-2 0,0-3 356,-2 0 1,-1-2 0,-1 3 116,0-1 0,-5 4-156,-2-1 1,0 6-148,0 2 1,-5 4 0,-3-1 0,1 3-1,1 1 62,2 0 0,-1 0 0,1 1 0,-1 3-343,1 4 82,5-3 1,-3 5 0,5-2-197,1 2 0,2 1 0,1 1-15,0-1 1,0-3 0,0-1 89,0 2 1,4-2 0,0 0 118,-2 2 1,5-4-1,-1 0 139,0 1 0,1-5 0,-3 3 19,3-3 1,0 3-73,0-1 0,1 3 69,3-3-63,-4-1 1,3 3 128,-3-5 1,0 5-83,0 2 1,0 0 159,0 0-145,4 1 1,-5 2 56,5-2 1,-3-2 0,0-3-104,1 1 0,-3-4 0,0-5 0,1-2-35,-1-2 0,-2-2 0,2-4 1,-1-3 20,-2 0 0,2-4 0,-1 2 1,-2-4-30,0-3 0,1-5 0,1 3 0,-1-1-156,-2-1 196,-1 6 1,0 0 0,0 8 112,0 0 0,0 2 148,0 3 0,4 7 216,0 5 1,0 9 0,-4 8 558,0 0-925,0-3 1,0 8 0,0-3-1,0 3 57,0 1-214,5 0 0,-4-4 1,4 0-52,0 1 0,-4-3 1,4-2-1,-1-2-160,0-2 0,1-1 0,-2-1 46,1-1 1,1-6-1,-3 1-111,2-6 260,5 2 0,-7-9 62,6 2 2,-5-2 0,7-1 1,-3-1 25,4 1 1,-4 1-30,1 2 0,-1 3 278,5 5-124,-6 0 0,4 0 1,-2 1 81,2 3 0,-2 2 1,-2 6-1,-1-1 11,-2 1 1,-2-1 0,-1 1 0,-1-1 12,-3 0 1,-2 3 0,-6-1 0,1-3-104,-1 0 0,-3-3 1,0-1-1,1-1-185,1-2 1,2-2-1,-1-2-353,1-3 0,1 0 0,2-6 0,4-4-1180,3-3 1592,1 4 0,0-14 0,0 3 0</inkml:trace>
  <inkml:trace contextRef="#ctx0" brushRef="#br0" timeOffset="23">8909 240 7725,'12'6'-989,"-6"-4"1048,-2 6 1,-3-1 58,-1 5 1,0 0-48,0 4 0,0-4-66,0 4 0,0-4-27,0 0 0,0 1 27,0 2 1,0-2-276,0 2 0,0-2-68,0-2 338,0 0 0,-5 6 0,-1 1 0</inkml:trace>
  <inkml:trace contextRef="#ctx0" brushRef="#br0" timeOffset="24">9081 424 7543,'-6'0'-179,"1"0"0,6 0 253,3 0 0,2-2 1,7 0-56,2-2 1,-2-1 0,3 2 0,0-2-40,-1-1 0,1 2 1,-2-2-1,0-1-12,-3 1 0,0 2 1,-3-3 38,2-2 0,-4 2-40,-2 0 1,-4 3 29,-4-4 1,-2 4 1,-6-3 0,-3 3 48,0-4 1,-4 6-1,4-2 92,1 3 0,-3 1 0,2 0 0,1 1 14,1 3 1,5-2 0,2 6 87,1 1 0,-3 1 0,5 1-17,0 1 0,7-1 1,3 1-321,4-1 0,0 1 0,1-2 0,-1-1-793,0-2 720,6-4-198,-4 7 1,7-9 0,-3 3 366,0-3 0,2-6 0,4-1 0</inkml:trace>
  <inkml:trace contextRef="#ctx0" brushRef="#br0" timeOffset="25">8486 3125 7783,'0'-11'-148,"0"-1"1,0 1 0,-2 0 706,-1-1-263,1 1 1,-3-1 299,5 1-125,0 4 1,1 2-108,3 5 1,-1 3-196,4 5 1,-3 4 0,4 12-1,1 3 1,0 5-164,-2 5 1,2 4 0,-4 3 0,0-2 18,1-4 1,1-2 0,-2-3 0,0-3-560,0-3 1,-1-4 0,-4-4-2315,0-4 1552,5-2 1296,-3-12 0,-2-12 0,-7-13 0</inkml:trace>
  <inkml:trace contextRef="#ctx0" brushRef="#br0" timeOffset="26">8451 3080 7783,'0'-12'248,"0"1"470,-5 4 0,3 2-604,-6 5 0,5 5 1,0 3-1,0 2-95,-1 2 1,3 0 0,-4 2-1,1 3-348,0 1 1,0-4 0,3 2-649,-3 1 773,3-5 1,-5 5 0,3-6 0,-1 1-392,2-1 595,1-4 0,-4 3 0,-2-4 0</inkml:trace>
  <inkml:trace contextRef="#ctx0" brushRef="#br0" timeOffset="27">8440 3057 7783,'11'1'-115,"1"2"0,-1 0 1,2 0-27,2-2 1,2 0 0,3 2 377,-1 1 0,4 1-57,4-1 0,0-3-337,-5 3 1,5-3 75,0-1 1,3-1 80,-3-3 0,-5-2 0,-6-6 0</inkml:trace>
  <inkml:trace contextRef="#ctx0" brushRef="#br0" timeOffset="28">14509 2404 7963,'12'0'0,"-1"0"0,2 0-204,2 0 0,8 0 0,9 0 0,4 0 239,2 0 0,5 0 0,-1 0 0,1 0 153,-1 0 1,-2 0 0,-6 0 0,-1 0-357,-2 0 0,-5-1 1,-5-2-1,-2-2 168,1-1 0,-3-7 0,-1-5 0</inkml:trace>
  <inkml:trace contextRef="#ctx0" brushRef="#br0" timeOffset="29">15082 2210 7942,'8'0'133,"-1"0"0,1 1 1,2 4-1,-2 6-23,-5 7 0,-1 5 0,-4 2 0,-3 5 4,-6 3 1,-6-5 0,-7 6-529,-3-1 253,3 0 0,-9 0 161,3-2 0,-9 2 0,-1-4 0</inkml:trace>
  <inkml:trace contextRef="#ctx0" brushRef="#br0" timeOffset="30">8142 3812 7745,'-11'5'-112,"0"2"112,4 4 1,2-3 27,5-1 1,0-3 0,0 4 47,0 1 0,5 1 0,2 1 0,4 0-31,0-4 0,4 2 1,2-4-1,1 0-23,2 0 0,2-1 1,1-4-1,0 0 18,-1 0 0,0-4 0,-2-1 0,-2-1-319,-1-3 0,2 3 1,-4-2-1,-2-2-156,-4-4 1,0 1 434,-6-2 0,6 2 0,-2 2 0</inkml:trace>
  <inkml:trace contextRef="#ctx0" brushRef="#br0" timeOffset="31">8280 3721 7828,'-7'1'209,"2"3"1,1 5-81,0 5 1,1 1 0,3 7-1,0 3-24,0 3 1,0 1 0,0 3-202,0-1 1,0-2 111,0 1 1,0 2-1,0-5 70,0-2 1,1-2 0,3-4-937,3-3 1,0 0 19,0-1 830,1-4 0,3-1 0,1-4 0</inkml:trace>
  <inkml:trace contextRef="#ctx0" brushRef="#br0" timeOffset="32">8474 3755 7978,'0'17'737,"0"2"1,0 0-418,0 4-280,0-3 1,0 8 0,0-4-1,0 2-70,0 0 1,4-3 0,0-5 0,0 0 96,1 0 0,-4-4 0,4 1 0,-1-2-614,0-2 0,1-1 1,-3-1-1401,2-1 1947,5-6 0,-3-2 0,6-6 0</inkml:trace>
  <inkml:trace contextRef="#ctx0" brushRef="#br0" timeOffset="33">8612 3812 7098,'-7'5'-86,"-3"0"0,2 6 0,0-1 236,0 3 1,-2 1 0,2-2 0,-2 2 83,-2 2 1,1-1 0,1-4-1,1 1-58,1-1 1,2 1 0,-3-1-68,1 0 1,6-3-1,-1-2-2,6 0 0,-1 1 1,7-3-141,4-1 5,-2-2 1,10-1-1,-5 0 1,1 0-79,-1 0 0,5-1 0,-3-2 1,1-1-69,0 2 1,-4-3-1,3 1 1,-2 0-64,-2-1 0,-1 2 237,-1-4 0,4-1 0,2-3 0</inkml:trace>
  <inkml:trace contextRef="#ctx0" brushRef="#br0" timeOffset="34">8829 3732 7891,'0'-11'639,"0"4"-274,0 2 1,0 7-233,0 1 0,0 5 1,0 7-1,0 4-32,0 3 1,1 6-1,2 1 1,2 2-124,1-1 0,-2-3 1,3 1-1,-1-3-239,0-3 1,-2-3-1,3 0-1240,-2-4 1170,4-2 0,-8-5 1,4-2-83,0-1 0,-4-2 413,3-7 0,-6-7 0,-2-9 0,-5-1 0,1-2 0,3-5 0,-5 1 0,4-6 0,-2-1 25,0 2 0,6-1 1,-2 6-1,3 2 18,1 1 0,0 5 0,1 2 0,1 3 353,2 4 0,5 5 1,-1-2 15,2 2 1,1 1 0,1 4 0,-1 2-265,1 2 0,-5-2 0,0 7-236,-2 4 110,4-2 0,-8 10 0,3-5 1,-3 2 77,-1 2 0,-5 2 1,-3-1-418,-2-1 240,-1 1 0,-1-8 1,1 2-1,1-2-193,2-2 181,3-4 1,4-1 4,-3-2 0,4-3 0,0 3 44,6-3 0,6-1 1,2-1-1,2-2 40,2 0 0,-3-1 0,3 4 1,0 0 39,0 0 1,-4 1 0,1 3 133,-2 3 1,-7 0 0,-2 0 0,-3 2 41,-1 2 0,-1 0 0,-3-1 0,-3-1-74,-4-1 0,-1-2 1,-2 3-355,-2-1 137,1-6 0,0 3 1,0-5 74,1 0 0,-4 0 0,0 0 0</inkml:trace>
  <inkml:trace contextRef="#ctx0" brushRef="#br0" timeOffset="35">7398 1099 18825,'5'-8'0,"1"1"0,2-2-420,-1-1 1,1-2-1,4 1-240,-1-1 401,6 1 1,-3 3-1,5 1-347,1-2 438,7 4 0,-2-4 0,6 4 0,2-2 56,4-2 0,5 0 0,6-1 0,4 0 58,4-3 1,1-1 0,-23 9 0,0-1 0,1 0 0,1-1-76,1 0 0,0-1 1,-1 2-1,0-1 0,1 0 1,0-1-1,0 1 1,0 1-40,1 1 0,-1-1 1,-3 0-1,1 0 1,3 1-1,1-1 1,-1 0-1,-2 0 23,1 1 1,-1-1 0,-2 0 0,0 1 0,-1-1 0,-1 0-203,1 0 1,1 1 283,-1-1 1,1 0 0,-1 1-1,-1-1 1,32-6-368,-2 1 409,-29 8 1,0 0 0,26-8 0,0 4 0,-3-3-19,-2-2 1,-6 1 0,0-1-71,-4 1 0,-6 1 44,-8 2 0,-5-1 0,-8 5-64,0 2 0,-6-3 129,-3 1 1,-7 0-1,-1 4-7,-6 0 1,-4 0 0,-2 0-149,1 0 0,-1 0 121,1 0 1,3 0 0,1 0-79,-2 0 1,2 0-1,0 0-223,-2 0 275,-1 0 1,-2 0 0,0 0-6,-4 0 54,4 5 1,-10 1 0,3 5 0,-2-3 5,2 0 1,-6 0 0,2 2-1,-2-1 6,-3-2 0,-2 1 0,-5 4 0,-3-1-10,-4 0 1,-9-3 0,-8 0 0,26-4-1,0 2-6,-2 1 1,-1 0-1,-3 0 1,0 0 0,0 2-1,-1 1 1,-3 0-1,0 0-81,-5 1 1,0 0 0,-2 0 0,0 1 0,-2-1 0,1 1 0,0-1 0,0-1 95,1 0 1,1-1 0,-2 1 0,1 0 0,3-4 0,0 0-865,2 0 0,0-2 863,1 1 1,1-1 0,3 0 0,1 0-1,1 0 1,0 0 0,1-1 0,1 1 28,1-1 0,0 1 1,-28 4-1,3-2 48,5 0 1,6-2-61,7 3 1,2-3 0,7 3-7,3-2 1,3-2 0,6-1-1,4 0-85,0 2 119,2 0 1,10-4-168,5 0 0,5 0 0,6 0 1,2 0 586,2 0 0,-2 0 1,4 1-1,-2 2-508,0 1 0,4-1 0,-4-3 256,-1 0-244,4 0 1,-5 2 0,2 0 0,-2 2-8,-2-1 0,1-2 0,-1-1-90,1 0 87,-1 0 42,1 0 0,-6 0 0,-1 0 0</inkml:trace>
  <inkml:trace contextRef="#ctx0" brushRef="#br0" timeOffset="36">5176 7865 14105,'1'-11'-1164,"3"-1"0,3 1 1174,4-1 0,2 1 0,3-1 0,6 2 15,3 2 1,7 0 0,-1 4-1,2 1-54,1 2 1,-3 2-1,-1 2 1,1 2-47,-2 1 0,3 1 1,-5 1-1,-3-1 9,-4-2 0,-3 3 0,-6-5-294,1 0 90,-6-2 375,4 4-308,-14-3 1,-1 3 0,-13-7-109,-3-1 282,-5 1 1,-8-7 0,-2 4-1,-1 0 42,-1 0 0,-1-3 1,2 3-1,-3 0-2,0 0 0,4-2 0,0 3 0,7 1 10,5 2 0,0 1 1,9 0 18,1 0 0,3 0-136,8 0 1,5 4-1,13 0 1,6-2 135,4-1 1,6-1-1,7 0 1,3 0-49,-1 0 0,6-5 1,-1-1-1,3 0-61,0 2 1,2 3 86,-4 1 1,12 0 0,-4 0 0</inkml:trace>
  <inkml:trace contextRef="#ctx0" brushRef="#br0" timeOffset="37">15231 3068 13234,'-12'-1'0,"1"-2"-1213,-1 0 754,1-6 0,-1 6 571,1-5-197,0 6 0,0-4 0,2 3 107,2-1 1,6 0 58,1 4 0,10 0 1,10 0-1,6 0-32,4 0 0,10 0 0,4 2 1,7 0-76,5 2 1,4 1 0,-26-4 0,0 1 0,1 0 0,-1-1 14,1 1 0,-1-1 0,1 0 0,0-1 0,0 0 0,1 0 0,0 0 0,1 0 27,-2 0 1,1 0 0,1 0 0,0 0 0,-1 0-1,-1 0 1,0 0 0,-1-1-10,-1-1 0,0 0 0,27 1 1,-1-4-1,-5 1 28,-8 0 1,-7 0 0,-10 4-140,-6 0-51,-5 0 0,-6 0-149,-1 0 260,-5 0 1,-7 0 0,-10 0 0,-10 0 11,-8 0 0,-4 4 0,-13 1 0,-5 0 7,-3 0 1,-4 4-1,1-2 1,-1 0-3,-4 1 0,8-5 0,-2 0 1,5-1-36,6-2 0,5 1 0,5 1 0,2 2-78,3-1 0,3-2 0,8-1-235,4 0 390,7 0 0,8 5 0,6 1 0</inkml:trace>
  <inkml:trace contextRef="#ctx0" brushRef="#br0" timeOffset="38">6275 7899 7684,'-6'-5'0,"4"-2"-379,4-4 1,6 0-1,7 1 1,4 1 465,3 1 0,1 1 1,1-4-1,1 3-88,2 0 0,1 4 1,-1-2 296,3 1-277,3-4-17,2 7 0,-5-3 1,1 5-1,-1 0 1,0 0-1,-4 0 1,-2 0-11,-1 0 1,-1 0-15,-3 0 1,-9 2 0,-11 0-7,-9 2 0,-12 1 1,-8-2-1,-3 2 23,-2 1 1,1-3 0,-2 0 0,-1-1-9,-1-2 0,4 0 1,3 0-30,-1 0 46,4 0 1,0-2-1,6 0 1,-1-3-9,0-2 1,5 4 154,3-5-104,2 5-181,7-7 126,0 9 0,12-4 0,2 4 1,8-2-2,7-1 1,1-3 0,6 2 0,3 0-18,4-1 0,0 3 0,5 3 1,0 0-52,-1 0 77,3 0 0,-3 0 0,5 0 0</inkml:trace>
  <inkml:trace contextRef="#ctx0" brushRef="#br0" timeOffset="39">5268 8346 12053,'-12'-5'-2582,"5"2"1903,-1-4 0,4 3 165,-3-4 521,-1 6 0,0-9-25,1 4 1,4 0 0,-1 0-1,4-2 179,4-1 0,8 0 0,7 1-81,2 1 1,6-2-1,2-3 1,3 3-1,4 1-59,-1 3 1,1 1-1,-3 5 1,-1 0 40,-2 0 1,0 3-1,1 2 1,-1 2 10,-2 2 1,2-3 0,-3 0 250,-2 0-268,0 2 0,-3-6 1,0 2-1,-3-2 122,-4 2 0,-2-3-385,-1 3 127,-6-3 0,-1 1 0,-7 0 112,-6 2 1,-6 1-1,-12-1 1,-3 2-5,-4 0 1,0 3 0,-8-5 0,1 0 22,-1 1 1,4-4-1,-1 3 1,2-3-4,2-1 1,5-3-1,2-2 1,3-1-37,1 1 0,1 2 0,3 3 0,4 0 117,2 0-206,2 0 150,4 0 1,3 0-154,8 0 1,4 3 0,6 1 0,2-1 56,2-2 1,5-1 0,4 0-1,0 0 47,1 0 0,1-5 1,5-1-1,1-2 23,-1 0 0,-4 2 1,0-3-1,-2 3-73,-3 1 1,-2 1-1,-4 4 1,-4 0-121,-2 0 1,-5 2 50,-1 6 0,-4 0 0,2 8 0</inkml:trace>
  <inkml:trace contextRef="#ctx0" brushRef="#br0" timeOffset="40">3561 9090 18154,'5'-6'-235,"3"-1"0,6 5-51,1-2 0,7 0 0,0 4-552,3 0 653,7 0 1,-3 0 0,6 0-288,-1 0 379,0 0 0,2 4 0,1 1 0,2 0-75,2 0 0,3-1-83,2-4 74,13 0 0,-11 0 1,15 0-1,-2 0 0,1 0 112,2 0 1,-30 0 0,2 0 0,1 0 0,1 0-1,0 0 1,0-1 8,0-1 1,0 0 0,0 1 0,1 1 0,1-2 0,1 0 0,0 1 0,1 1-67,0-1 1,0 2 0,2-1 0,0 0 0,-2 0 0,1 0 0,-1 0 0,1 0-17,0 0 0,-1 0 1,3 0-1,-1 0 1,0-1-1,0 0-1278,1-1 1,1 0 1339,-1 2 1,1-1-1,-1-2 1,-1 0 0,1 1-1,-1 1 1,1-1 0,1 0-6,-2 1 1,1 0 0,-1 0 0,1-1-1,0 1 1,0 0 0,0-1 0,-1 0-56,0 1 1,0-1 0,-1 2-1,0-1 1,2 1 0,0 0-1,-2 0 1,0 0 36,0 0 0,-1 0 0,0 0 0,0 0 0,-1 1 0,-2-1-124,2 2 1,-1 0 179,0-1 0,0 0 0,-1 1 0,1 1 0,-1-3 0,-1 0 38,1 0 1,-1 0 0,-2 0 0,0 0 0,2-1 0,-1 0 0,0 0 0,0 0 0,-1-2-1,1 1 17,0-2 1,-1 1 73,-3 2 1,-1 0-82,5-4 0,-1 0 0,24 0-10,-28 1 1,1 0 0,26-6 0,1 3-1,-5 0 16,-6-1 0,-5 4 0,-5-3 0,-2-1 11,-4 2 0,-2 1 0,-1 5 173,-3 0-185,-3 0 1,-1 0 0,0 0 270,0 0-281,0 0 0,0 0 0,0 0-45,-1 0 51,1 0 1,4 0 0,0 0 0,-1 0 510,2 0 1,-2 0-1,4 0 1,1 0-526,-2 0 0,4 0 0,-2 0 0,2 0 172,1 0 1,-1 0 0,1 0 0,-1 0-122,2 0 1,2 1 0,-1 1 0,1 2-21,1-1 0,5-2 1,0 0-130,6 3 119,-2-3 0,4 4 0,-4-5-176,2 0 165,-2 0 0,8 0 1,-4 0 43,1 0-24,-3-5 0,7 4 0,-3-4 0,3 1 3,1 0 1,3-1 0,0 3 0,-2-3 2,2-2 1,0 5-1,-3-3 1,-1 1 23,-2 0 0,2 0 0,-5 4 0,-2-1 20,-3-3 0,-4 3 1,1-3-37,-1 3 1,-5 1 0,1 1 0,-2 2 0,-2 0 20,1 0 1,-5 2 0,1-1-92,1-2 62,1 5 0,-2-6 1,3 3-136,1-3 123,2 4 0,-4-4 1,-1 3-140,-2-2 55,1-2 1,2 0 0,-1-2-39,-2-2 100,1-2 0,-2-1 0,-1-1 0,-1-1-2,0-1 0,1-2 0,-3 0 0,2-2 46,-2-2 0,-1 1 1,-1 4-1,0-1-13,0 1 1,0-1-1,-1 1 1,-2-1-60,-1 1 0,-5 3 1,1 2-1,-2 0-190,-1-1 1,-5 5 52,1-2-494,-6 3 314,4 1 351,-6 0 0,0 0 0</inkml:trace>
  <inkml:trace contextRef="#ctx0" brushRef="#br0" timeOffset="41">13341 1214 13562,'-5'6'587,"-3"-2"-1098,3-3 1,5-2-1,9-3 1,5-4 603,5-2 1,4 2 0,4 1 73,4-2-109,-3-1 1,5 2 0,-2 2 179,6 1-213,-1 1 1,7 4-1,-3 0 1,0 0 8,4 0 0,4 0 0,2 0 0,-1 0-74,2 0 1,-4 4-1,4 1 1,-3 0-91,-2 0 1,3 0 0,-9-2 0,1 0-197,-3 0 1,-2-2 0,-3-1-1,-3 0-207,-3 0 0,-6 0 0,-4 0 439,0 0 1,-2-5 0,-3-1-1</inkml:trace>
  <inkml:trace contextRef="#ctx0" brushRef="#br0" timeOffset="42">14280 985 11502,'2'-11'0,"1"2"-308,5 2 0,2 4 1,2-1-1,-1 3 58,1 1 0,-1 0 0,0 1 97,1 3 1,-5 3-1,0 4-123,-2 1 285,-1 4 1,-3-3 0,2 2 162,0-2-115,1 3 0,0-3 0,0 4 0,-2-2-86,0 0 0,-2 5 1,0-2-1,-3 1-24,-5 0 1,0 1 0,-12 2 0,0 0 65,-1-3 0,-6 3 0,0-4 0,2 1-8,0 0 0,3-5 0,0 0 0,3-4-517,4-2 512,2-6 1,1 8-1,1-3 1</inkml:trace>
  <inkml:trace contextRef="#ctx0" brushRef="#br0" timeOffset="43">5130 10063 7892,'0'-11'-219,"0"-1"-404,0 1 493,0-1 0,5 5 0,2-1 0,0 0 177,1 2 1,0 1 0,3 5-1,1 0 110,-1 0 0,2 0 1,1 0-1,2 0-72,2 0 0,2 5 0,6 3 0,3 2 3,4 1 1,-5-3-1,7-2 1,-2 1-92,0-1 1,-4-2-1,-2 2 1,-3-1-78,-1-2 0,-5 2 0,-4 0-70,-5 1 156,-4-3 1,-8 6-64,-5-5 41,1 5 0,-15-3 0,2 4 0,-4-1-59,-3-1 1,-1-5-1,2 4 1,-2-2 10,-1-3 0,2 0 0,-2-2 1,1 0 65,3 0 0,1-2 0,2 0 0,2-2 36,1 1 0,3 2 0,-2 1 107,2 0-99,6 0 1,6 0 0,8 0-52,3 0 1,4 0 0,1 0-325,4 0 225,1 0 0,6 0 1,0 0-460,0 0 563,0 0 0,5-10 0,1-3 0</inkml:trace>
  <inkml:trace contextRef="#ctx0" brushRef="#br0" timeOffset="44">5485 9880 7968,'8'-1'-418,"0"-3"1,-1-1 0,5-3 268,-1 4 213,-5 3 1,8 1 0,-2 0 49,1 0-91,-1 0 1,4 0 0,-1 1 244,-1 3-244,4-3 0,-6 6 0,4-5 0,-4 2 0,0-1 1,-4 2-1,-2 0-81,-1 1 0,-1-2 1,-5 4-28,-3 1 1,-3-1 0,-5 1 0,-4-2 17,-3-2 0,1 2 0,-1-3 1,0-1 27,1-2 0,-2-1 1,5 0-1,1 0 50,1 0 0,2 0 0,0-1 108,4-3 28,-3 3 29,8-9-40,-3 8 0,7-7 47,1 6-155,4-6 0,0 7 0,1-3 0,1 1 32,1 1 1,5-1 0,1 4 0,-1 0-39,1 0 1,-3 0 0,4 0 0,-2 0-34,0 0 1,2 0-1,-3 0-18,1 0 0,0 0-300,-3 0 241,-6 0 0,-2 0-190,-8 0 170,-2 0 1,-6 0 0,1 0-141,-1 0 174,1 0 0,0 0 24,-1 0 9,1 0 1,-1 0-1,1 0 1,-1 0-18,1 0 0,-1 0 1,1 0-1,-1 0 41,1 0 0,3 0 0,1 0 16,-2 0 0,4 0 0,-5 0 0,3 0 0</inkml:trace>
  <inkml:trace contextRef="#ctx0" brushRef="#br0" timeOffset="45">5520 9868 6075,'11'6'171,"1"-5"0,-1 3 0,2-3-62,2-1 1,-1 0 0,5 0 0,1 0 14,2 0 1,-3 0 0,0-1-1,2-2-131,0-1 0,2-3 0,-1 2 0,-3-1 3,-4 1 0,-1-4 4,1 2 0,-2-3 0,4-2 0</inkml:trace>
  <inkml:trace contextRef="#ctx0" brushRef="#br0" timeOffset="46">8566 9559 7646,'-7'-1'-76,"4"-3"0,3 2 1,3-5-1,6 2 288,5 3 0,5-3 0,9 0 0,7-1-32,6 1 0,7-4 0,4 3 1,3 0-67,3 2 0,-25 1 0,0 1 1,1-1-1,0 1-40,1-2 1,1 1-107,3 2 0,0 0 0,-4-2 0,1-1 0,1 3 0,1-1 96,-1-2 1,0 0-959,4 2 0,1-1 957,-4-2 1,0 0-1,4 1 0,1 1-171,-2 1 1,-2-2 84,-1-1 0,-1 0-666,1 4 0,-2 1 732,-1-3 0,-1 1-213,30-4 67,-31 6 0,1-1 144,25-9-216,3 4-697,-10-1 881,-1-3-162,-5 9-296,0-9 439,-6 8-56,0-8 939,-11 9-906,-1-9 1250,-5 8-1250,-5-3 960,-2 5-977,-4 0 836,-1 0-898,-5 0 182,0 0 1,-8 0 3,-2 0 57,-2 0-158,-5 5-19,-6-3-19,-1 8 1,-5-8 27,1 6 8,-6-5-818,-2 7 734,-9-9 0,2 5 0,-5-3 113,-1 1 0,-6 2 0,-3-1 0,-1 3 0,-2-3 0,2-2 0</inkml:trace>
  <inkml:trace contextRef="#ctx0" brushRef="#br0" timeOffset="47">6207 10178 8081,'-10'-2'-770,"2"-2"522,3 3 1,6-4 376,3 5 0,2-4 0,6 0 150,-1 2-232,6-4 0,-2 3 0,7-5 59,2-1-52,1 4 0,-1-4 0,2 4 40,1-1-74,4 4 1,-5-7-1,3 5 1,0 1-4,1 2 0,-1 1 1,3 0-1,-3 0-28,-1 0 1,-1-4 0,-6 0-1,0 2 14,-2 1 1,-1 1 0,1 0-1,-4 0 17,-2 0 1,-6 0 0,1 0-118,1 0 110,-4 0-10,0 0-20,-5 0 0,-5 0-212,-3 0 145,-2 0 0,-1 0 1,-1 0-415,1 0 231,-1 0-1,6 0 268,-4 0 0,3-6 0,-4 0 0</inkml:trace>
  <inkml:trace contextRef="#ctx0" brushRef="#br0" timeOffset="48">5107 10693 8033,'0'5'-424,"0"-5"0,5-4 1,3-5-1,4 3 575,3 1 1,3-4-1,5 2 310,-1 1-361,6-4 1,2 7 0,3-3 95,-3 1-163,-2 1 0,-2 4 1,-2 0-1,-2 1 14,-1 3 0,-3-1 1,0 4-1,-2 2 12,-2 1 0,-1-2-137,-1 0-2,-6-6 1,4 7-1,-4-4 1,2 0-160,0 0 1,-4-1 0,2-5-228,-1-3 466,-1-2 0,1-6 0,1 1 0</inkml:trace>
  <inkml:trace contextRef="#ctx0" brushRef="#br0" timeOffset="49">13330 1236 8034,'-12'0'0,"2"-1"0,1-1-564,2-2 0,3-1 0,-4 1 873,6 3-51,-4-10 1,3 9-108,-1-6 0,5 6 1,7-3-1,2 1-14,1 0 1,5-1-1,1 2 1,4 0-5,3 0 1,7 2 0,-1 1 0,3 0 7,2 0 1,5 0 0,5 0 0,4-2 88,4-1-139,-5 1 0,8-8-1649,-3 3 1473,8-4 135,-7 0 0,-22 5 0,1 0-863,24-5 893,-2 5-12,-4-4 1,-11 7-451,-1-5-86,-9 6 243,-2-3 121,-5 5-656,-5 0 291,-7 0 509,-1 5 1,-8-3-41,1 6 272,-1-5 0,3 2 1,1-5-1</inkml:trace>
  <inkml:trace contextRef="#ctx0" brushRef="#br0" timeOffset="50">14292 904 8034,'11'-6'-346,"-3"-3"-978,-1 5 1398,1 1 0,4 3 81,-1 0 0,0 5 0,1 2 0,-2 5 1,-1 3 5,-1 4 1,-1-1-1,5 1 505,-1 1-583,-5 2-65,5 1 85,-10-5-115,4 3 0,-5-3-20,0 5 167,-5 0-231,-7 5 88,-5-4 1,-4 4-1,0-5 1,-5 0 60,-2 0-33,3 0 1,-3-1-484,5 1 1,-4-5 60,0-3 132,1-2 200,-2-1 0,4-1 0,-4 0 0</inkml:trace>
  <inkml:trace contextRef="#ctx0" brushRef="#br0" timeOffset="51">5176 10693 8013,'-11'5'-1,"-1"-4"-376,1 3 233,4-8 102,2-2 1,10-2 38,3 0 97,7 1 24,-2-5-26,9 6 0,-3-3 0,6 5 0,3 2 1,0 0-1,3 2 116,2 0 0,-3 0 0,6 0 0,-4 2-103,0 2 0,-1-2 0,1 6 0,-3-1-93,-1 0 1,-1 2-1,-4-4 1,-1 0-99,-3 0 1,-3-1 0,-4-4-233,-1 0 346,-4 5-59,-2-4 37,-5 4-11,0-5-5,-5 0 12,-2-5-3,-4 4 1,-4-9 0,-2 3-376,-1 1 264,-1-4 1,-9 7 0,-2-3 0,-2 1 38,1 2 1,-2 2 0,3 1-1,-5 0-3,-3 0 15,2 0-173,-3 0 195,10 0 0,-3 0 62,5 0-40,0 0-11,5 0 51,-1 0 53,5 0-53,1 0 68,11 0 23,-4 0 25,8 0 0,-1-4 0,6 0 0,5 0 1,4 1-76,3-1 0,-1-4 0,5 4 259,1 2-16,7 1-252,-3-4 60,9 3 1,-3-3-1,4 5 1,2 0 0,0 0-137,3 0 1,3 0-187,-4 0 1,5 0-1,-2 0-189,-1 0 1,4-1 395,-6-3 0,5-2 0,-2-6 0</inkml:trace>
  <inkml:trace contextRef="#ctx0" brushRef="#br0" timeOffset="52">6837 11219 7925,'-12'0'-174,"1"0"1,3 0-95,0 0 213,6 0 0,6 0 1,8 0-1,5 0 225,3 0 1,7 0 0,6 0 0,7 0-58,5 0 1,14 0 0,3 0 111,-27 0 0,0 0-225,2 0 1,1 0 0,5 0 0,1 0-1,1 1 1,0 0 0,4 0 0,0 0 50,4 1 1,0 0 0,0 0 0,1-1 0,5-3 0,1 0-1615,0-1 0,0-2 1537,0-2 0,1-1 1,2 1-1,0 0 1,-1-2-1,0-1 1,0 0-1,0-1-40,-1 1 1,0-1 0,-2-1 0,-1 1 0,0 0-1,0 0 1,-3 1 0,-1 0-30,-2 0 0,-1 1 1,-1 2-1,-2 1 1,0-1-1,0 1 1,-3 2-1,-1 1 75,-1 0 0,0 1 0,-4-1 0,0 2 0,1 1 1,0 0-1,0 0 0,-1 1 22,1 1 0,-1 0 0,-1 1 1,-1 0-1,-1 3 0,-1 0 0,-1-1 1,0 1-46,-2 0 1,1 0 0,25 5 0,1 1-22,-5-1 155,-5 0 0,-2 1 0,-8-1 0,-2-1-80,-4-2 0,-7 2 0,-3-3 3088,-7-1-2910,-3 4 0,-6-9 780,1 3-978,-5-2 0,-3-2 0,-9 0 0,-4 0-74,-2 0 1,-9-4-1,-1-1 1,-3 0 46,-3-1 0,-4 1 0,-2 3 1,-2-2 44,-2 1 0,-1 2 0,-4 1 0,-2 0 6,-5 0 0,-1 0 0,-8 0 0,1 0-29,0 0 1,27 0 0,0 0 0,0 1 0,-1-1 0,-2 2 0,-1-1-91,-1 1 0,0 0 1,-4 0-1,-1 1 1,-1-2-1,0 0 147,-2 1 0,-1 0-218,-4 3 1,-1-1 0,1-1 0,0-1 0,-5 3 0,-1-1 228,1 0 1,-1 0-50,-1 0 0,-1-1 0,0 1 0,-1 0 0,-1-1 0,-1 0 0,2 0 0,-1 0 3,0-2 0,2 0 1,3 0-1,0-1 0,1 0 1,1-1-1,1 0 1,2-2-62,3 0 0,0-1 1,2-2-1,1 0 1,2-1-1,0 0 1,3 0-1,0-1 51,1 1 0,2 0 0,3 1 1,1-1-1,-26-4-49,6-1 1,0 2-1,7 3 1,4 3 0,1 2-27,1 2 0,4 0 0,-1 2 55,3 2 0,5 2 0,-2 2 0,7-1 0,2 1 170,3-2 0,6 3 0,0-4-229,5 1 323,4-3 1,10 2-1,2-5 1,4 0-229,0 0 1,1-4 0,-1 0-1,0 2 123,1 1 0,-1 1 0,2 0 0,1-2-191,1-1 0,1 1 0,-4-2 1,2 3-132,2 1 0,4 0 185,-1 0 0,3-5 0,1-1 0</inkml:trace>
  <inkml:trace contextRef="#ctx0" brushRef="#br0" timeOffset="53">12333 8231 8369,'0'-11'-889,"0"5"735,0 0 1,-1 6-1,-3 0 1,-3 0 101,-3 0 1,-3 7-1,-2 3 1,-5 5 57,-1 3 0,-3 0 0,-2 2-200,-1-1 120,-4 0 0,7 0 0,-3-1-243,3-1 293,1-2 0,5-7 1,1-2 23,1-1 0,3-1 0,-3 1 0,4 1 0</inkml:trace>
  <inkml:trace contextRef="#ctx0" brushRef="#br0" timeOffset="54">11990 8231 8269,'11'-3'-401,"1"-1"0,-1-4 0,1 4 1,-2 0 324,-2-1 0,2 4 1,-4-1 56,0 4 0,1 1 1,-5 4 8,2 2 17,0 1 1,-4 6 0,0 0 3,0 2 0,-4-3 0,-1 4 0,-1 0 0,-3 0 11,-1 1-13,3-6-5,-3 2 1,9-4 13,-3-1 1,3-3-1,2-1-13,3 2 1,-2-4 0,7 0-34,4 0 0,2-3 0,6 1 0,-1-1-107,4-2 0,3-4 135,3 0 0,3-10 0,-3 1 0</inkml:trace>
  <inkml:trace contextRef="#ctx0" brushRef="#br0" timeOffset="55">8944 11746 8409,'-5'-11'-1215,"-3"-1"742,3 6 450,0 1 1,5 6 0,1 3 0,3 3-43,4 4 0,2 5 0,1 3 0,1 3 53,-1 1 0,2 1 0,1 1 0,1 2-14,-1-2 1,-1 0 0,-2-3 0,1 0-6,-1-3 1,-1 2-127,-2-6-55,2 0 212,-9-9 0,5 0 0,-6-6 0</inkml:trace>
  <inkml:trace contextRef="#ctx0" brushRef="#br0" timeOffset="56">8875 11735 8225,'0'-12'-1098,"0"1"893,0-1 1,-1 6-1,-2 3 1,-2 7 213,-1 8 1,-1 4 0,-2 8-1,2 2-17,-2 0 1,3 5-1,-2-4-293,-1-2 298,4-1 0,0-2 1,5-3 2,0-4 0,-5-2 0,-2-2 0</inkml:trace>
  <inkml:trace contextRef="#ctx0" brushRef="#br0" timeOffset="57">8898 11815 8225,'11'-12'-410,"1"1"1,3-1 0,0 1 0,1 1 282,0 2 1,1 3 0,3 5-1,0 0 234,5 0 1,1 5-1,6 3-281,-1 2 174,4 1 0,6 1 0,5-1 0</inkml:trace>
  <inkml:trace contextRef="#ctx0" brushRef="#br0" timeOffset="58">13135 10796 8242,'-6'-5'0,"-1"3"-1121,4-1 878,-4 1 1,0 4 0,-1 1 0,-1 5 195,-1 2 1,2 2 0,1 0-1,-2 2 99,-2 2 0,0 3 0,0-3 0,-1 1-54,1-1 0,-1 1 0,1-3 1,-1 1 18,1-1 0,1 0 1,1 0-1,1 1-17,-1-1 0,-6-1 0,-3-1 0</inkml:trace>
  <inkml:trace contextRef="#ctx0" brushRef="#br0" timeOffset="59">12895 10887 7920,'0'-6'-123,"0"2"1,0 9 0,0 7-124,0 6 0,0-1 1,0 2-1,0 0 180,0-1 0,-4 4 1,-1-4-1,0 1 75,-1 0 0,1-5 0,3 1-14,-2-2 1,0-5 122,4-1-117,0-4 1,2 2 16,1-5 1,4 0 0,4 0 0,1 0 6,-1 0 0,2 0 1,1 0-1,1 0-18,-1 0 1,0-4-1,0 0 1,1 0-73,-1-1 1,0 4 0,0-3-1,2 2-90,-2-2 1,-2 3 154,0-3 0,-1-3 0,1 1 0</inkml:trace>
  <inkml:trace contextRef="#ctx0" brushRef="#br0" timeOffset="60">13788 11826 8128,'0'-6'-424,"5"1"0,4 5 0,5 0 495,5 0 1,8 0 0,6 0-1,6 0 20,7 0 0,12 0 1,5 0 88,-29 0 0,2 0-279,1-1 1,1 2 0,2 1 0,1 1 0,2 0 0,0 1 83,2 1 1,1 1 23,2-1 1,1 1-1,1 2 1,0 1 0,1 0-1,0 1 1,2 0-1,0 1-22,1 1 0,0-1 0,1-1 0,1-2 0,1 0 0,0-1 0,1-1 0,0 0-78,1-2 0,0-1 1,0 0-1,1-1 1,0-1-1,1-2 1,-3 2-1,1 0 72,-1 0 1,1 1 0,-4 2 0,0 0 0,-2 3 0,-1 1-1,-3 1 1,0 1 4,-3 1 1,1 0 0,0 0-1,1 1 1,-3-1 0,-1 1-1,1-1 1,0 1-64,-1-1 0,-1 1 0,-2-3 0,-1-1 0,-1 0 0,0 0 0,-1-2 0,0-1 39,1-1 0,0 0 0,-4-1 0,0-1 0,-1-2 1,1-1-1,-3-1 0,1 0-41,26-6 1,1-2 0,-10-1-116,-2-1 128,-6 6 1,-6-3 0,-8 5-167,-4 1 177,1 2 1,-12 1 0,1-1 266,-5-3 1,-5 2-165,-8-6 0,-2 4 435,-6-3 1,1 3-484,-1-4 0,1 0 0,-1-3 0</inkml:trace>
  <inkml:trace contextRef="#ctx0" brushRef="#br0" timeOffset="61">5153 12421 7868,'-6'-11'-515,"2"0"1,3 3 0,2 0 544,3-1 1,-2 3-1,6 0 1,1 1 2,1 2 0,3 0 1,1 1-1,2-2-53,2 2 0,-3 0 0,5 2 0,0 0-36,2 0 0,-3 0 0,0 0 0,0 0 56,-1 0 0,3 0 0,-3 0 0</inkml:trace>
  <inkml:trace contextRef="#ctx0" brushRef="#br0" timeOffset="62">5188 10372 8440,'0'-7'-809,"0"-1"1,-4 0-1,0-3 811,1-1 1,1 2 0,-1 1 151,-1 2 0,-1-1-46,2-3 1,0 4 0,-5 3-88,-1 3 1,-1 2-1,-2 3 1,-2 5-36,-2 5 1,-3 0 0,3 5 0,-2 2 42,-2 0 1,3 1 0,0-2-1,2-1-39,0 2 1,-4 4-1,4 2 1,-1-1-27,0 2 1,-1 0-1,-2 4 1,3-3 34,-1-1 0,4 4 0,-2-1 244,2 2-248,7 1 1,-3 1-1,4 0 4,-1 3 1,3-6 0,-1 2 0,3-2 0,1-1-18,0-1 1,5-4 0,1 2 0,2-2 8,0 1 0,-1 5 1,3-1-1,-1 2 3,-1 1 1,-2 0 0,3 2 0,-1 0-8,1-2 1,-3 1 0,2-7-20,1 2 28,1-5 0,0 3 1,-1-5-47,-1 0 39,-1-5 1,5 2-1,-1-5 1,1-1-46,-1-1 1,1-1-1,-1-1 1,-1 0-20,-2 1 0,2-1 1,-4 1-1,2-1-120,0 1 195,-6-6 0,3 4 0,-5-3 0</inkml:trace>
  <inkml:trace contextRef="#ctx0" brushRef="#br0" timeOffset="63">4970 11528 8327,'6'0'-709,"1"2"1,-5 2 727,2 3 0,5 5 1,-3 3-1,1 4 13,-3 3 0,1 0 1,-2 1-1,1 0-17,1 0 0,-3 0 0,1 0 1,-1-1-8,-2-3 0,0 1 0,0-5 0,0-1-5,0-1 1,0-2 0,0 1-17,0-1 0,0-3 0,-2-2 0,0 1-14,-2-1 1,-4-2 0,3 2 0,-1 1 0,-3-1 0,-5 0 0,-2 3-84,-2-1 97,-1-6 0,-4 7 0,0-5 0,1-1-6,3-2 1,-1-1 0,4-1 0,2-4-12,2-7 1,4-4 29,0-7 0,6-10 0,-3-3 0</inkml:trace>
  <inkml:trace contextRef="#ctx0" brushRef="#br0" timeOffset="64">5966 8037 15192,'0'-18'0,"2"3"0,0 2-296,2 1 1,0 5 0,-3-1 416,3-1 103,-3-1 0,9 3-131,-2-1-115,-3 5 0,5-2 1,-2 5-1,2 0-149,1 0 0,1 4 0,-1 1 0,1 2-42,-1 1 1,2 3 0,1-1 0,3-1 29,0-2 0,1 5 0,2 3 0,0 0-40,0 2 1,5 1 0,3 5-1,0-1 22,0 1 1,3 1 0,-3 3 0,1 4-36,3 2 1,1 1-1,0 2 1,-1 2-5,-2 4 1,1-1 0,2 1 0,-1 1-40,-2 1 1,1 2 0,2-1-44,-2-3 320,-3 2 0,-2-3 0,2 5 1,0-1-17,0 1 0,3 0 0,-3 0 0,0 0 5,0-1 1,2 1 0,-3 0-1,-1 1-7,-2 3 1,-1-2-1,0 5 1,-1 3-13,1 4 0,-4-5 0,-1 2 1,-1-1-1,-3 0 1,-2 0-1,-1-3 1,-2-2 16,-2 0 0,-3-1 0,2 1 1,-1-5 17,-2-2 1,2 1-1,0 0-3,2 1 1,0 1 0,3 2 0,-1 0-7,-1-1 4,0 0 0,-1-3 1,0 1-1,-1-1-5,0-3 1,-3 2 0,1-3 0,-3 1 1,-1 0 0,0-5 0,0 1 1,0-3 1,0 0 0,0-1 1,0-1-1,0-1 1,0-1 1,0-6 0,-1 3-1,-2-1 2,-1-1 0,-3 5 1,2-4-1,-2-1-33,-2 2 1,3-2 0,-2 3 21,-1-1 0,-1 4 0,-1-3 1,-2 2-1,-1-1-9,-1 2 0,-6-3 0,2 2 9,-2 1 9,3-4 0,-2 0 1,3-6-1,2 1 7,2 0 0,-1-5 0,6-3 1,-1-2 0,2-2 1,0 1 0,5-1 0,-2 1-39,2-1 1,0 1 0,2-1-1,0 1-18,0-1 1,-4 0 0,1 1 0,0-1-28,2 1 0,0-2 1,-2-1-160,-1-1-139,0-1 375,-1 0 0,4-7 0,-4-7 0</inkml:trace>
  <inkml:trace contextRef="#ctx0" brushRef="#br0" timeOffset="65">7100 11700 7936,'0'-6'-778,"0"2"1,0 8 802,0 3 1,0 9 0,0 2 0,0 1 9,0 0 0,0 0 1,0 4-1,0 0-18,0-1 1,0-2-1,0-1 1,0 0 0,0-1 1,-1 2-1,-2-5-7,-1-1 3,1 4 0,3-9 0,0 2-24,0-1 0,0-3 1,1-1 7,3-1 0,2-1 0,5-4 0,2 0-3,2 0 1,-1-5 0,6-3-1,0-2-6,2-1 11,0-6 0,6-1 0,2-5 0</inkml:trace>
  <inkml:trace contextRef="#ctx0" brushRef="#br0" timeOffset="66">5084 13131 7823,'-5'-11'-658,"5"-1"0,7 1 735,3-1 0,8 1 1,3 0-1,6-1 1,2 2 0,3 2 1,5 3-1,3 5 1,0 0-61,4 0 25,0 0-1435,2 5 1238,5 2 180,-4-1 0,0 3 0,-6-4-607,-2 1 568,4-3 0,-11 6 0,1-5-50,-4-2 1,-2-1 0,-5-1 0,-2 0-1,-2-1-451,-1-3 514,-2-2 0,-4-16 0,1-2 0</inkml:trace>
  <inkml:trace contextRef="#ctx0" brushRef="#br0" timeOffset="67">4993 13108 6312,'-6'-5'113,"7"3"1,9-5 122,4 2-115,6-4-100,3 8 1,3-8 0,4 4 0,2 0 0,2 0 0,3 2 30,1 2-7,6-4-18,-4 4 1,2-6 29,0 4-949,0 1 927,4-8-310,0 9 286,0-9 0,-5 8 0,-3-3-908,-3 0 697,0 4 200,-6-9 0,3 8 0,-6-1 0,0 1 0,-2 2 0</inkml:trace>
  <inkml:trace contextRef="#ctx0" brushRef="#br0" timeOffset="68">5989 12937 7548,'5'-7'-369,"-2"2"1,4 4 0,2-2 391,2 0 0,1-1 1,4 2-1,4 0 81,5-2 0,1 0 1,4 4-1,3 0-19,4 0 0,8-4 1,4 1-1,1-1-10,1-1 0,5 3 1,6-1-1,2 1-67,-31 2 1,0 0-1,3 1 1,-1 0-1,2 0 1,-1 0-559,0 1 0,-1 0 566,0 0 0,0 0 0,4-2 0,0 0 0,1 0 0,0 0-28,0 0 1,1 0 32,3 0 0,-1 0 0,-2 0 0,1 0 0,1 0 1,1 0-1,1-1 0,-1 1-3,1-2 0,1 0 0,2 1 1,2 0-1,-1 0 0,1-1 0,-2 1 1,1 0-107,-2 1 0,1 0 0,5 0 0,0 0 0,-4 0 0,1 0 0,1 1 0,1 0 85,0 0 1,0 1-1,-2 1 1,-2 1 0,1 1-1,0 1 1,0 0 0,0-2-2,1 0 0,0 0 0,1 1 1,1 0-1,-4-1 0,0-1-18,2 0 1,-2 0 0,-2 0 0,-1-1 0,1-2 0,-1 0-1,0 0 1,-1-1 0,0-1 0,-1-1-10,-1-3 0,0 0 1,-4 0-1,0 0 1,-1-4-1,-1 0 1,-2 0-1,0 0-86,-1 0 0,-1-2 0,-1-1 0,-1 0 1,25-13-184,-1 5 250,-11-2 1,5 5-1,-10-4 1,-2 3-310,-4 4 359,-4 2 0,-5-1 0,-3 0 0,-5 0 0,-5-1 0</inkml:trace>
  <inkml:trace contextRef="#ctx0" brushRef="#br0" timeOffset="69">8394 13120 8267,'-11'0'-1368,"3"0"759,0 0 903,6 0-300,-3 5 0,5-4 43,0 14-34,0-7 0,5 14 1,2-3-16,4 2 15,0 2 0,-3 0 0,-1 0-25,2 0 0,1 2 1,2 0-1,-2-4 0,-1 0-111,-1-4 0,-5 0 0,4-6-107,-2 1 240,-1-1 0,-15-10 0,-1-2 0</inkml:trace>
  <inkml:trace contextRef="#ctx0" brushRef="#br0" timeOffset="70">8302 13063 8195,'-11'0'-279,"3"0"1,1 1-1,-2 3 279,-1 3-1287,-2-2 1389,6 6 0,-3-1-105,5 5 1,-4 4-1,5-2-34,0 0 0,2 1 1,0 3-1,-2-4 0,-1 0-54,2-3 1,0-1 90,2-2 0,0 0 0,0 1 0</inkml:trace>
  <inkml:trace contextRef="#ctx0" brushRef="#br0" timeOffset="71">8337 13097 8195,'4'-8'-803,"1"1"564,1-2 0,0 2 1,3 1-1,-1 1 304,1 2 0,2-2 0,5 1 1,3 2-30,2 1 1,3 1 0,3 1-1,4 3 1,2 3-238,1 4-55,1-5 222,-1 9 0,0-7-227,1 7 261,-1-2 0,-5 3 0,-1 2 0</inkml:trace>
  <inkml:trace contextRef="#ctx0" brushRef="#br0" timeOffset="72">9345 973 7708,'6'0'0,"0"0"0,-2 0 601,4 0 0,-2 1 1,2 3-1,1 5-36,1 5 1,1 5-504,1 8 0,0-2 0,2 5-187,2-2 1,-1 2-1,-2-2 1,1 0 130,1 0 0,0 3 1,-5-6-1,-1-2-555,-1-3 0,-2-4 0,2 1-709,-4 0 1,-3-6 1257,-1-3 0,-10-26 0,-3-2 0</inkml:trace>
  <inkml:trace contextRef="#ctx0" brushRef="#br0" timeOffset="73">9425 996 7437,'0'-18'389,"-4"2"127,0 4 0,-5 6 0,2 2 139,-4 3-405,5 6 1,-3 5 0,5 5-165,2-1 0,-3 4 1,1 1-1,1 2 29,2-2 0,-3 1 0,0-4-825,2 2 1,1-2 0,1 1 0,-2 0 129,-2-3 0,3-1 580,-3-2 0,3 1 0,1-1 0</inkml:trace>
  <inkml:trace contextRef="#ctx0" brushRef="#br0" timeOffset="74">9345 962 7708,'6'-7'777,"0"-2"-312,-2 6 0,2-1-264,6 4 1,-1 0-1,2 0 13,2 0 0,3 0 0,5 0-429,0 0 0,0 0 194,0 0 0,0 4-1327,0-1 1348,-1 1 0,6-4 0,2 0 0</inkml:trace>
  <inkml:trace contextRef="#ctx0" brushRef="#br0" timeOffset="75">9826 1385 7675,'5'-6'0,"1"-3"0,4 4 184,-2-1 0,2 3-110,-2-1 1,2 3-1,1 1-182,1 0 66,-1 0 0,-3 0 0,-1 0-11,2 0 1,-4 5 0,0 3 0,-1 2 21,0 1 0,0 5 1,-4 0-1,-1 2-87,-3 2 0,1-2 0,-4 1 0,-2 1-36,-1 2 1,2-3 0,0-1-1,1 0 37,0 0 1,-2-4-1,6 1 13,0-2 1,2-2 120,1 0 0,5-4 0,2-3 0,4-3 0,0-1 108,1 0 1,3 0 0,0-1 321,-1-3 1,3 1-418,-2-4 0,4-1 0,-4-3-366,-1-1 1,-2 4 335,-5 1 0,9-6 0,-4-5 0</inkml:trace>
  <inkml:trace contextRef="#ctx0" brushRef="#br0" timeOffset="76">10043 1122 7648,'-5'6'-809,"4"4"1056,-4-3 0,5 4-114,0 1 0,0-1-255,0 1 1,1-1 0,1 1 0,4-1 0,-1 0-175,0 1 0,0-2 296,-1-2 0,2 2 0,5-4 0</inkml:trace>
  <inkml:trace contextRef="#ctx0" brushRef="#br0" timeOffset="77">10215 1110 7648,'-1'-6'-86,"-3"2"1,1 8 0,-3 4 271,1 2 1,0 1-1,2 2 1,-1 1-95,2 1 0,1 1 0,2-5 0,3 1-77,3-1 1,5-1 0,2-2 0,1-4-132,-1-3 0,2-1 1,1-1-101,1-3 1,-4-3 0,1-4 0,-3 0 117,-5-1 1,0-3 49,-4 0 0,-1-1 1,0 4-35,-4-4 1,-1 7-1,-5-2 343,0 1 1,-6 3-110,-2 0 0,0 4 4,0-1 1,2 3-304,-5 1 1,5 1 32,-1 3 0,0-1 1,2 4-1,3 1 1,1 0-524,3-1 637,1 1 0,0 3 0,-2 1 0</inkml:trace>
  <inkml:trace contextRef="#ctx0" brushRef="#br0" timeOffset="78">13227 1305 7988,'11'-6'0,"1"1"153,-1 0 0,4 2 0,3-3 1,2-1-1,5 1 0,6 0 0,3-3 0,5 1 0,6-1 0,3 0 0,9 0 1,2 2-82,2-2 0,2 2 1,-28 4-1,0 0-72,2 1 1,-1-1 0,-2-1-1,1 0 1,1 2 0,1 1-1,0-1 1,0 1-159,-2 0 1,-1 1 0,-1-2-1,-1 0 38,25-2 0,-5 0 0,-3 3 12,-6-3 1,-5 3 0,-6-3-1567,-2 3 1258,-4-4 1,-3 3 415,-8-1 0,-2-4 0,-2 1 0</inkml:trace>
  <inkml:trace contextRef="#ctx0" brushRef="#br0" timeOffset="79">14372 939 7750,'6'0'-86,"3"1"0,-5 3 0,0 3 1,0 4 256,-1 0 1,5 1-1,-3 0 1,0 4-52,0 3 1,3 1 0,-4 0 0,0-1-44,1 2 0,-4 0 0,3 2 0,-3 0-12,-1 0 1,0 0-1,0 0-6,0 0-16,-5-5 1,-1 3-1,-7-3 1,-2 1 28,-5 0 1,-1-5-1,-2 0-431,0-5 1,0 0 156,0-5 1,2 0-383,2-4 1,-2-5 583,6-3 0,0-7 0,3-3 0</inkml:trace>
  <inkml:trace contextRef="#ctx0" brushRef="#br0" timeOffset="80">4867 1259 7789,'23'-11'0,"0"-1"-217,0 1 1,5 0 0,3-1 0,8 1 159,6-1 0,8-4 0,8-2 0,-28 8 0,1 1 148,3-1 0,1 1 1,1-3-1,1 1 0,5-2 1,0 0-1,2 2 1,1-1-240,0 2 1,0 0-1,-2 2 1,-1 1-1,0-2 1,1 1 101,0 2 0,-1 0 1,-3-2-1,1 2 41,-1 1 1,0 2 0,-4 0 0,0 1 50,-1 0 0,-1 0-39,-4-1 0,1 0 0,29 0 0,-6-3 119,-3 1-122,-2-4 0,-10 4 0,-3-4-243,-2 1 221,-7 1 1,-2-1 0,-8 2 0,-4-1-21,-2 1 1,-7 2-1,-3-2 21,-6 1 1,-10 1 0,-9 4 0,-10 0-38,-9 0 0,-6 0 0,-13 1 1,28 1-1,-1 0 36,-3 1 1,0 1-1,-3 1 1,0 1-1,-1-1 1,0 1-1,0 0 1,0 0 4,0-1 1,0 1 0,-1 0 0,0-1 0,-1 1 0,0 0 0,-1 0 0,0-1 49,0 1 0,-1 0 0,-1-1 1,0 1-1,1 0 0,1 1 1,-1 0-1,0 0-20,1 0 0,-1 1 0,0 0 0,0-1 0,-1 0 1,0-1-1,0 1 0,2 0 54,1 1 0,0-1 0,1 2 0,0-1 0,1-1 0,0 1 92,0 2 0,0-1-618,2-1 0,1 1 490,0 1 0,0 1-29,5-2 0,1 0-614,-32 9 670,6 4-73,5-4 1,3-1 107,11-1-99,0-4-46,19 0 1,-3-6 419,11-2-317,4 2 751,-3-4 1,10 3-805,0-5 1,7 0 1093,8 0-1114,3 0 0,11 0 1,5 0-1,8-2 1,7-1-1,7-6 35,-25 2 0,1 0-29,0 1 1,1-1-1,6-3 1,0 0-721,-3 2 1,0 0 833,5-2 0,1 0-45,-1 1 1,0 0 0,2 0 0,1-1-24,0 1 1,0-1 8,3 1 1,-1-1-20,-2-2 1,0 1-55,4 2 1,-1 0-1,-4-2 1,-1 1-1,2 0 1,0 2-1,-2-1 1,-1 0-1,-2 1 1,0-1-1,-3 2 1,0-1-195,-1 1 1,0-1 0,-3 0 0,0 1 0,28-5 0,-7 1-1028,-7-1 1251,0 6 0,-10-7 0,4 6 0,-4 2 0,-5 2 0</inkml:trace>
  <inkml:trace contextRef="#ctx0" brushRef="#br0" timeOffset="81">6001 1408 7057,'7'0'-164,"1"0"1,0 0 361,3 0-162,0 0 1,1-4 0,-1 1 0,1 0 35,-1 2 0,2-3 0,1 0-5,1 2-8,0-5-14,-3 6 0,-1-4-189,1 5-6,-6 0 1,3 1 0,-5 3 149,-2 4 0,5 2 0,-1 1 0</inkml:trace>
  <inkml:trace contextRef="#ctx0" brushRef="#br0" timeOffset="82">5863 1465 7167,'12'-1'-699,"-1"-3"746,1 3 1,0-5 0,2 3 0,3-1-22,1 2 0,2 0 1,5 2 140,2 0 1,5-1-80,-1-3 0,2 3 26,1-3 0,5 2-72,3-2 0,3 1 1,1-4-29,0-2 1,-2-1-1,-1-2 1,-2 1 14,-2-1 0,0 2 0,-6 1 0,-3 2-64,-3-2 0,-4 0 1,-3 0-1,-2 3-175,-1 0 0,-6-1-105,-3 3-18,-6 0 215,3 4-100,-5 0-68,-5 0 129,-1 0 157,-6 0 0,1 5 0,0 2 0</inkml:trace>
  <inkml:trace contextRef="#ctx0" brushRef="#br0" timeOffset="83">6527 1225 7386,'0'-8'-917,"2"2"1133,1 1 1,0 1 0,5 4 0,1 0-156,1 0 0,1 0 0,1 0 0,0 0-27,4 0 0,1 4 1,5 0-1,-2 0-38,0 1 0,-1-4 1,4 4-1,-1-1-41,1 0 0,-5 3 0,-3-2-10,-2 2 1,-1-1 82,-1 2 0,-5 2-70,-2-3 1,-2 4 49,-2 0 0,-2 4 0,-2 2-7,-3 1 1,-3-4 0,-2 1-316,1-2 0,-5 2-88,1 0 402,0 0 0,-2-3 0,0-1 0</inkml:trace>
  <inkml:trace contextRef="#ctx0" brushRef="#br0" timeOffset="84">5657 13074 7763,'0'-6'-1619,"-4"2"1724,0 8 0,2 2 0,6 5 0,3 2 100,4 2 0,0 4 0,0 7 0,2 2-132,2 1 0,-1 3 1,4 5 123,-1 1-158,3 0 1,-3-3 0,2-1-1,-3 0 22,1 1 0,-4-6 0,2-4-614,-2-4 323,-2 0 0,0-8-306,1 2 331,-6-7 1,3-4 204,-5-8 0,0-8 0,-4-5 0</inkml:trace>
  <inkml:trace contextRef="#ctx0" brushRef="#br0" timeOffset="85">5772 13051 7561,'-7'6'-236,"-4"-2"0,-1 3 0,-4-1-99,-1 0 245,5 5 0,-5-5 1,6 5 411,-1 1-225,1-6 0,-1 7 1,1-4-1,1 0-52,2 1 1,-2 1 0,3 3-1,0 2-56,-1-2 1,6-2-1,-4 0 1,3 0-116,-1 4 0,0-7 1,3 2 125,-3-1 0,3 0 0,-4 2 0</inkml:trace>
  <inkml:trace contextRef="#ctx0" brushRef="#br0" timeOffset="86">5703 13108 7728,'11'0'-147,"1"0"0,-5 0 1,1 0-1,1 0 330,1 0 1,3 5 0,1 2 0,2 0-109,2 1 1,-4-2 0,3 3-1,-2-2 17,0-2 0,2 2 0,-3-3-327,1-1 0,0 2 1,-3-1-1,-2-1 235,-2 3 0,2 0 0,-4 5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038"/>
    </inkml:context>
    <inkml:brush xml:id="br0">
      <inkml:brushProperty name="height" value="0.053" units="cm"/>
      <inkml:brushProperty name="color" value="#FF0000"/>
    </inkml:brush>
  </inkml:definitions>
  <inkml:trace contextRef="#ctx0" brushRef="#br0">5886 6663 14188,'1'-10'-527,"4"1"1,6 2-1,4 1 818,3 0 1,6-1-1,8-2 1,5 2-158,5-2 0,6 0 0,3 0 0,0 3-92,0 1 1,5 1 0,1 4 0,7 0-37,-31 0 0,1 0 0,3 0 0,1 0 0,1 0 0,1 0 0,3 0 0,0 0-132,4 0 0,1 0 0,-1-1 0,1 1 0,5-1 0,1-1 1,-2 0-1,0 0 126,0 1 1,-1 0-1,0 0 1,0 0-1,1 1 1,0-1 0,3 0-1,0 0 17,0-1 1,1 0-1,-2-2 1,0-1 0,0 1-1,0 0 1,-1 0 0,1-1 30,-1 2 0,-1-1 0,-1-1 1,0 0-1,3 1 0,-1 1 1,-2-1-1,0 1-73,-3-2 0,-1 2 1,1 1-1,0 1 1,-5-1-1,0 1 0,0 0 1,-1 0-22,-1 1 1,-1 0-1,-4 0 1,-1 0-1,27 0 1,-2 0 16,-4 0 1,-6 4 0,-2 1 0,-5 0-85,-5 0 1,-3-1 0,-5-4 0,-3 1-17,-3 3 0,-1-2 0,-1 1 0,-2-1-29,-1-2 1,-4 0-1,3 0 1,-1 0-308,-3 0 0,-1 3 0,-2 1 465,0-1 0,1 3 0,-1 1 0</inkml:trace>
  <inkml:trace contextRef="#ctx0" brushRef="#br0" timeOffset="1">12230 6686 11866,'8'-10'-2987,"0"2"2998,-6-2-3,8 9 0,-7-5 0,5 6 120,0 0-78,3 0 0,4-1 0,1-1 0,5-2 29,7 1 0,4 1 0,12-1 0,5-2-8,1-1 0,9 3 1,5-2-1,-32 3 0,0 0-41,1 0 0,-1 0 0,1 0 0,-1 1 0,2 0 0,1 2 0,-1-1 0,1 0 8,-1 0 1,0 0 0,1 0 0,0 0 0,1 0 0,1 0 0,1 0 0,0 0-52,2-1 1,-1 2 0,1 0-1,0 1 1,0 0 0,-1 0 0,1 0-1,-1-1 19,1-1 1,0 1 0,1 1 0,0 0 0,2 0 0,1 0 0,-1 0 0,-2 0-12,0 0 0,0 1 0,-2-3 0,-1 1 1,1 1-1,0 0 34,0-1 1,0-1-29,-3 0 1,-1 0 0,-2 0 0,0 0 0,28 0 111,-1 0-112,-1 0 1,-5 1 0,-3 2 0,-6 1 7,-5-2 0,-1-1 0,-5-1 0,-1 2-24,-2 2 1,-3-3-1,-7 3 1,0-3-42,-2-1 0,-9 0 0,1 0-70,-1 0 0,-6 0-228,-4 0 1,-5-1 338,-6-3 0,-6 3 0,-1-5 0</inkml:trace>
  <inkml:trace contextRef="#ctx0" brushRef="#br0" timeOffset="2">15093 3148 21534,'8'0'-943,"0"0"0,0 0 973,3 0 1,0 0 0,2 0-1,2 0 53,4 0 0,4 0 0,4 0 1,3 0-18,3 0 0,3 0 1,1 0-1,2 0-12,2 0 0,1 0 0,4 0-67,0 0 0,-2 0 0,0 0 0,-4 2-38,0 1-2,-2-1 0,-5 3 0,-2-5-79,-5 0 72,-2 0 0,-6 1-175,-3 3 85,-2-3 1,-12 3-1,-6-7 78,-7 0 0,-6-1 1,-6 2-1,-3 0-2,-4-2 1,-3 0 0,-3 4 0,-1 0 112,-5 0 1,2 0 0,-4 0 0,2 0-51,1 0 1,2 0-1,-2 0 155,3 0-112,4 0 0,4 0 0,2 0 0,1 0 69,2 0 0,7 0 1,4 0-1,2 0 32,2 0 1,5-1-193,2-3-704,2 3 782,13-4 1,3 5-1,12 0 1,5 0-1,3 0 1,4-1 16,4-3 1,8 2-1,4-1 1,0 0-26,0-1 0,0 3 0,-3-4 0,0 1 16,0 0 0,-3-3 0,-7 3 0,-7 0-1,-6-1 0,-8 4-19,-5-3 1,-9 3 0,-8 1 89,-12 0 123,-9 0 0,-13 3 1,-3 3-1,-6-1-225,-3 0 0,-7 4 0,2-3 0,-2 2 7,1-1 0,4-4 1,5 2-1,3-1-85,4-1 1,9 1 0,6-4 0,6 0-233,4 0 0,7 2 1,4 1 107,4 5 1,10-3-1,5 0 1</inkml:trace>
  <inkml:trace contextRef="#ctx0" brushRef="#br0" timeOffset="3">14200 5713 15330,'0'7'-1303,"0"1"1,-1 2-1,-2 3 858,-1 2 1,-4 5 0,1 0 0,-2 1 467,-2 2 1,2 0 0,-8 0 19,1 0 1,2 3-1,-4 1 1,1-1-1,3-2 30,2-1 0,0-5 0,1-3-362,-1-2 40,6-2-524,1 0 797,5-4 0,0-2 0,0-5 0</inkml:trace>
  <inkml:trace contextRef="#ctx0" brushRef="#br0" timeOffset="4">13994 5862 21216,'-6'1'-991,"1"3"0,5-4 0,0 7-2302,0 3 2795,0 7 1,1-3 0,1 4-584,2-2 917,0 5 0,0-7 0,1 3 1,1 0 169,3-3 0,1-1 0,2-3 0,-1-2 139,1-5 0,0 2 1,4-1-1,3-1-240,2-2 1,2-5 0,1-1 0,3-1-29,4-3 0,2-1 1,2-2-1,2 1 255,1-1 0,4 1 146,-3-1 0,-1-4 0,-4-2 0</inkml:trace>
  <inkml:trace contextRef="#ctx0" brushRef="#br0" timeOffset="5">8371 7201 22771,'7'-5'-2233,"-1"4"1930,-2-3 0,-2 4 1,6 2-1,1 2 20,1-1 1,3 2 0,2-1-1,4-2 297,3-1 1,6-1 0,2-1 0,3-3 130,2-3 0,-1-7 1,0-3-1,1-1-77,-1-2 1,-1-2 0,-2 0-103,-5-1-114,-1-5 1,-8 3-1,-1-1-344,-4 2 251,-5-4 0,-2 3 1,-5-1-1,-1 2-35,-3 1 1,-4 1 0,-7 2 0,-6 2 109,-4 1 1,0-2 0,-6 4 0,-1 1-40,-1 1 1,0 2 0,1-1-1,2 2 91,-2 3 1,4-2 0,1 5 0,4 1 92,4 2 0,-1 2 1,3 2-1,1 3 44,-1 4 1,2-1 0,3 8 0,0-2 16,-3 0 1,2 6-1,-2-2 489,2 2-261,1 2 0,5 0 0,0 0-219,2 0-169,1 5 1,4-4 0,0 3 0,0-2-90,0 2 1,9 1 0,4 3 0,2-3-29,2-1 1,3-4-1,1 2 1,3-6 92,2-3 1,2-1-1,-2-4 1,2-2 200,1-2 0,-2-4 1,2-1-1,0-4 157,1-6 1,-4-3 0,4-3 0,-1-3-71,0-1 0,0-5 0,2-5 1,-4-1 47,-3-3 1,-2 3-1,-3-1 183,-4-2-182,-7 4 1,-3-4 0,-7 5-309,-1 2-23,-9 1 0,-7 1 0,-8 1 1,-3 2 49,-3 1 0,-3 5 0,-1-2 0,-1 4-91,1 0 1,1 2-1,2 2 1,-2 5 120,-2 1 0,3 2 1,-4 2-1,4 1 90,0 5 0,5 4 1,1 2-1,1 3-137,2 5 0,2-2 0,1 7 0,2-2-22,1 2 270,4-3 0,-1 9 0,0-3 0</inkml:trace>
  <inkml:trace contextRef="#ctx0" brushRef="#br0" timeOffset="6">7203 7190 12717,'-11'0'-485,"6"0"1,5 0 403,6 0 1,5 0-1,5 0 1,3 0 205,2 0 0,2 0 0,1 0 0,3 0-4,4 0 0,3 0 0,3 0 0,1 0-29,-1 0 0,0 0 0,1 1 0,3 1-34,-1 2 1,0 1 0,-7-2 0,-2 1-59,-5-2 1,-2-1 0,-2-1 0,-3 0-2,-4 0 0,-2 0-88,-1 0 112,-6 0 1,-1-1 51,-5-3-136,-5 3 1,-1-5 0,-7 3 0,-2-1 36,-4 2 0,-9-3 1,-6 1-1,-4 1 17,-2 2 1,1 1-1,-4 0 1,-3 1 14,-2 3 1,2-1 0,5 3 0,3-1 3,5-2 0,0 2 0,6-1 0,3-1 14,4 3 0,3-5 0,6 3 39,-1-3 1,6 0-1,4 2-213,4 1 0,4-1 1,7-3 317,2 0 1,3 0 0,6 0-1,2 0 115,1 0-250,9 0 0,-5 0 1,7-1-1,-2-1 25,-2-2 1,-1-1 0,-1 2 0,-3-2-49,-1-1 1,-5 3 0,-6-2 0,-3 1 57,-4 0-175,-6 1 0,-4 3 1,-9 0-1,-5 0 211,-5 0 0,-3 0 0,1 0 1,-1 0-250,-1 0 1,6 0-1,-5 1 1,1 3-576,3 3 703,2 3 1,-1 2 0,-1-1 0</inkml:trace>
  <inkml:trace contextRef="#ctx0" brushRef="#br0" timeOffset="7">9608 6995 14848,'0'-8'-1606,"0"1"0,0 3 230,0-4 0,-1 6 1163,-3-2 1,1 3 517,-4 1 1,3-6-334,-4-1 0,7 0 0,1 1 0,6 1 262,4 3 0,3-4 1,2 1-1,5 0-77,1 0 0,6 1 0,0 4 0,-1 0-87,2 0 1,-5 0 0,1 0 0,-4 0 159,-4 0 0,-2 5 1,-6 3-268,-4 2 86,-3 2 0,-10 0 0,-5 2 0,-6 3-28,-8 1 0,-4-3 0,-1 3 1,1-2 165,1-2 1,5-5 0,-2-2 0,2-2-219,4-3 0,6 0 0,-1-4 0,3-2-95,4-3 0,6 0 0,1 0 0,3-2 90,3-1 1,5-2-1,9 1 1,4-1 99,5 1 1,5 3 0,0 2 0,1 0 198,-2-1 0,2 5 0,-5-2 261,-2 3-533,0 1 1,-8 1 0,-1 1-1,-5 3-156,-3 2 1,-3 0 0,-6 5 0,-5-1 176,-5 1 1,-6-1-1,-7 1 1,-2 0 146,-5 4 1,2-6 0,-1 3 0,2-2-45,3-2 0,2-4 0,4 1-380,4-1 230,2-1-49,12-4 0,7 0 1,12 0-1</inkml:trace>
  <inkml:trace contextRef="#ctx0" brushRef="#br0" timeOffset="8">9631 6480 9592,'-4'11'-222,"-1"1"0,0 0 151,0 4 0,0-4 0,2 4 0,-1-4-20,2 0 0,0-1 1,2 1-34,0-1 0,0 1 0,2-2 0,0-1-249,2-2 399,5-4 0,-3 2 0,6-5 0</inkml:trace>
  <inkml:trace contextRef="#ctx0" brushRef="#br0" timeOffset="9">9768 6423 16290,'8'1'-2477,"0"3"1813,-6 2 1,7 5-221,-5 1 501,5-1 0,-8 1-162,3-1 295,-3-4 1,-1 3 232,0-3 0,-1 2 0,-2 0 1,-2-2-59,-1-2 0,-1 4 1,-1-3-1,1 2-38,2-1 0,-3-3 725,5 4-566,-1-1 0,5 0 0,3-4 0,5-1 159,5-2 1,-1 0 0,3-2-1,1 0 125,2-2 1,-1-1 0,-1 2 477,0 0-555,-2-1 1,-3 4-1,-1 0-434,0 0 61,1 0 52,-6 0 1,4 5-1,-3 1 1</inkml:trace>
  <inkml:trace contextRef="#ctx0" brushRef="#br0" timeOffset="10">3458 7693 21668,'-11'-5'-1160,"3"4"1,2-4 154,1 0 1,0 3 0,2-3 244,-1 0 0,2 4 0,6-3 0,5 2 1008,5-2 0,3 3 1,8-5-1,1 3-75,5-1 0,4-5 0,5 3 0,6-2-59,5 0 1,-1 4-1,13-2 1,-1 0-75,-30 2 0,1 1 1,1 1-1,1 1 0,0-3 1,1 1-1022,0 1 0,1-1 979,-1 1 1,0 0 0,0 2 0,1 0 0,-1 0 0,0 0 0,1 0 0,0 0 51,2 0 0,0 0 0,-3 2 0,0 0 0,3 1 0,1-1 0,-3 1 0,0 1 84,-3 0 1,-1 1 0,1-1-1,0 2 1,27 5-231,-1 1 0,-5-1 1,-4 0-1,-5 0 1,-1-2-3,-1-2 1,-2-4-1,-1 2 1,-2-1 12,-2-1 1,-5 1-1,-3-4 1,-2 0 41,-5 0 1,-1 0-1,-5 0 1,-2 0-76,-2 0 1726,-5 0-1813,-2-5 1,-10 3-1,-4-5 1,-6 2 228,-8 3 1,-7-3 0,-8-1 0,-5 1-26,-5 0 1,-1 1 0,-4 4 0,-3 0-23,-4 0 1,0 0 0,-3 0 0,-1 0 8,0 0 1,-1 0 0,31 0 0,0 0 0,0 0 0,0 0-18,-31 0 1,32 0-1,-1 0 1,-30 0 0,-1 0 6,1 0 0,29 0 0,1 0 0,-2 0 0,-1 0 0,1 0 0,0 0-55,-1 0 0,0 0 1,2 0-1,0 0 1,-2 0-1,0 0 172,0 0 0,0 0 0,2 1 0,-1 0 0,-1 0 0,0 0 0,2 2 0,0-1 0,-27 3-52,6 1 1,1-3-1,7-3 49,3 0-86,0 0 0,14 0 1,1 0-1,4 0 16,3 0 0,5-1 1,3-1-120,2-2 117,7 0 1,6 8-1,8 1 1,3 0-24,4 0 0,8 3 1,8-5-1,3 0 88,4-2 1,8-1 0,8 0 0,2 0-37,1 0 0,0 0 1,2 0-102,2 0 63,-3-5 0,-25 4 1,0 0-1,30-6 1,-1 2-170,0 3 0,3 0 0,-4 2-1306,-1 0 1266,-1 0 1,-11 0 199,-2 0 0,-3 3 0,3 2 0,-3 5 0,-5 3 0,-4 2 0</inkml:trace>
  <inkml:trace contextRef="#ctx0" brushRef="#br0" timeOffset="11">21083 4179 15384,'-7'0'-47,"2"0"1,6 0-1,3 0 75,4 0 0,-2 0 1,2 0-1,1 0 3,1 0 1,1 0 0,1 0 6,-1 0 1,1 0-1,-1 1 1,1 1-75,-1 2 0,1 0 0,-1-4 1,2 1 34,2 3 1,3-3-1,5 3-86,0-2 99,5-2 0,-3 0 0,6 0 0,0 0-12,3 0 0,-1 0 0,0 0 0,-2 0-13,1 0 0,8 0 0,-5 0 0,5 1-8,3 3 1,2-3 0,2 4 0,1-1 4,2 0 0,4 3 0,1-2 0,5 0 31,-28-2 1,1 0 0,1-1 0,0 1 0,2-2 0,0 0 0,0 1 0,0 0 1,0-1 0,0 1 1,0-2-1,0 1 0,0-1 1,-1 0-1,0 0 0,0 0 7,1 0 0,0 0 1,-2 0-1,-1 0 0,31 0 1,-3 0 9,-5 0 1,-3-1-1,-3-2 1,4-1-30,6 2 0,4-1 1,-29 2-1,0 0-780,1-1 1,0 0 782,-3 0 1,-1 0 0,3 2 0,-1 0 0,27-1-1,-29-1 1,1 1-4,1-1 0,-1 0 0,1 0 0,0 0 1,-1 2-1,0 0 0,31 0-24,-2 0 1,-7 0-1,-3 0 1,4 0 7,1 0 0,5 0 0,-2 0 0,-4 0-4,-5 0 1,-5 0 0,-4 2 0,-3 0 0,1 2 0,3 4 0,4-4 0,-2-1-27,-1 2 1,-6-3 0,-2 3 0,-7-1 14,-5-1 1,1 1 0,-9-4 97,2 0 420,-4 5 1,3-3 0,-6 1-528,0-1 48,1-2 1,-1 0 0,1 0-1,-1 0 25,1 0 1,-5 3-243,1 1 192,0 0 0,-3-8 0,-5-1 1,-7 0-45,-3 0 1,-6-3-1,-3 3 1,-3 0 25,-1 0 1,0 0 0,0 3 0,0-4 17,0 0 1,4 4-1,-1-2 1,-3 2 97,-2 2 1,-8-1 0,-1-1-120,-2-2 35,-8 0 0,7 4 1,-6-1 329,-4-3-321,1 3 1,-12-8-1,-2 4 184,27 1 0,-2 1-211,-3 2 1,0 0 0,5-4 0,0 1 0,-1 1 0,-1 1 0,1-1 0,0 1 40,-2-1 0,0 1 0,-1-2 1,-1 0-1,-2 2 0,0 0 0,1 1 1,0 0-34,3 0 1,0 0 0,-2 0 0,0-2 0,2 1-1,2 1 1,-3-1 0,0 1 0,-2 0 0,0 1 0,4 0 0,0 0 1,1-1-1,1 1 0,-31-3 21,4-1 0,6 0 1,0 4-1,-1-1-7,-1-3 1,-5 3 0,0-3 0,0 3 53,-1 1 0,3-4 0,-2 0 42,3 2-84,6-5 0,-1 6 0,5-4 84,-2 0-81,6 4 0,-1-6 0,5 5 1,-2-2 10,0 1 1,5-2 0,-1 2 0,2 0-28,2 2 0,-2-1 0,-1 0 1,-1-2-3,1 2 1,5 0 0,2 2 0,-2 0-10,-1 0 1,2 0 0,1 0 0,-1 0 9,2 0 1,0 0-1,3 0 1,-1 0-6,2 0 0,1 0 0,1 0 1,0 0 93,0 0 1,1 0-1,2 0-159,1 0 67,5 0 1,-4 0 0,4 0-257,-1 0 56,0 5 1,3-2 0,-1 5 67,-2 0 0,2 8 1,-3 1-1</inkml:trace>
  <inkml:trace contextRef="#ctx0" brushRef="#br0" timeOffset="12">14841 1774 25245,'8'-3'556,"0"-1"0,-1 0-2073,0-1 2319,3 4 1,-4-8-1,7 5-757,2 1-20,-2-3 0,5 5 1,-4-3-1,1 3-123,-1 1 1,-5 0 0,-1 0 0,0 0 25,3 0 0,0 0 0,2-2 0,2 0 88,4-2 0,4 0 0,5 4 0,5-1-90,4-3 1,8 2 0,0-5 0,9 1 31,6 0 1,-28 4-1,1 0 1,2-1-1,2-1 1,1 1-1,0 0 28,2 0 0,-1 0 0,1 1 1,-1 1-1,2-1 0,1-1 1,3 1-1,0-1-110,3-1 1,0 0 0,-1 1 0,1 0-1,1 0 1,0 0 0,1-1 0,1 1 96,1 0 0,1 0 1,-2 1-1,1 0 1,5-1-1,1 0 1,-1-1-1,0 1-1020,2 0 1,-1 0 1064,2 2 1,1-1 0,-18 0 0,0-2 0,1 2 0,0 0-1,1 0 1,0 0-14,1 0 1,1 0 0,0 0 0,-3 1 0,0 0 0,1-1 0,2 0 0,1 0 0,0 0 0,-2 0 0,1 0 0,0 0-73,-1-1 1,1 1 0,-2 0 0,17-1 0,0 0 0,0-2 0,0 1 0,-1 0 0,-2 0 94,-1 0 1,0-1-1,-2 2 1,-1 0-1,-2-1 1,-1 0 0,-1 0-1,-1-1-15,-2 0 0,-1 0 0,-1 0 0,0 0 0,-3 0 0,0 1 0,-2 1 0,0 0 14,-2 0 0,-1 1 1,-2-2-1,-2 0 0,1 2 1,0 0-1,-2 1 0,-1 0 123,31-1 0,-2-1 0,-5-1 1,-3 1-120,-3 2 0,-7 1 1,-4 0 26,-3 0-46,1 0 1,-12 0 0,5 0 0,-4 0 505,-4 0 0,0 0 0,-6-1 0,1-2-499,-1-1 0,3-1 1,-3 3-1,-2-3 202,-2-2 0,0 5 0,-1-2 0,1 1-209,-1 0 1,1 1 0,-1-1 240,0 1 0,1 2-281,-1 0 40,-4 0 10,-2 0-374,-5 0 0,5 5 1,1 2-1</inkml:trace>
  <inkml:trace contextRef="#ctx0" brushRef="#br0" timeOffset="13">20636 561 29388,'-5'6'-8168,"-3"-2"8052,3-3 1,-4 1 0,4 0-412,-1 2 293,-2 5 0,1-4 0,-1 4 0,-1-1 46,-1 0 1,-3 6 0,-1 2 0,-1-2 122,1-2 1,1-4 0,2 0 0,-1-1 60,1 0 0,-1 2 1,1-6-144,-1 0 1,1-2 1615,-1-1-1387,1 0 0,5 0 0,1 0 1</inkml:trace>
  <inkml:trace contextRef="#ctx0" brushRef="#br0" timeOffset="14">20395 572 28261,'11'-5'-849,"-4"5"1,-2 2-1,-5 5 1,0 3-1061,0 4 1,0-1 0,0 2 0,0-2 713,0-1 0,0 3 0,0 0-966,0-1 1677,0-1 0,0-2 0,0 1-7,0-1 1,0 1-202,0-1-2191,5-5 2620,-3-1 1,8-5 0,-1 0 1029,5 0 0,1-1 1,8-1-1,4-3-147,1-2 0,6 3 1,-1-2-1,4 0 706,0-1 1,-1 5-626,-2-2 0,0-2 0,1-1 0</inkml:trace>
  <inkml:trace contextRef="#ctx0" brushRef="#br0" timeOffset="15">8176 9056 8301,'-5'-12'-1168,"4"1"870,-3-1 0,8 5 1,4 0 376,2 2 1,3-2-1,1 3 1,2 1 0,2 2 0,1 1 0,5 0 0,3 0-32,4 0 0,7 0 0,5 0 370,5 0-375,-1 0 0,11 1 0,-2 2 1,6 2-23,-28-2 1,-1 0-1,0-1 1,1 0-1,2 1 1,0 0-1,-1 1 1,0-1-62,-1 0 0,1 0 0,1-1 0,2-1 0,0 1 0,0-1 0,1 0 0,1 0 46,0-1 0,0 0 1,-1 0-1,1 0 0,-1 0 1,1 0-1,-1 0 1,1 0-22,0 0 0,1 0 1,-2-2-1,0-1 0,-3-1 1,0 0-1,-1-1 1,-1 0 1,-1-1 0,-1 0 0,30-1 1,-6-1-1,-2 0 53,-5 2 1,-8-3-1,-7 5-30,-6 2 0,-5 1 0,-4 1 0,-3 1 26,-4 3 0,-5-2-187,-4 6 93,-1-6 0,-7 5 1,-4-5 24,-5 2 135,-4 0 0,-10-4 0,-4 0-84,-5 0-30,-3 0 1,-11 0 0,-3 0 0,-3 0-20,-4 0 15,-3 0-238,30 0 1,0 0 0,-5 0 0,0 1 236,-1 1 1,0 0 0,-3-1 0,-1-1 0,1 2-1,0 0-23,-2-1 0,-1-1 26,2 3 1,-1-1-1,-4-1 1,0 0-1,2 1 1,0 0-1,-1-2 1,1 1 11,-1-1 0,2 0 0,0 0 0,1 0 0,2 0 0,0 0 0,1 0 0,1 0-82,-1 0 0,1 0 0,4 0 0,2 0 0,-30-1 258,5-3-168,8 2 1,2-6-1,8 4 176,4 1-165,8-3 1,3 3 0,8-3-55,3 1 71,4 1-33,5-1 1,4 4 0,6-3-1,5 3-7,2 1 0,7 0 0,2 0 1,4 1 326,3 3 1,10-3 0,9 3 0,4-3-232,3-1 1,6 0-1,4 0 1,2 0-54,-31 0 0,0 0 1,2 2-1,0 0 1,0 0-1,0 0 0,-2-1 1,0 0-31,31 0 1,-32 1 0,0 0 0,30 2-1,-3-1 48,0-2 0,1 3 1,-3 0-1266,-5-2 1086,-4 4 0,-2-3 0,-1 5-983,-3 1 948,-3-4 1,-4 9 158,-1-3 0,-2 1 0,0-1 0,-1 3 0,-3-1 0,-2-3 0</inkml:trace>
  <inkml:trace contextRef="#ctx0" brushRef="#br0" timeOffset="16">3997 9113 9412,'0'-12'-1114,"5"5"0,2 0 655,3 2 457,7-4 1,2 4-1,8-2 1,5 2 35,5 0 1,5-1 0,8-2 280,8 0-379,4 5 0,-25-1 1,1-2-1,1 2 1,1 1-1,2-2 1,0 1 84,1 0 1,0 0-1,1-1 1,0 1 0,2 2-1,1 0 1,1 1-1,0 0-41,1 0 0,1 0 0,-1 1 0,0 0 0,-1 0 0,1 0 0,-3 0 0,0 0 14,-2 0 0,-1 0 0,-3 0 1,0 0-1,-3 0 0,-1 0 1,27 0-111,-7 0 0,-6 0 116,-8 0 0,-8 0 0,-7 0 0,-3 0 0,-1 0 0</inkml:trace>
  <inkml:trace contextRef="#ctx0" brushRef="#br0" timeOffset="17">21025 4327 16506,'17'0'-513,"-3"0"1,5 0 0,1 0 175,2 0 1,10 0-1,3 0 1,6 0 365,6 0 1,9 0-1,-23 0 1,0-1-1,2 0 1,0 0-8,1-1 0,1 0 0,0-1 0,1 1 0,0 0 0,0 1 0,4-1 0,0 0-110,2 1 0,1 0 0,3 0 0,0 1 0,-1-1 0,1 2 1,0-1-1,1 0 93,1 0 1,0 0 0,3 0 0,0 0 0,5 0 0,1 0-1358,0 0 0,0 0 1353,3 0 1,0 0-1,-2-1 1,1 2-1,2-1 1,0 1-1,0 0 1,0 0-4,-1 1 0,2 0 1,-20 1-1,0-1 1,0 1-1,0-1 1,-1-1-1,1 1 0,20 1 1,-1 0-85,0 2 0,0-1 0,0-1 0,-1-1 0,0 0 0,-1 0 0,-1-1 0,-1 1 88,-3 0 0,-2-1 0,-3 0 0,-2 0 1,-3 1-1,-1 0 0,-3-2 0,-2 1-8,-5-1 1,0 0-1,-2-2 1,-1 0 0,17-2-1,-2 0-7,-3-1 0,-10 3 1,-7-5-1,-5 1 90,-2 0 0,-5 2 1,-6-3-440,-2 2 362,1 2 0</inkml:trace>
  <inkml:trace contextRef="#ctx0" brushRef="#br0" timeOffset="18">3447 8357 12694,'8'0'-576,"-2"-1"-112,-1-3 1,4 3 0,-1-3 590,2 3 0,2-3 120,4 0-32,-4 0 0,10 4 0,-3-1 0,4-1 0,4-4 19,3 0 1,3 2 0,3-3 0,2-4-8,4-3 1,-1 2-1,0-5-22,-2 1 1,3 2 0,-5-5 0,-3-2-1,-3 0 24,-3-2 1,-1 4 0,-5 0 0,0-2-59,-3 0 1,-2-2-1,-7 0-114,-2 0 96,-3 0 0,-5 4 0,0 0-122,0-1 108,-5 3 0,-7-1 1,-7 4-1,-4-1 21,-4 1 0,1 0 0,-7 0 0,-4-1 9,-3 1 0,-2 1 0,-4 2 0,1 0 4,-1 4 0,4-3 0,1 3 0,0 1 20,1 2 0,7 3 0,-2 2 0,2 3 41,0 3 0,4 5 1,2 3-1,3 4 22,1 3 0,1 2 0,3 1 0,4 3 41,2 2 131,2 0-564,4 5 385,2-1-35,5 0 1,2 1 0,1-1 0,6 0-38,5 1 0,0-1 1,5-1-1,2-1-28,0-2 1,7-7 0,3 1-1,2-2 3,1-5 0,2-5 0,2-3 55,4-1 1,-1-7 0,2-1 0,2-6 25,-1-4 0,0-6 0,-10 0 0,0-2 1,1-2 37,-1-2 1,-6-1-1,-4 0 1,-4 0 107,1 0 0,-6-1 0,-2-1 1,-6-3-143,-1-1 0,-3 3 0,-4-2 32,-3 0-35,-7 9 1,-8-8-1,-7 10-60,0-1 37,-11 1 0,5 6 0,-10-1 0,-3 2-13,-3 3 0,1 0 1,-4 5-1,0-2-12,-2 1 1,4 2 0,2 1 0,1 1 25,3 3 0,5-1 0,1 4 0,5 2 4,6 1 0,1 2 1,4-1-1,2 2 13,3 2 1,4-2-1,1 3 1,4 0-58,3-1 1,3 4 0,1-2-137,0 0 145,5 3 1,5-1 10,5 0 1,11-5-1,-2 2 1</inkml:trace>
  <inkml:trace contextRef="#ctx0" brushRef="#br0" timeOffset="19">4054 7819 18165,'1'-6'-1085,"3"2"0,-2 3 0,5 2 508,-2 3 0,-1 7 0,-4 8 0,-2 3 574,-1 1 0,-4 5 1,-4 1-1,-2 3 39,-2 2 1,2-2 0,-2 5-171,2-5 119,2 1 0,-1-13 1,2 3-165,2-1-96,3-6 0,5 1-11,0-6 1,2-4 0,1-5 436,5-4 0,6-6 1,3-7-1,0-6-167,4-4 0,0-3 0,2-4 1,0 3-7,0 1 0,-5 1 1,-3 6 189,-2 1 0,-8 10-105,-5 10 0,-5 7 0,-8 9 0,0 7-14,2 6 0,-2 4 0,9 2-565,2-1 501,1-5 0,11 10 1,3-4-1</inkml:trace>
  <inkml:trace contextRef="#ctx0" brushRef="#br0" timeOffset="20">9768 7842 12246,'-11'0'0,"-1"0"0,5 0 0,0-1-1545,2-3 119,1 3 982,4-4 534,0 5 1,6 0-1,1 0-40,3 0 1,7 0-1,2 0 1,4 0 0,4 0 1,2-4 0,5 0 0,2 0-9,2-1 1,-2 4-1,3-4 1,-1 1-28,0 0 1,1 0 0,-6 4 0,-3 0 31,-3 0 0,-7 0 0,-3 2 154,-4 1-217,1-1 0,-13 4-100,3-2 1,-8-3-1,-5 4 182,-5 0-50,-4-3 1,-9 4 0,-1-4-20,-1 2 4,-1 0 1,-5 0 0,0 0 0,-2-2 4,-1 0 0,3-1 1,5 1-1,0 2 12,5-1 1,0-2 0,9-1 0,2 0 200,2 0-113,5 0 1,3 0-1,8 1-165,4 3 0,7-3 0,4 4 0,3-1 28,1 0 0,5 0 0,2-4 26,3 0 1,-2 0 0,-2 0 0,0 0 39,1 0-34,-10 0 1,7 0-62,-8 0 120,-3-5-9,-4 4 0,-12-5 0,-9 6 0,-5 0-24,-5 0 0,-4 0 0,-4 0 0,-3 0-16,-3 0 0,-2 0 1,1 2-1,-1 0-2,1 2 1,4 4 0,0-4-1,4-1 2,4 2 1,0-3 0,7 2 18,1-3 1,6 0-2,5 3 1,6-3 0,5 3-452,2-3 338,7 4 0,1-3 0,6 1-153,3-1 196,2-2 1,5-4 0,2 0 37,2 2 0,3-5 0,4 1 1</inkml:trace>
  <inkml:trace contextRef="#ctx0" brushRef="#br0" timeOffset="21">12677 7247 10814,'0'-7'-1064,"0"2"0,0 7 1136,0 1 1,-5 5 0,-3 7-1,-2 4 13,-1 3 1,-6 2 0,-1 3 0,-1 3-12,0 4 1,-4 5 0,-4 2 0,2 1-41,1 0 1,0-6 0,-2 4-1,0-2-51,0 0 1,6 4 0,2-5 0,1-3-27,3-2 0,2-8 1,1 1-339,4-5 297,-3-6 1,8 2 0,-1-4-306,1-1-106,2-4 275,5-2 0,-2-5-199,5 0 335,-1 0 0,5-3 0,0-3 0,2-7 28,2-3 1,0-1 0,-2-4 0,3-5 18,1-2 1,-1 1 0,2-3-1,-3-2 9,-4-1 1,4-6 0,-1-2-1,0-1 19,2 0 1,-3 4 0,4-3 0,-2 0 5,-2 1 0,-1 7 1,-3-1-1,-1 5-2,-1 4 0,-6 2 1,2 2-2,-3 2 0,3 5 23,0-1-19,0 8-223,-4 1 221,0 6 0,0 6 0,-2 1-3,-1 3 0,0 6 1,-5 0-1,-1 2-10,-1 2 1,-1 3-1,-1 3 1,1 2 55,-1 1 1,1 3 0,-2 5 0,-1 1-16,-1-1 1,-4-2 0,4 0 0,-1-1-91,0 0 0,1-1 0,-3-1 66,3-1 0,4-6 0,-5 3 0</inkml:trace>
  <inkml:trace contextRef="#ctx0" brushRef="#br0" timeOffset="22">12849 7957 10567,'-7'-6'-2248,"-1"0"1224,4-5 1047,0 4 0,9 1 1,4 3 16,5 0 6,4-1 1,6 4 0,3-1 71,3-3-103,3 2 0,7-6 0,3 2 1,4 1-23,3 0 1,3 0-1,-1 3 1,3-3 40,3-2 1,2 5 0,-2-2-1,-2 3-50,-3 1 1,5 0 0,-4 0 0,-3 0-10,-3 0 0,-3 0 0,-2 0 0,-4 0-41,-3 0 1,0 0-1,-11 0 1,-2-2-26,-3-2 0,-6 3 26,2-3 1,-9 2 12,-3-2 23,-8 3 1,2-8 0,-6 4-1,-2 0-55,-4 0 0,0-3 0,-4 4 80,2 2 1,-10-5 0,2 1 0</inkml:trace>
  <inkml:trace contextRef="#ctx0" brushRef="#br0" timeOffset="23">6172 7854 9125,'7'0'-2306,"-2"0"2302,-15 0 1,2 0 0,-7 0 0,2 0 11,2 0 1,-1 3-1,1 1 1,-1-1-9,1-2 0,-1-1 1,1 0-1,-2 0-31,-2 0 29,2 0 1,-3 0 0,4 0-1</inkml:trace>
  <inkml:trace contextRef="#ctx0" brushRef="#br0" timeOffset="24">5714 7934 9595,'-5'-12'-693,"4"6"0,-3-3 0,8 5 0,4 2 752,2 0 1,6-1 0,3-1 0,4 0-3,4-1 0,4 2 1,7-3 128,4 1-161,2 1 1,3 4-1,0 0 64,-1 0-74,8 0 1,-12 0 0,7 0-1,-3 0-3,-4 0 1,-1 0 0,-6 0 0,0 0 11,-6 0 1,-3 4-1,-4 0 1,0-2-85,-3-1 0,-2-1 0,-6 0-281,1 0 113,-6 0 1,-7 0 223,-11 0 1,-4 6-1,-7 0 1</inkml:trace>
  <inkml:trace contextRef="#ctx0" brushRef="#br0" timeOffset="25">6127 7773 15059,'-12'-5'-2756,"1"4"2367,-1-3 1,1 3 0,1 2 0,1 3 420,1 4 0,-1 2 1,-5 1-1,-1 1 30,1-1 0,0 1 0,0 0-143,-1 4 63,-6-4 1,5 5 0,-3-6-129,3 1 31,-1-1 0,4-3 0,-1 0 0,4-1 19,2-1 0,4 5 0,-2-4-36,1 3 0,-3 2 0,4-1-18,2 1 1,2-1 0,4 1-1,4-1 12,6 1 0,-1-1 0,4 1 0,-1-2 50,3-3 0,2 3 0,-1-3 0,-1 0-27,2 1 1,0-2-1,1 3-301,-3-1 354,3 0 0,-6-1 0,4 0 0,0-1-109,0 0 164,1 2 0,2-2 0,0-1 0</inkml:trace>
  <inkml:trace contextRef="#ctx0" brushRef="#br0" timeOffset="26">6928 7945 11329,'8'-11'-769,"-1"-1"0,1 6 545,4 2 1,-1 3 169,0 1 0,1 0 0,-1 1 0,1 3-77,-1 4 0,-3 2 1,-2 1-1,1 1 52,-1-1 1,-3 0 0,0 2 0,-1 1 61,-2 1 1,-5 2-1,-3-3 1,-2 1 14,-2-1 0,1-1 1,-1-3-1,1-1-32,-1-1 1,1-2-1,0 2-172,-1-5 53,1 4 0,3-6-35,0 3 275,6 2-82,-3-4-37,5 3 0,1-5 1,3 0-1,3 0-7,4 0 1,1-2 0,2 0 0,2-2-15,-2 1 1,3-2-1,1 2 1,1 0-89,0 2 0,-1-3 114,1 0 0,3-5 1,-4 3-1</inkml:trace>
  <inkml:trace contextRef="#ctx0" brushRef="#br0" timeOffset="27">7306 7773 11429,'0'12'-2199,"0"-1"2006,0 1 0,0-1 0,0 2 0,0 1 92,0 1 1,0 4 0,0-3 0,0-1-29,0 1 1,0-3 0,1 2-228,3-2 302,-3-2 1,10-4 0,-5-2 0</inkml:trace>
  <inkml:trace contextRef="#ctx0" brushRef="#br0" timeOffset="28">7466 7659 16000,'8'0'-21,"0"0"-596,1 0 0,-3 0 0,2 0 135,1 0 1,1 1-1,1 2 1,1 1 301,-1-2 1,-3 3 0,-1-1-1,2 0-81,1 1 0,2-4 13,-1 3 135,1-3 1,-5 1-439,1 1-119,-5-1 77,7 3 467,-9-5 0,4 5 0,-6 2 181,-3 4 0,1-4 0,-3 1 0,0 1 3,-1 1 0,5 1 1,-3 1-1,1-1-77,0 1 1,-1 3-1,3 0 1,-2 1-11,1 0 0,2-3 0,0 2 0,-2-2 28,-1-2 27,0-4 0,4 8 0,0-2 0</inkml:trace>
  <inkml:trace contextRef="#ctx0" brushRef="#br0" timeOffset="29">7466 7854 11637,'-7'0'-1237,"-1"0"0,7 0 1222,1 0 17,5 0 1,12 0 0,2 0-6,2 0 5,2 0 1,1 0 0,2 0-82,1 0 79,-1 0 1,1 0-11,0 0 1,4 5 0,-1 1-1</inkml:trace>
  <inkml:trace contextRef="#ctx0" brushRef="#br0" timeOffset="30">3367 7716 21933,'12'-5'0,"2"-3"-1000,2-2 701,-1 4 0,2-3 0,3 4 1,5-1 109,6-3 1,2 4 0,3 1-1,2 2 24,4 2 0,4 0 0,2 0 0,2 0 46,-2 0 0,-1 0 0,-1 0 0,0 0 23,-1 0 0,1 0 1,0 0-1,0-1 50,0-3 1,-1 2 0,0-5-1,-2 1-28,-1 0 0,-5 3 0,3-2-382,-1 0 325,-3 4 1,2-4 0,-6 5-118,-2 0 242,1 0 1,-2 0 0,-2 0 0,-2 0 28,2 0 0,-4-4 0,1 0 1,-4 2 12,1 0 0,-4-2 0,1 1 0,0-1-12,0-1 1,-4 3-1,1-3 1,-2 2 27,-2-1 1,1 0-1,-1 4-149,1 0 0,-5 0-387,1 0 472,-6 0 0,4 0 1,-6 0-1</inkml:trace>
  <inkml:trace contextRef="#ctx0" brushRef="#br0" timeOffset="31">21277 4396 26314,'51'-4'0,"4"-1"-262,5-1 0,-28 4 1,1 0-1,3-1 1,0 0-1,2 0 0,-1-1 27,0 1 1,1 0 0,3 2 0,1-1 0,-1 1-1,-1-1 1,3 0 0,0 1 52,1-1 0,1 0 1,-2 2-1,0-1 1,2-1-1,1-1 1,0 1-1,2 0 163,0 0 0,2 0 0,1 0 0,0-1 0,-3 2 1,1 0-1,4-1 0,0 0 10,3 1 0,0-1 0,0 0 0,0-1 0,4 1 0,0-1 0,-1 1 0,1-1-105,1 1 0,0-1 1,-1-1-1,0 0 1,0 2-1,0-1 0,-2 1 1,1-1 115,-2 1 1,0-1 0,-1 0-1,-1 1 1,-5 1 0,-1-1-1,-1 1 1,0-1-27,-2 0 1,0 1 0,-2 0 0,-1 1 0,-2 0 0,-1 0 0,-2 0 0,0 0 90,-4 0 1,0 0-1,22 0 1,-2 0 0,-7 1-87,-5 3 0,-3-3 1,-4 4-1,-2-1-20,-3 0 1,-2 3 0,-5-3 0,-1-1 39,-3-2 0,1-1 1,-5 0-1,-1 0 320,-1 0 1,-1 0-257,-1 0 471,-5 0 1,5 0-525,-4 0 0,0 0-41,0 0-311,-4 0 1,-3-5 0,-7-1 0</inkml:trace>
  <inkml:trace contextRef="#ctx0" brushRef="#br0" timeOffset="32">4409 9239 8378,'11'-12'0,"1"2"-1285,-1 3 937,1-4 0,4 10 0,2-3 287,0 3 1,0 1 0,-4 0 0,2 0 60,2 0 0,-4 0 0,13 5 0,-3 1 0</inkml:trace>
  <inkml:trace contextRef="#ctx0" brushRef="#br0" timeOffset="33">4432 8941 7227,'-12'0'-493,"1"0"1,3 0 0,1 0 492,-2 0 0,-2 0 0,0 0 0,0 0 0</inkml:trace>
  <inkml:trace contextRef="#ctx0" brushRef="#br0" timeOffset="34">4581 8311 8442,'0'-11'-532,"-2"0"1,0-1-1,-3 1 324,-2-1 0,0 5 0,-5-1 0,0 0 226,-4 2 1,2 0 0,-4 3 139,2-1-141,-4 0 0,2 4 1,-5 0-1,0 2 3,0 2 1,-1-2 0,-2 4 0,0 1-12,0-1 1,-2 2 0,0 3 0,0 1 3,0-1 0,-4 4 0,3 2 0,0 1-10,2 2 1,3 2 0,1 1 0,1 1 18,3 2 0,3-1 0,6 3 5,2 0-12,-2 1-10,9 5 0,-4 1 0,5 0 0,1 2 0,3 3 0,4 0 0,6 2 9,6-1 0,-1 2 0,2-5-110,3-1 98,7-1 0,0-6 0,7-2-9,4-3 4,2 0 1,3-14-1,2 2 1,2-5 0,1-3 0,-4-1 0,3-7 1,0-3 1,2-6 0,2-7 0,-2 0 0,-3-2 26,-3-2 0,-2-5 1,-3-3-1,-4-2-12,-2-1 1,-7-1-1,-2 1 1,-5 0-3,-3-1 0,-3 0 0,-9-2 0,-3-1 16,-3 1 0,-3-3 1,-4 2-1,-7 1-14,-4 2 0,-6 0 0,-5 2 70,-1 3-72,-6 2 1,-5 5-1,-3 1-8,1 3 0,0-3 1,-4 10 0,0-2-25,0 5 15,1 4 1,0 5 0,2 0 0,2 0-7,2 0 1,2 1 0,6 3-71,4 4 0,3 2 1,3 1-1,2 1-651,3-1 732,9 0 0,-3 6 0,3 1 0</inkml:trace>
  <inkml:trace contextRef="#ctx0" brushRef="#br0" timeOffset="35">5096 9113 6297,'5'11'-61,"0"-3"1,5-2 0,0 1-1,3-2 84,0 0 0,5 2 0,1-1 0,2-1 5,2 0 0,0 2 1,1-2-1,2 1-4,1-1 1,4 2 0,0-3-1,2-1-1,1-2 0,-2-1 0,1-1 0,3-3-7,0-4 1,-1-3 0,-2-3-1,-1-3-7,-1-1 0,-2-2 0,1-5 1,-3-3 6,-3-2 0,-6 0 1,-3-5 8,-2 1-16,-1-5 0,-6 3 1,-2-3-21,-3-1 11,-1 5 0,-5-9 1,-4 6-1,-5 0 5,-5-1 1,-4 3 0,-4-2-1,-3 3 4,-3 5 1,-5 2 0,-2 6 0,-1 3 38,-2 4 0,2 4 1,1 3-1,0 4-32,3 3 1,2 2 0,2 2 0,2 2-26,4 1 0,3 6 0,3 3 0,1-1-20,5-1 1,2-1 0,2 3 0,1 3 15,2 0 0,-1 4 0,5-3-10,2 2 19,-4 2 0,4 0 1,-2 1-1,3 3-9,1 4 1,0 2 0,0 1 0,0 0-40,0 1 1,1-5-1,2 1 1,2 1-18,1 1 0,2 1 0,5-1 69,2-2 0,3-3 0,5-5 0</inkml:trace>
  <inkml:trace contextRef="#ctx0" brushRef="#br0" timeOffset="36">12814 9124 8184,'18'-12'0,"4"-2"-300,3-2 0,12 0 0,1 2-61,6-1 312,7-1 0,1 9 0,5 0 11,0 2-34,-23 3 0,0 0 1,-2 2-1,2 0 1,4 0-1,0 0 1,2 0-1,0 0 90,3 0 0,1 0 0,2 2 0,2 0 0,5 0 0,1 0 0,1-1 0,1 1-134,0-2 1,1 1 0,2-1 0,0 1 0,1 0 0,0 1-1,0 0 1,1-1 116,0 1 0,1-1 0,0 0 0,0 1 0,-1-1 1,1 0-1,-1 1 0,-1 0-12,0-1 0,-1 0 0,1 0 0,-1 0 0,-2-1 0,-1 1 0,-1 0 0,-2 1-11,-3-1 0,-1 1 1,-1 1-1,-1-1 0,-7 0 1,0-1-1,-2 1 1,-1 0 36,-1-1 1,-1 0-1,27 4 1,-6-1-1,-9-1-59,-7-2 1,-6-1 0,-3 0-1,-4 0 14,-3 0 0,-6-4 0,-3-1 0,-2 0 14,-2 0 1,0-4 96,1 1 0,-4 3 1,-1 2-116,2 1 1,-3 2 0,2 0 0,1 0 467,1 0 0,-2 0-434,-1 0 0,1 5 0,3 2 0</inkml:trace>
  <inkml:trace contextRef="#ctx0" brushRef="#br0" timeOffset="37">6230 9113 7428,'-7'-5'-662,"-3"-2"1,10-3 685,0 3 0,5-2 0,8 4 25,2-2 1,-2 3 0,3-2 42,1 1-78,1-4 1,5 8 0,1-3 0,1 3 28,2 1 1,0 0 0,-3 0 0,1 0-6,2 0 1,4 0-1,-3 0 1,0 0-24,0 0 1,-2 0 0,-4 0-1,-2 0-21,-1 0 1,-5 0 0,2 0-1,-4 0 59,-5 0 0,-8 0 0,-10 0-42,-3 0 0,-6 4 0,1 1 0,-3 0-2,-1 0 1,0 2 0,1-3-54,-1-1 53,0-2 0,0 0 0,0 2-75,0 1 57,0 0 0,0-4 0,2 0 0,2 0-17,3 0 1,0 0 0,0 0-24,2 0-58,7 0 1,4 0-1,10 0 2,4 0 1,8-2 0,0 0 0,4-2 104,4 1 0,2 2 0,6 1 0</inkml:trace>
  <inkml:trace contextRef="#ctx0" brushRef="#br0" timeOffset="38">7936 9101 8560,'11'-1'-354,"1"-3"0,-4-1 0,-1-4 1,2 3 62,1 1 0,7 0 1,1 2-1,2-1 303,3 2 0,-2 1 0,10 1 236,1 0-234,1 0 0,6 0 0,5 0 189,4 0-184,-1 0 0,10 0 0,-1 0-9,4 0-120,-24 0 1,-1 0-1,-2 0 1,1 0 0,3 0-1,1 0 113,-2 0 0,1 0-2,2 0 0,0 0 1,-1 0-1,0 0 0,3 0 1,1 1-1,1 0 0,-1 0-5,2 1 1,-1 0 0,-2 3-1,1-1 1,-1-1 0,0 1 0,-1-1-1,0 1 0,1 0 0,-1 0 0,-4-2 0,0 0 0,2 1 0,-1 0 0,-3 0 0,0-1 38,27 1 1,-8 2 0,-3-2 0,-4 0-39,-4-2 1,-4 3 0,-8 0 0,-3-2 2,-3 0 1,-5-2 0,-1 0 9,-1 0 171,-2 0-176,-9 0 0,-7 0 0,-10 0 482,-7 0-498,-4 0 1,-7-4 0,-6-1 0,-5 0-10,-5 0 1,-2-3-1,-3 3 1,-3-1 2,-3-3 0,-1-1 0,0-1 0,-3 2 9,27 5 1,1 1-1,-29-4 1,26 3 0,0 0-1,0 0 1,0 1-875,-1 0 1,1 1 909,-4 0 0,0 0-31,1 2 1,1 0 0,-1 0 0,0 0 6,-1 0 0,1 0 0,4 0 1,1 0-1,-2 0 0,1 0 1,0 0-1,1 0-586,-1 0 1,0 0 581,-29 0 0,0 0 1,15 0 2,2 0 0,9 0 1,4 0-36,9 0 31,6 0-215,7 0 1485,4 0-1268,7 0 0,17 0 0,7 0 0</inkml:trace>
  <inkml:trace contextRef="#ctx0" brushRef="#br0" timeOffset="39">6161 9113 6916,'1'-6'-308,"3"2"0,2 2 0,6 2 381,-1 0-65,6 0 1,-3 0-1,5 2 1,1 0-2,2 2 1,5 1 0,-1-2 0,0 0-3,-2 0 0,-1 0 0,0-1 1,0 2-32,0-2 1,-2 0 0,0-2-1,-4 0-11,0 0 37,-2 0 0,2-5 0,1-2 0</inkml:trace>
  <inkml:trace contextRef="#ctx0" brushRef="#br0" timeOffset="40">3538 10601 8538,'2'-11'0,"2"1"0,3 2 0,1 2 0,2 3 0,4-1 0,3 2 0,2-3 0,5 1 0,3 1 0,3 2 0,1 1 0,2 0-1158,2 0 873,7 0 0,-1 0 0,5 0 235,0 0 1,1 4 0,1 1 0,3 0 0,1 1 67,3 1 1,5-4 0,1 4 0,0-2-9,1-3 0,-1 1 0,-27-2 1,0 1-1,1-1 0,1 1-30,1 0 1,0-1 0,-1 0-1,0 0 1,3 1 0,0-1-1,1 1 1,0 0 30,1-1 0,1 0 0,3 0 0,0 0 0,0-1 0,0 0 0,2 0 0,1 0-99,-1 0 1,0 0 0,1 0 0,0 0-1,1 0 1,-1 0 0,1 0 0,0 1 92,1 1 0,1 0 0,-3-2 0,0 1 0,1 1 0,0 0-36,2-2 1,-1 1-125,-1 2 0,1-1 0,4-1 0,0-1 0,-2 3 1,-1-1 148,1 1 0,-1 0 1,0-3-1,-1 1 7,1 1 0,1 0 0,-1-1 1,0-1-1120,4 0 0,0 0 1117,-2 2 1,0 1 0,1-2 0,-1-1 0,-2 2 0,0 0-1,0-1 1,0-1-1,1 0 0,0 0 1,0 0-1,-1 0 1,-1 0-1,0 0 0,1 0 1,-1 0-30,-2 0 1,1 0-1,-1 0 1,0 0 0,0 0-1,-1 0 1,-1 0 0,0 0 27,2 0 0,-1 0 1,-3 0-1,1 0 1,-3 0-1,1 0 1,-1 0-1,0-1 33,0-1 1,0 0 0,0 2-1,0-1 1,-2-1 0,-1 0 0,-1 1-1,0 1-31,-1 0 0,-1 0 0,0 0 0,0 0 0,-1 0 0,0 0 0,-1 0 0,1 0 0,1 0 0,-1 0 1,27-1-1,2-2 1,-5-1 1,-1 2 0,-3-1 0,-6 1 107,-1-2-107,-3-5 1,-3 6 0,-2-3 212,-5 1 1,1 0-1,-9 1 1,-3-2 0,-4-2-117,-4 0 1,-5 5 0,-2-4-1,-3 1 1307,-1 0 0,-1 2-1386,-4-4 0,-5 0 247,-2-3 1,0 5-1,0 2-228,-2 3 0,-2 1 0,-1 1 38,-4 3 0,-1-3 0,-6 4 1</inkml:trace>
  <inkml:trace contextRef="#ctx0" brushRef="#br0" timeOffset="41">5050 11288 8208,'-10'-11'0,"2"-1"-539,4 1 1,4-1-1,6 1 500,5-1 0,7 6 1,9 2-1,4 3 76,6 1 0,4-4 0,6 0-2,3 2-18,2 0 1,5 2 0,0 0-1376,1 0 1366,4 0 0,2 0 1,-30 0-1,2 0 0,0 1 1,0 0-3,2 1 0,0 0 0,2-2 1,-1 1-1,1 1 0,1 1 1,-1-1-1,1 0-10,1 0 1,0 0-1,1 0 1,0 1-1,3-2 1,0 0-1,-1 1 1,0 1-7,-1 1 0,0-1 0,1-2 0,-1 1 1,-2 2-1,0 0 0,0 0 0,-1 0 3,0-1 0,-1 0 1,0 0-1,-1 0 1,0-1-1,0-1 1,-1 1-1,0 0 2,1-1 0,0 0 0,-3 2 1,0-1-1,0 0 0,-2 0 1,0 0-1,-1-1-47,0 0 0,0-1 0,29 0 0,-1 0 0,-2 1 35,-2 3 0,-1-3 1,-1 3-71,-2-3 77,-10-1 0,4-3 0,-11-1 0,-5 1-8,-6 2 1,-1 1 509,-9 0 1,-6 5-497,-9 3 0,-10-3 0,-9 0 0,-3-1 129,0 0 0,-6 1 0,-3-3 0,-3 2-127,-4-1 1,1-2-1,-5-1 1,-2 0 17,0 0 1,-7-5 0,-2-2 0,-3 0-39,-2-1 1,-4 0 0,29 3 0,0-1 16,-3 0 0,0 1 1,1-1-1,-1 0 1,-1 1-1,0 0 1,1 0-1,-1 1-784,-1 0 0,1 0 788,2 1 0,1-1 0,-8-2 0,0 0 0,4 1 0,0-1 68,-2 0 1,1 0-100,1 1 1,1-1 0,-3 1-1,1 0 1,0 0 0,1 1-1,0 0 1,-1 0 44,1 0 1,-1-1-1,1 2 1,0 0 0,3 0-1,0 0 1,1-1 0,1 1 7,-1 0 0,0 0 1,-28 0-1,2-2 1,5 2-34,6-1 1,7-4-1,5 4 1,5 2-35,5 0 0,3 2 0,2 0 0,3 0-316,4 0 362,7 6 0,-7-5 0,2 4 0</inkml:trace>
  <inkml:trace contextRef="#ctx0" brushRef="#br0" timeOffset="42">9161 7247 10621,'-6'0'-3091,"2"-1"2794,8-3 288,-3 2 0,11-3 0,-1 5 37,7 0-40,-2 0 0,10 0 0,-2 0 0,4 0 11,4 0 1,5-3 0,2-1 0,3 0 12,5-1 1,-1 4 0,5-5-1,0 3-57,2-1 1,3-1 0,0 2 0,-1-1-8,-2 2 0,-4 1 1,-1 1 21,-5 0 1,-7 0 0,-7 0 0,-2 0 0,-5 1-83,-6 3 0,-3-3 82,-2 3 0,-9-3 0,-7-1-56,-8 0 80,-5 0 1,-6 0 0,-3 1 17,-3 3-13,-9-3 1,3 4 0,-6-5-1,-3 0 2,-3 0 1,-4 0 0,-6 0 0,1 0 0,0 0 0,-1 0 1,1 0-1,0 0-2,0 0 0,-1 0 1,2 0-1,4 0 11,6 0 0,3 2 0,8 0 0,3 2-3,3-1 1,7 2 0,7 0-9,2 1 1,8-3 0,5 1-10,6-3 10,9 4 1,5-4 0,6 3 0,5-3-1,2-1 0,10 0 0,4 0 5,4 0 5,3 0 1,3 0 0,-1 0 0,-2 0 12,0 0 0,-1 0 0,2 0 0,-4 0-13,-5 0 0,-13 0 0,-3 0 0,-5 0 0,-6 0 0,-7 4 1,-5 1-1,-2 1-89,-3 3 1,-5-2 0,-6 0 0,-4 2 77,-2 1 0,-6 2 0,4-1 0</inkml:trace>
  <inkml:trace contextRef="#ctx0" brushRef="#br0" timeOffset="43">9997 11345 6936,'12'-4'0,"-2"-1"-199,-2-1 0,6 0 0,-3-3 0,3 2 0,1 1 250,1 0 1,4 3-1,0-1-16,6 3-21,3-4 1,5 4 0,1-3-17,-1 3 5,5 1 1,2 0 0,5 0 0,1 1 2,3 3 1,-6-2-1,7 5 1,4-2-3,3-3 1,3 1 0,-1-1 0,4 2-6,-30-2 1,1-1-1,3-1 1,0 1 0,0-1-1,0 0 1,2 0 0,-1 0-55,1 0 1,0 0-1,1 0 1,0 0 0,1 0-1,0 0 1,1 0 0,2 0 52,0 0 1,0 0-1,2 0 1,0 0 0,0 0-1,-1 0 1,-1 0 0,0 0-1,0 0 1,1 0-1,-1 0 1,0 0-1,0 0 1,0 1-1,-1 0 1,0 1 0,-2-1 1,0 2 0,-2 1-1,-1 0 1,0 0 0,1-1 0,0 1-1,1-1 1,0 1 0,0 0 0,-2-1 0,-1 0 0,0 2 0,-1-1 0,0 1 0,0-2 0,2-2 0,0 1 0,-4 2 0,0 0 0,1-1 0,0 0 0,-1 0 0,0 0 2,0-2 0,-1 0 0,-1 3 0,-1-1 1,32-1 1,-2 2 1,-1 1 0,-4-2-1,-1 2 1,-2 0-3,-5 0 0,-3 0 0,-3-2 0,-3 1-2,-5-2 0,2 3 0,-7-1 0,0-2-2,1 0 1,-7-2 0,0 0-1,-5 0-49,-2 0 0,-2 0-43,-4 0-113,1 0 618,-6 0-411,-6 0 0,-6-5 0,-6-2 0</inkml:trace>
  <inkml:trace contextRef="#ctx0" brushRef="#br0" timeOffset="44">7340 11712 8032,'-11'0'-515,"5"5"0,-5-4 0,4 3 1,-3-3 307,-2-1 207,6 0 0,-4-5 0,3-1 0</inkml:trace>
  <inkml:trace contextRef="#ctx0" brushRef="#br0" timeOffset="45">7226 11666 7983,'-6'5'-873,"-5"-3"0,4 5 384,-3-2 489,3-1 0,-3 0 0,2-1 6,-2 0 1,-1-2-1,-1-1 8,1 0 0,3 0-16,1 0 1,-1 0-1,-3 1-2,-1 3 4,6-2 0,-4 3 0,3-5 0</inkml:trace>
  <inkml:trace contextRef="#ctx0" brushRef="#br0" timeOffset="46">6722 11815 7667,'-6'0'-1681,"1"0"1716,5 0 0,5 0 1,4-2-1,3 0 8,4-2 1,9-5-1,2 3 1,5-2 0,3 1 102,3-2 1,-1-2 0,5 1 90,2 3-212,0-4 0,2 10 0,-2-3-18,-2 3 1,2 1-51,-6 0 83,5 0 1,-11 0-69,2 0 0,-6 0 1,0 0-1,-2 0 45,-5 0 1,-5 0-1,-1 0-250,-2 0 242,-7 0 1,-2 0-1,-9 0 1,-7 0-13,-4 0 1,-7 0 0,-1 1 0,-3 2 0,-4 1-1,-2-2 1,-6 0 0,-2-2 3,0 0 1,-3 0 0,2 0 0,-1 0 0,-1 0-3,2 0 1,5 0 0,-1 0-4,3 0 1,4 0 4,1 0-2,4 0 23,3 0 1,3-2-1,5 0-7,1-2 0,6-1 11,4 1 1,8 3 0,5-3-1,4 3-19,2 1 1,9 0 36,-1 0 1,8 0-1,-1 0 3,3 0 0,3 0 79,2 0-112,3 0 1,-1 0-1,-1 0 1,-4 1-1,-2 1-50,-2 2 1,1 6-1,-6 1 1,-2 3 35,-3 0 0,0 3 0,-3 1 0</inkml:trace>
  <inkml:trace contextRef="#ctx0" brushRef="#br0" timeOffset="47">14956 3137 8168,'11'-1'-437,"1"-3"0,1-1 0,2-3 1,5 3 436,6 0 0,3 2 0,6-3-421,4 1 511,6 1 0,4 3 0,4-2-63,2-1-15,1 1 1,5-1 0,0 0-1,0 1 11,2 2 0,-9-3 1,4 1-1,-5 0 4,-5 2 0,1-1 0,-11 0 0,-3-2-38,-3 2 1,-5 0 0,-7 4 0,-2 0 12,-1 2 1,-6 0-1,-3-4 1,-1 1-70,0 3 0,-1-3 0,-2 3 67,4-3 0,2-11 0,1-3 0</inkml:trace>
  <inkml:trace contextRef="#ctx0" brushRef="#br0" timeOffset="48">7936 11815 7818,'0'-12'0,"5"1"-840,3-1 595,2 6 0,3 1 1,1 4 567,1-3-159,10 3 1,-6-5-1,9 6 1,-1 0-4,0 0 0,3-3 1,-2-1-1,0 1-94,0 2 1,3 1-1,-6 0 1,-2 0 0,-2 0 1,-11 0-1,1 0 1,-2 1-148,-2 3 0,-4-1 0,-8 3-7,-6-1 0,-7 3 0,-9-3 1,-3 0 37,-3 0 0,-2-1 0,0-4 72,-4 0-31,4 0 0,-7-2 0,6 0 0,4-3-7,3-1 1,2 3-1,6-1 133,2 3 1,2 1 0,6 0 0,-1 0-58,1 0 1,6 0 0,5 0-63,6 0 0,9 0 0,4 0 0,3 0 25,1 0 0,5 0 1,4 0-1,3 0-2,4 0 1,0-1-1,-2-2 1,2-1-4,2 2 0,-3 0 0,2 1 0,-3-1-4,-4-2 1,-7 0 0,0 4-65,-6 0 39,-3 0-93,-11 0 1,-6 1 0,-9 2-1,-5 1-146,-5-2 0,-3-1-629,0-1 877,-1 0 0,-5 0 0,-2 0 0</inkml:trace>
  <inkml:trace contextRef="#ctx0" brushRef="#br0" timeOffset="49">6688 11860 7716,'-4'-7'0,"0"-1"-900,2-1 696,0 4 1,2-5 155,0 2 1,5 3 0,3 1 0,2 2 86,2-2 1,0 3 0,2-3 0,3 3 42,1 1 0,1 0 0,4 0 1,0 0 13,0 0 0,1 0 0,0 0 0,1 0-83,1 0 1,-8 4-1,4-1 1,0 1-45,0 1 1,-3-3 0,-1 3 0,-1-2 31,1 1 0,-4 0 0,2-4-384,-4 0 225,0 0 0,0 0 158,4 0 0,-4-5 0,5-1 0</inkml:trace>
  <inkml:trace contextRef="#ctx0" brushRef="#br0" timeOffset="50">8016 11803 7750,'-5'7'-1250,"-1"-2"786,-6-5 476,6 0 1,1-2-31,5-1 1,1 1-6,3-2 35,-3 3-17,4 1 422,-5 0-237,5 0 1,-2 0 0,5 0-72,0 0 0,4 0 0,2 1 0,2 2-23,2 1 0,1 0 0,4-4-15,0 0 1,5 0-1,3 0 1,2 0-67,1 0 41,0 0 1,-3 0 0,0 0-90,0 0 52,-3 0 1,4 0-1,-6 0-72,-5 0 62,2 0 1,-10 0-1,2 0-58,-2 0 45,-7 0 0,-2 3 0,-8 1 1,-5-1-12,-5-2 1,-4 3 0,-6 0 0,-2-2-20,-5 0 0,0-1 0,-3 1 0,-5 2 39,-5-1 0,0-2 1,1-1 2,1 0-8,0-5 0,1-1 0,4-6 0,5 2-2,6 2 0,3-2 0,4 4 209,3-1 51,4 2-220,5 0 0,3 4 0,8-3 0,5 3-15,5 1 0,4-4 0,6-1 0,3 0 11,3 0 0,5 0 1,2 2-1,2-2-54,2-1 0,1 3 0,2-1-177,-2 3 1,-2 1 0,-6 3 206,0 4 0,1 1 0,-1 8 0</inkml:trace>
  <inkml:trace contextRef="#ctx0" brushRef="#br0" timeOffset="51">10261 10532 7866,'-12'-5'0,"1"-1"-342,-1 0 285,1-5 0,-2 9 1,-2-6-1,-3 1 12,0 0 0,-5-2 0,0 6 1,-5 0 83,-1 2 0,-8-3 0,2 0 1,-6 2-1,-6 0 1,1 2 0,-6 0-1,-2 0-19,-3 0 1,-3 5 0,3 3 0,-1 2-11,-3 2 0,2-1 1,-2 2-1,2 1 21,2 1 0,5 2 0,4-3 1,3 1 5,3-1 0,6 2 0,1 1-18,3 1 0,7-4 0,-2 6 0,8-3-7,3 0 1,1 4-1,2 4 1,5 3-1,1 1 21,5 3 1,2 6 0,3 4-1,6 4-12,5 4 0,9-2 0,9 7 0,-14-27 0,1 1-14,2 1 1,0 0-1,1 0 1,2 0-1,1-3 1,1 0-1,2 0 1,1 0-72,2 1 1,2-2-1,3 1 1,3-3-1,1 1 1,1-1-1,3-2 1,0-2 58,0-2 0,1-2 0,3 1 0,2-2 0,2-2 1,0-2-1,2-1 0,0-1-121,2-1 0,0-2 1,3 1-1,1-1 0,1-4 1,1 0-1,3-1 0,0 0 127,-20 0 1,1-1-1,0 0 1,0 0-1,0 0 1,0-1-1,1 0 1,0 0-1,0-1-302,-1 0 1,1 0 0,-1-1 0,0-1 0,1 0 0,0 0 300,1 0 0,0-2 0,1 1 1,-1-1-1,0 1 0,1-2-791,1 0 1,2-1 0,-2 0 788,1 1 1,-1-1 0,0 0-1,-1 0 1,-1 0 0,1 0 0,0 0-1,1-1 1,0 1 96,1-1 1,0 0 0,1 0-511,-1 0 1,0 0 0,-1 0 467,2 1 1,-1 1-1,0-1-76,-2 1 0,-1-1 0,-1 1 0,0-1 0,-1 0 0,0-1 36,-1 1 1,-1-1 0,1 0 0,17-3 0,-1 0 0,0-2 0,-1 1 46,-3 1 0,-1 0 0,-3 0 1,0 1-1,-3-1 0,-1 0 0,-1-1 1,1-1-1,-1-1 0,0-1 15,-1 0 1,-2-1-1,-3 1 1,-1-1-1,-6 2 1,0 0-1,-3 1 1,-1 0 449,27-14 0,-19 0 0,-5-3 0,-9 3-474,-10 0 0,-5 3 0,-11-5 0,-4 1 925,-7 0 1,-7-2 0,-10-2-1142,-6 3 114,-7-3 0,-10 7 0,21 12 1,-3-1-315,-2 1 1,-1 0 296,-5-2 0,0 0 0,-2 3 0,-1 1 0,-4-3 0,-2 1 0,-2-1 0,-2 2-16,-2 0 1,-2 0 0,0 1 0,-1 0 0,-3 0-1,-2 1 1,21 4 0,-1-1 0,0 1-16,-2 1 1,0-1 0,-1 1 0,1 0-1,-1 1 1,0 0 0,-4 1 0,0 0-1,0 0 1,1 1 0,0-1 0,-1 0 78,2 0 0,-1 0 0,1 1 0,0-1 0,1 1 0,-1-1 0,0 1 0,0 0 1,0 0-1,-1 1 0,0 0 0,0 0 7,1 0 0,1 1 0,-1-1 0,3 0 0,0 1 0,1 0 1,-18 1-1,1 0 0,2 0 0,1 0-113,2 0 0,2 0 0,5 1 0,1-1 0,2 1 0,1 1 0,4 0 0,2 1-202,3 0 1,2 0 327,2-2 0,1 1 0,-23 11 0,2-6 0,5-2 0,1-2 0</inkml:trace>
  <inkml:trace contextRef="#ctx0" brushRef="#br0" timeOffset="52">5096 12387 7631,'-1'-6'-717,"-2"1"488,-1 0 168,0 3 93,4-3 1,6 4 0,1-2 7,3 0 0,6-1 0,0 2 0,2 0-30,2-2 0,-2 0 0,3 4 0,1 0 37,4 0 1,8 0 0,-1 2 70,3 1-91,-3-1 0,12 7 1,-2-4-1,5 0 29,6 0 1,-2 0-1,3-3-10,3 2-64,-1 0 0,-23-4 0,0 0 0,31 0 0,-32 0 0,0 0 23,32 0 1,-32 0 0,1 0 0,31 0 0,-32 0 0,0 0-31,32 0 1,-4 0 0,-7 0 0,-5 0 25,-2 0 0,-2 0 1,-4 0-1,-6 0-8,-3 0 0,-7 0 1,1 1 6,-6 3 1,-3-3-145,-6 3 141,-4-2 0,-4-2 0,-6 0 1,-6 0-5,-5 0 0,-5 0 1,-8 0-115,-4 0 111,-2 0 1,-6 0 0,-3 0 34,-3 0-26,0-6 0,-5 4 0,-1-4 1,-1-1 4,-3 1 1,0-1 0,-1-1 0,0 1 11,-2 2 1,-1-3 0,3 3 0,2 0-6,-1 0 0,-4 0 1,6 3 34,-3-2 1,3 0 0,2 4-1,1 0 1,3 0-34,-1 0 1,3 0 0,4 0 0,2 0 0,2 0 1,3 0 0,3 0-1,4 0-8,3 0 0,3 0 0,1 0 42,5 0-36,2 0 0,6 0 50,-1 0-60,6 0 0,-3 1 3,5 3 0,5-3 0,4 4 19,5 0 1,3-3 0,8 2 0,1-2 0,6 1 26,5 0 1,4 1 0,6-4 0,2 0 14,5 0 1,3 0-1,3 0-42,1 0 1,-28 0-1,0 0 1,32 0 0,-32 0-1,0 0 1,0 0 0,0 0 31,32 0 1,-1 0-1,1 0-1588,-4 0 1510,-8-5 1,-2 4 0,-5-3 0,0 3 13,0 1 0,-7-1 1,-3-2-494,-4-1 367,-2 0 0,-1 1 0,-2-1 0,-4 1-43,-4 2 1,-2-3-1,-6 0 177,0 2 0,-2 0 0,3 2 0,2 0 0</inkml:trace>
  <inkml:trace contextRef="#ctx0" brushRef="#br0" timeOffset="53">7810 9777 7786,'-20'-13'0,"-5"-1"-267,-3-1 0,-2 0 0,-6 3 1,-1 1-1,-2-1 293,-2 1 0,-2 4 0,-5 4 0,-3 1-3,-1 2 1,-2 0 0,-3 2 0,0 0 2,-1 2 1,4 6 0,-2 0 0,-2 4-29,4 0 1,-2 0 0,7 0 0,4 3-33,1 1 1,6-3 0,-3 4-70,2 1 99,6 2 0,6 1 1,7 0-1,2 1-19,1 3 1,7-2 0,6 6-54,3 0 74,1 3 0,1-1 0,5-2 0,4 0 31,4 1 1,7 1 0,2 0 0,6-1 32,5-2 0,5-1 0,4 3 0,7-2-20,7-3 1,-26-11 0,2-1-1,2-1 1,2-1 0,2 0-1,0-1-11,2 0 1,1 0-1,2 0 1,1 1-1,3-1 1,2 1 0,2 1-1,0 0-244,2 1 1,0-1 0,2-1-1,0 0 1,3 0 0,0 0 203,2 0 1,1-1 0,-19-5 0,0 1 0,0-1 0,1 1 0,1 0-1,-1-1 1,0 1 0,0-1 0,0 0 0,-1 0 0,1-1 0,-1 0-2,20 2 0,1-1 0,-21-3 0,1-2 0,-1 0 0,22 0 0,0 0-3,-1-1 1,0-1 10,-2-4 0,-2-2 0,1 0 0,-2-2 0,-3-4 0,0-2 0,-1 1 0,-1-2 12,0 1 1,-1-1-1,-6 0 1,-2 0-1,1-3 1,-1 0 0,-3 0-1,-1-1-14,-2 1 0,-1-2 1,-4-1-1,-1-1 1,-4 1-1,-1 0 1,-2-2-1,-2 0 31,-2-1 0,-1-2 0,12-26 1,-11-5-1,-9-2-33,-8-2 1,-7 0 0,-1 28 0,-3-1 0,-2-1 0,-3 0 16,-1 0 1,-4 0-1,-2 2 1,-3 1 0,-2 1-1,-1 1 1,-3 1-1,-2 1 10,-2 0 1,-2 2 0,-5 0 0,-1 1 0,-3 2 0,0 2 0,-3 0 0,-2 1-112,-2 2 1,-1 2 0,-2 0 0,-1 3 0,-3 1 0,-2 2 0,0 0-1,-1 1 110,-2 1 0,0 1 1,-1 2-1,0 2 1,19 2-1,-2 0 1,1 1-928,0 0 0,1 0 1,-1 2 880,-1 1 0,0 1 0,0 1 0,-19 3 0,1 1 0,20-1 0,0-1 1,0 1-71,-19 4 0,1-1 96,3 0 0,1 1 0,4 1 1,1 1-1,4-1 0,2 0 0,4 0 1,2 0-72,6-1 0,1 0 0,-23 10 71,14-3 0,0 2 0,10-4 0,10-3 0,10-4 0</inkml:trace>
  <inkml:trace contextRef="#ctx0" brushRef="#br0" timeOffset="54">3561 13040 7251,'-11'3'0,"-1"1"0,1-1-554,0-2 0,3-1 870,0 0-273,6 0 1,6 0 0,7-1-20,2-3 1,5 1 0,1-3 197,2 1-200,7 1 1,2 4 0,4-1 219,0-3-165,6 3 1,0-4-1,8 5 1,0 0-5,1 0 0,6-4 1,-1 0-1,3 2-23,4 0 1,3 2 0,-30 0 0,2 0 0,-1 0 0,1 0-31,0 0 0,0 0 0,1 0 0,-1 0 1,-1 0-1,1 0 0,1 0 0,1 0-47,2 0 1,0 0 0,2 0 0,-1 0 0,-1 0 0,0-1 0,0 0 0,-1-1 14,-1 1 1,0-1 0,4-3 0,-1 1 0,-1 0 0,0 0 0,1-1 0,0 0 11,0-1 1,-1 0 0,-2 2-1,-1 1 1,0 0 0,0 0 0,-1 0-1,1 0-1,-1 2 0,0 0 0,0 0 0,-1 1 0,-1 0 0,-1 0 47,31 0-46,-4 0 0,3 0 1,-7 0-1,-3 0-55,-3 0 1,-7 1 0,-2 1-1,-3 2-46,-5-1 0,-1-1 1,-8 1-1,-2 1 35,-1-2 1,-8-1 0,-2-1-1,-2 2-57,-2 2 170,-2-3 0,-7 4 1,-1-5 74,-5 0 1,-2-1-108,-2-3 0,1 3 0,-1-3 0,1 1 134,0-1 0,-5 3 0,0-3-1130,-2 3 981,4 1 0,-13 0 0,3 0 0</inkml:trace>
  <inkml:trace contextRef="#ctx0" brushRef="#br0" timeOffset="55">7318 12937 7821,'17'-2'0,"-1"0"0,-4-2 0,0 1 0,4 2 0,2 1 0</inkml:trace>
  <inkml:trace contextRef="#ctx0" brushRef="#br0" timeOffset="56">7066 12948 7843,'-12'0'-532,"7"0"0,5 0 1,8 0 440,6 0 1,4 0 0,4 0 458,1 0-264,5 0 1,7 0 0,7 0-1,3 0-9,5 0 1,4 0 0,5-1 0,4-2-21,0-1 0,-30 0 1,0 0-1,2 0 0,0 1 1,1-1-1,0 1-77,-1-1 0,1 0 0,-2 0 0,-1 0 0,4-2 0,-1 0 0,0-1 0,-1 0-5,2-1 0,-1 0 0,-2 0 0,-1-2 0,3 2 0,-1-1 0,1-2 0,-2-1-46,0 0 0,-1 0 1,-1-3-1,-1 0 0,25-14 55,-2 0 0,-5-7 0,-7 4 1,-5 1-1,-6-1 27,-8 3 1,-6 1 0,-6 5 0,-5 0-12,-6 0 1,-12 4 0,-10 1-139,-8 1 125,-8-3 0,-9 7 0,-10-2 0,25 9 0,-1 1-18,-2 1 0,-1 0 1,-2-1-1,-1 1 1,-2 2-1,-2 0 0,-1 0 1,-1 0-82,-2 0 1,0-1 0,0 3 0,0-1 0,-2-1 0,0-1-1,0 1 1,0 0 87,0 0 1,0 0-1,2 0 1,0 1-1,-1 0 1,0 2 0,2-1-1,1 0 24,1-1 0,0 2 0,2 1 0,1 2 1,3 0-1,0 2 0,1 1 0,0 1 18,3 1 0,2 0 0,-23 14 1,11 4-23,8-2 1,8 5-1,10 0 1,7 3 0,6 1-119,4 1 1,11-1-1,6 0 1,10 1 34,8-1 1,8 4 68,-16-18 0,1-1 0,1 1 0,0-1 0,5-1 0,1 0 0,0-1 0,0 0 0,3-1 0,0 0 0</inkml:trace>
  <inkml:trace contextRef="#ctx0" brushRef="#br0" timeOffset="57">8898 13017 7158,'-5'6'-84,"4"-1"0,2-5 1,10 0-1,7 0 138,4 0 0,10 0 0,3 0 280,5 0-291,7-5 1,1-1 0,5-6-71,2 1 66,1-1 1,-2 1-1,-3-1-85,-4 1-52,-4 0 1,-9 3 0,-1 2 0,-3 1-238,-8 2 1,-4 2 334,-6 1 0,-6 0 0,-1 0 0</inkml:trace>
  <inkml:trace contextRef="#ctx0" brushRef="#br0" timeOffset="58">9883 13131 7905,'10'-1'-653,"-2"-3"489,2 3 1,-3-5 0,7 3 237,2-1-59,9 0 1,-1 4-1,12 0 340,2 0-255,8 0 0,11-3 1,-25 1-1,1 0 1,1 0-1,1 0-13,1-1 0,0 1 1,0 1-1,0-1 1,2-1-1,1-1 1,1-1-1,0 1-73,2-1 0,-1 0 0,2-1 1,-1 0-1,-1 1 0,0 0 0,0 0 1,0 1 27,1 0 0,-1 0 1,0 1-1,1-1 0,2-2 1,0 0-1,-3 1 0,0 0-24,-2 1 1,0 0-1,-2 1 1,0 0-1,-3 2 1,0 0-1,0-1 1,0 0-53,-2 1 1,1-1 0,0 0 0,0-1 0,27-1 0,-4 0-10,-5-1 1,-4 4 0,-1-4-49,-1 0 104,-4 4 1,-4-6 0,-5 5-47,0-2 41,3 0 1,-9 3 0,2-2-171,-4 0 139,6-1 1,-16 0 0,7 0-114,-3 2 106,-6-5 1,0 5 0,-10-5-1,-4 2-40,-6 3 1,-7 0 0,-4 1 0,-3-1-2,-1-2 0,-5-1 1,-2 2-1,-5-1 126,-3 2 0,1 0 0,-5 2 0,-1-1-115,-2-3 1,-5 3 0,-4-3-81,-2 3 53,23 1 1,-1 0 0,-30 0 0,28 0 0,-2 0 40,1 0 1,-1 0 30,-4 0 0,-1 0 0,4 0 0,0 0 0,-4 0 0,-1 0 8,-1 0 0,0 0-69,0 0 0,0 0 0,-1 0 0,0 0 0,1 0 0,-1 0 0,0 0 0,0 0 87,0 0 1,1 0-1,1 0 1,0 1-1,1 0 1,1 1-1,1 0 1,0 1 43,3 0 0,1 0 0,2-1 0,0-1 0,-29 3 0,7-2-20,6 2 0,7-3 1,4 3-1,9-3-47,5-1 0,2 0 1,9 0-1,2 2-235,4 1 1,4 0 55,5 5 0,1-6 0,3 2 0,4-1 40,2 0 151,1-1 0,11 3 0,2-5 0</inkml:trace>
  <inkml:trace contextRef="#ctx0" brushRef="#br0" timeOffset="59">16788 4144 12670,'5'-11'-1785,"-2"4"1,4 4 1522,2 1 229,2 2 1,0 0-1,2 0 1,2 0-8,4 0 0,3 0 1,1 0-1,0 0 14,-1 0 1,3 0 0,1 2 0,5 0 33,2 2 1,1 1 0,2-2 0,3 0 9,7 0 1,4 0 0,5-1-1,-1 2-63,5-2 1,2 4-1,-28-4 1,0-1 0,0 1-1,0-1 59,2 0 1,0-1 0,-2 1 0,0-1 0,3 2 0,1-1 0,0 1 0,0 0 0,-1-1 0,1 0 0,2 0 0,-1 0 0,-3-1 0,-2 0-1521,31 0 1513,-29 0 1,0 0 0,25 0 0,5 0 0,-7-2 10,-4-1 0,-5 1 1,-7-2-484,-3 3 471,-9 1 0,2 0 0,-7 0 1,-2 0-21,-2 0 1,-7 0 0,1 0 0,-1 0-27,1 0 0,-6-1-32,2-3-41,-7 3 1,-4-4-1,-7 5 468,-3 0 1,-7 5 0,-1 1 0</inkml:trace>
  <inkml:trace contextRef="#ctx0" brushRef="#br0" timeOffset="60">7730 7842 7633,'5'-6'-376,"3"2"0,-1-1 0,3 1 0,3 1 449,0 2 0,5-3 1,1 1-1,2 0-25,2 2 1,5 1 0,3 0 62,2 0-84,1 0 0,6 0 0,2 1 1,2 2 26,2 0 0,0 1 0,0-3-285,-1 3 247,1-2 0,0 3 0,0-4 0,0 1-15,-1 2 1,-4 0-1,-3-3 1,-2 2-11,-2 1 1,-1 0 0,-1-4 0,-3 0 10,-1 0 0,-5 0 0,-5 0-2,-1 0 32,-2 0 0,-10 0 0,-6 0-18,-9 0 0,-7 0 0,-7 0 0,-3 0-15,-3 0 0,-8 0 0,-6 1-34,-4 3 40,-4-3 1,-4 4 0,0-5-86,-2 0 79,4 0 0,-9-1 0,6-2 0,1-1-4,3 2 0,2-5 0,5 1 0,2-2 7,2 1 0,6 0 1,7-1-1,-1 1 9,1 2 1,5 0 0,1 2 0,6 0 32,5 0-42,0 2 0,7 1 0,5 0-3,7 0 1,8 0 0,5 1-1,4 2 60,3 0 0,10 5 1,2-4 192,9-2-237,-1 5 0,7-5 1,-2 5 121,4-2-127,-1-1 1,8-1 0,-6 1 0,0-1 6,0-2 1,1 3 0,-1 0-1,0-2-15,0 0 0,-1-2 0,-2 0 1,-5-2-42,-2-2 0,-6 2 0,-3-6 1,-2 1 23,-2 0 0,-4-2 0,-4 4 0,-3 0-98,-4 0 0,2 1-66,-6 4-120,-5 0-70,-5 0 311,-5 0 0,-5 0 58,-3 0 0,-2 5 0,-1 2 0</inkml:trace>
  <inkml:trace contextRef="#ctx0" brushRef="#br0" timeOffset="61">21861 3286 8622,'0'-16'0,"0"1"-1187,0 1-84,0 7 1201,0 1 0,0 1 0,0-2 61,0-3 1,-5 2 0,-4 0 0,-5 1 78,-5 0 1,-7 2 0,-6 5 0,-5 3-32,-5 4 1,-8 4 0,-3 10 192,-3 3-297,25-9 0,-1 1 1,2-2-1,1 1 1,-3 2-1,1 0 155,2 0 0,0 1-49,1 1 1,1 1 0,-16 16-1,3 2 1,7-1 18,4 1 0,4-1 0,7 4 0,5-1-20,4 1 1,7-3 0,-1 3 0,7 0-28,7-1 1,6 1 0,7 1 0,4-4 0,6-2 0,8-3 0,12-3 0,-24-16 0,1-2 13,1-1 0,2-2 1,6 0-1,3-1 1,1-3-1,2 0 1,3-1-1,0 0-107,3-2 1,0-1 0,2 0 0,1 0 0,-3-2 0,1 0 0,-1 0 0,0-1 102,2-2 0,-2 0 0,-3-3 0,-1-1 0,-2-1 0,-1-1-35,1-1 0,-1 0 1,-6 0-1,-2-1 1,-1 0-1,-2 0 1,-3 0-1,-1-2-64,22-12 75,-8-6 1,-10 4 0,-10-4-1,-6 0 100,-7-3 0,-8-2 0,-4-8 0,-10-2-103,-6 0 1,-11 0 0,-7 1-1,-7 1 3,19 21 0,-2 2 0,-1-1 0,-1 1 0,-4 1 0,-1 0 1,-2 2-1,-1 0-52,-1 1 0,-3 0 0,-2 3 1,0 0-1,-2 0 0,0 1 0,1 0 1,-1 1 69,1 2 0,-1 0 0,-1 2 1,0 1-1,2 2 0,0 1 0,2 1 1,0 1 34,3 0 0,0 2 1,2 0-1,0 1 0,-23 0 1,3 1-22,3 3 1,7 6-1,8 8-111,6 3 102,3-5 0,6 14 1,3-7-243,4 1 132,7 5 1,-2-3 0,3 3 0,1 0 209,2 1 0,2-5 0,-1 3 0,-2 0-147,-1 3 1,2-2-1,-3 1 1,2 1 53,3-2 1,1 3 0,1-4 0,0 1-14,0 3 1,6-4 0,5 0-1,8-1 86,7-1 0,8 1 0,8-5 0,4-3-107,4-4 1,3-2 0,9-2-1,-28-5 1,1-2 20,2 1 0,1-2 1,4 0-1,0-1 0,2-2 1,0-1-1,1-1 0,0 0-66,1-1 0,0-2 1,-2-1-1,0-3 0,-1 0 1,0-1-1,-1 0 0,-1-2 71,-3 1 1,-1 0 0,-2-1 0,-2 1 0,20-12 0,-6 0-18,-8 0 1,-7 0-1,-14-1 1,-6-3-29,-7-3 0,-7-8 0,-5-4 1,-10-4 15,-7-4 1,-6 3 0,-10-4 0,18 26 0,-2 1-24,-1-2 1,-2 2 0,-3 1 0,-1 1 0,-1 3 0,-1 0 0,0 2 0,-1 1-22,0 2 0,-1 1 1,-3 0-1,0 1 1,-1 4-1,0 1 1,0 0-1,0 1 71,0 1 1,-1 1-1,3 1 1,1 2-1,0 2 1,0 2-1,2 1 1,0 1 5,-1 1 1,1 2 0,-27 11 0,28-6 0,1 1-24,2 1 1,0 0 5,1 2 0,1-1 1,-24 20-1,2 2 1,4 3-3,4 0 1,8 2-1,7-5 1,4 0-18,4 2 1,8-3 0,7 3 4,3 0 1,11 3 0,5-1-1,7 2 1,5 1 2,3-3 1,10 1 0,7-3-1,-20-21 1,2 0 1,2-1 1,1-1 0,3 1-1,2-1 1,0-4 0,1-2 0,0 0-1,1-2 0,2 1 1,0-2 0,2-2 0,0-2 0,0-1 0,-1-2 0,1 0 0,0-2-1,-1 0 1,1-2 0,-1-1 0,-1-3 0,-2-2-1,-1-3 1,0 0 0,-1-2-1,1-3 1,-2-1 0,-2 1 0,0-1 0,-4-2 0,-1-1-32,-1 2 1,-1-1 25,-3-4 0,-2-1 0,16-22 0,-22 19 0,-1-2 0,-2 0 0,-1 0-33,8-31 0,-13 29 0,-2-1 1,-3-28-1,-7 1-13,-10 2 1,-9 5 0,-16 5 0,-5 6 46,-8 8 0,21 17 0,-2 2 0,-2 2 0,-2 2 0,-1 0 0,-2 1 10,0 1 0,-2 1 0,-2 1 0,-1 2 0,1 2 0,1 0 0,-1 0 0,1 1-5,-2 0 1,1 1-1,3 0 1,2 1 0,0 0-1,2 0 1,4 0-1,0 1 11,-25 3 0,9-3 0,14 4 0,8-1-15,9 0 1,7 6 0,4 2-523,4 5 526,13 5 0,-4 1 0,10 0 0,1 0 0</inkml:trace>
  <inkml:trace contextRef="#ctx0" brushRef="#br0" timeOffset="62">7936 7854 7930,'24'1'0,"3"3"0,3 3-290,3 3 1,3-2 0,2-2-1,4 1 1,4-2 301,4 0 0,-2-1 0,6-4 0,0 0 28,2 0 0,1-5 0,1-3-21,-1-2 1,0-2 1,-1-3 0,-2-1-87,-5-2 73,3-1 1,-4-4 0,1-1-1,-3-2 0,-4 0 1,-4-2-1,-7 2 1,-5-2 4,-1-1 1,-9 2 0,-4-2 0,-9 1 30,-5 2 0,-10 2 1,-8 1-1,-8 1-11,-10-1 1,-2 4 0,-12-1 0,-4 0-9,-1-2 0,-3 3 0,0 2 0,-2 0-26,30 10 1,0 0 0,-1-1 0,-1 0 0,0 0 0,-1 0 0,3 2 0,-1 0 8,-30-3 1,4 0 0,-2 4-65,3-2 62,0 5 0,2-3 0,3 5 92,3 0-86,-2 0 1,4 3-1,-4 3 5,1 0 0,5 5 0,5 5 0,0-1 1,3 0-1,3 0 1,-1 6 0,9-2 0,3 1-19,4-1 0,3 3 0,7-3 1,2 3-4,5 1 0,1 1 1,2 1-1,2 2 8,1-2 1,5 5 0,6-1-1,3 0 27,0-2 1,8 1 0,5-2 0,5 0-20,3-2 1,2-1-1,7-1 155,3-3-152,2-3 1,9-4 0,2-1-1571,0 1 1558,-3-6 0,-26-3 0,0 0 0,29 0 0,-30-1 0,-1 0-4,1-1 1,-1 0 0,29-1 0,3-4 0,-2-5-51,-2-5 1,-2 0 0,-2-3 45,-2 0 1,-3 1-1,-7 0 1,-2-1 0,-5-1-14,-5 2 1,-4 0 0,-6-1-1,-2 1-9,-1-1 0,-9-2 1,0 3-1,-2-2-20,-2-2 0,-3 2 0,-1-1 0,-5-2-22,-9 0 0,-4-2 1,-9 1 363,-1 3 1,-5-3 0,-7 3 0,-3-2 0,-2-2-330,-3 0 1,-1 4 0,-6 0 119,3-2-36,-2 5 1,4-1-1,-3 6 1,2-1-35,5 1 1,0 0-1,0 0 1,1 4-6,1 3 0,1-1 1,-2 1-1,2 1-4,2 2 0,-1 2 1,3 2-1,-1 2 1,1 1 0,2 1 0,0 2 1,0-2-8,-4 2 1,4 1-1,-3 1 0,2-4 0,5 3 0,2-2 1,1 1-3,3-1 3,6 2 1,-2-8-1,6 6 20,1 1 1,1-3-15,2 2 0,1-4 0,1 3 1,1 2 1,2 1 0,-3 2 0,1-1 3,-1 1 1,3 0-1,-2 2 1,1 2-1,0-2 0,2 3 0,5 3 0,0 0-14,0-1 0,0 3 0,0-3 0,0 1 8,0-1 0,0 3 0,0-4 1,1 1-2,3 0 1,-1-1 0,3 2 0,-1-2-9,-2-2 1,2 3 0,0-3-9,1-2 14,-3 3 0,7-4 0,-2 2 8,2-2-6,1-1 0,2-1 0,1 0 9,1 1 0,2-1-5,-2 1 0,2-2 0,3-1 8,-1-1 0,-1-1 1,2 5-1,-1-1 2,2 0 1,0-3 0,2 0 0,1 1-8,3 1 1,-1-3-1,4 0 1,1-1-2,-2 1 0,4-5 0,-2 2 0,2-3-34,1-1 0,-1 4 0,-1 0 0,-2-2-5,2 0 1,-2-2 0,-1 0-107,-1 0 127,-1 0 1,-5 0-1,1 0 1,0-2-19,0-1 1,-4 1-1,0-3 1,0 1-1,-1 1 0,4-5 0,-3 3 0,3-2 16,0-1 0,3 1 1,0 0-1,2-2-3,-2-2 0,3 4 1,0-1-1,0-1 0,0-1 0,0 3 0,-2-1 1,0 0-16,0 2 1,-6-3-1,-1 4 1,2-1 2,0-3 0,2-2 0,0 0 1,-1 0 22,-3-1 0,1 1 1,-3-1 42,1 1-51,-4-6 1,2 4 0,-6-3 40,-2-1-33,2 5 0,-9-6 0,3 4 0,-3-3 3,-1 0 1,0 1 0,0-2-1,0 1-17,0-1 1,-3-1-1,-2-4 1,-2 0-16,-2 0 0,-1 0 0,0 0 0,0 0 21,-2 1 0,3 0 0,-6 2 0,1 0 0,-1 0 1,-3 4 0,-5 0 0,-1 4 13,-3 0 0,3 1 0,-4 1 0,0 1 3,-3 1 0,2 4 1,0-2 2,1 1-12,1-4 1,4 6 0,-1-3 4,-3 1-4,3-4 0,-4 6 0,5-3 0,0 1 0,1 2 0,-3-2 1,0 1-1,-2 2 0,2 1 0,-3 1 0,0 0 0,0 0 0,0 0 0,-4 0 0,3 0 0,-1 0 16,2 0 1,4 0-1,0 0 1,0 0-9,2 0 1,3 0 0,-1 0 0,2 1 3,2 3 1,-4-3 0,5 3-1,0-3-5,-2-1 0,5 0 0,-5 1 59,1 3-59,-2-3 0,0 5 0,1-6 1,2 0 13,0 0 0,3 0 0,5 1 6,-2 3 0,2-3-29,0 3 0,3-2-3,-4 2 0,5-3 0,-5 3 13,-1-3 1,3 1-1,-2 0 9,-1 2 1,-1 0 0,0-3-2,2 3 1,2-3-20,2 3-60,3-3 65,-4 4 0,3-3 1,-2 2 0,2-3 0,-4 0 0,-1 2 73,1 0-71,3 1 1,-6-2-1,4 0 21,-1 2 0,2 0 24,-3-4-47,4 0 1,-2 1-17,5 3 1,0-2 12,0 6 0,-4-4-7,0 3 1,-3-3 3,3 4 3,-5-6 0,6 7 0,-4-5 0,4 5 0,-3-8 0,2 3 0,3 2 0,-3 2 0,1-2 0,0 2 0,1 0 0,-2 3 0,3 1 0,0-5 0,-2 1 0,0 1 0,-3 1 0,3 1 0,1-3 0,-1 0 0,1-5 0,2 5 9,0-5-6,0 7 0,0-8 0,0 6 2,0 1 0,4-3-3,0 2 1,1 0 4,-1 3 1,-3-3 15,3-1 1,-3-3 8,-1 4 0,0-4-20,0 3 0,4 1 0,0 3-8,-2 1 0,1-1 0,1 1-5,3-1 0,0 0 0,0 1-21,2-1 31,1 6 0,2-4 0,1 2 0,1-1 7,1 1 1,5-2 0,-1 3-1,4 0-3,4-1 1,-2 1 0,6-2-1,1 2 6,1-2 0,2-2 1,4 0-1,4-1-13,5 1 0,1-5 1,4 0-1,2-1-26,1 1 1,2-5 0,2 2-1,1-3-4,-1-1 1,-2-1 0,-2-3 0,-1-4 14,-1-2 1,-10-1 0,1-1-7,-5 1 8,-7-1 0,-1 0 0,-6-2 13,-5-2-7,-3 1 0,-6 4 0,-1-1 0,-1 0-6,-2-4 1,-2 2 0,-3-5 0,1-1-4,-2-2 0,-2-2 1,-4-1-1,-3-3-24,-3-2 0,-3 0 0,-2-3 0,-5 1 8,-1 1 1,-3 1 0,-4-3 0,-7 1 24,-5 2 0,-5 7 1,-2-2-1,-3 3 0,-3 1 1,-2 6-1,2 0 1,3 2 11,3 2 0,3 0 0,2 2 0,5 3-9,5 1 0,0-3 0,5 5-53,2 0 20,1 2 1,1 1-1,0 0 1,0 0-36,0 0 0,4 1 1,0 3-1,-1 3-22,-2 4 1,3 0 0,1 1 0,1 0-167,3 4 0,2-2 254,0 5 0,1 0 0,-1 4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101"/>
    </inkml:context>
    <inkml:brush xml:id="br0">
      <inkml:brushProperty name="height" value="0.053" units="cm"/>
      <inkml:brushProperty name="color" value="#FF0000"/>
    </inkml:brush>
  </inkml:definitions>
  <inkml:trace contextRef="#ctx0" brushRef="#br0">18288 5106 8447,'5'-15'0,"3"-1"0,2 2 0,3 2-383,2 0 0,-1 1 1,5-1-1,2 1 182,0-1 1,4 1-1,0 0 1,3 0 148,1 4 1,0-2-1,3 4 1,-2 0 74,-2 0 0,0 0 1,-2 2-1,5-1-5,2 2 0,1 0 1,2 1-1,2-1-13,4-2 1,6-1 0,3 2 36,1-1-40,2 0 1,1 4-1,1-1 1,3-1-1,4-2 1,-30 2 0,0 0 0,2 2 0,0 0 0,0 0-1,0 0 4,-1 0 1,-1 0 0,30 0 0,0 0 0,0 0-3,-4 0 0,4 0 1,-2 0-1,0 0-4,1 0 1,-2 0 0,4 0-1,-1 0 4,1 0 0,-30 0 0,1 0 0,0 0 0,1 0 0,-2 0 0,1 0-2,-2 0 1,0 0 0,32 0 0,-31 0-1,0 0 1,1 0 0,-1-1 12,0-1 0,1 0 1,-1 0-1,1-1 1,-2-1-1,1-1-13,-2 1 1,1 0-55,1 3 0,-1 0 0,26-8 1,2 5 129,-3 1-63,-5-3 1,3 5 0,-4-3 48,0 3-44,-1 1 1,-5-4 0,-1 0-1,1 2 12,0 0 1,-1-2 0,-3-1 0,-6 0 7,-4 0 0,-5 0 0,-8 3-18,-4-2 1,-7-1 0,-5 2-20,-6-1 1,-3 1-1,-6 3-113,1 0 0,3 0 1,0 0-275,0 0 441,-3 0 0,0 5 0,-1 1 0</inkml:trace>
  <inkml:trace contextRef="#ctx0" brushRef="#br0" timeOffset="1">4054 5770 9011,'9'-15'0,"1"-2"-1030,3-1 815,1 4 1,-2-2 0,2 3-1,3-1 93,1-1 1,1 1-1,5 5 1,1 1 131,2-1 1,5 0 0,-3 2 0,2 2 6,-1 0 1,2 3-1,5-1 1,1 1-17,-1 2 0,3-1 0,-1-1 0,0-2-16,1 1 0,3 2 0,-1 1 0,1 0-13,-1 0 0,2 0 0,-5 0 0,1-1 7,-1-3 1,-1 3-1,-4-3 1,1 1 8,-1-1 1,-5 3 0,-1-4 63,0 0-25,-8 4 0,1-8 1,-9 4 37,-1-2 0,-5 3 1,-3-2-1,-6 1-15,-4 2 0,-8-2 0,-5 0 0,-1 0-41,-2 0 0,-5 1 0,-1 4 0,-2 0-38,1 0 0,0-4 0,0 1 0,2 0-75,0 2 104,4 1 0,-4 5 0,5 1 0</inkml:trace>
  <inkml:trace contextRef="#ctx0" brushRef="#br0" timeOffset="2">2405 4465 8103,'-23'4'-350,"0"-1"0,1 3 0,3-4 95,4 2 1,7 5 0,5-2 295,1 4 0,5-2 0,3 1 0,7 4 5,3 2 1,4 3-1,2 4-13,1 0 0,1 4 1,3 1-1,4 1 0,3 3-14,4 1 0,3 1 0,6 1 0,4-1-54,-23-16 0,1-2 0,2 0 1,1-1-1,2 0 0,2-1 1,0 0-1,0 0-32,2-1 1,0 0 0,5-1 0,0 0 0,2-1 0,1-1 0,2 0-1,1-1 52,0 0 0,0-2 0,1-2 0,1-1 0,-3-1 0,1 0 1,2 0-1,0-1-6,3 0 1,0-1-1,0-1 1,-1 1-1,1-1 1,-1 0-1,-1 0 1,1 0 12,-2 0 0,1 0 1,1-3-1,0-1 0,1 0 1,-1-2-1,0-1 1,0-1 21,-1-1 1,0 0 0,-3 0-1,-1-1 1,-2-1 0,0-1-1,-4 1 1,0-1-4,-3 1 1,-1-1-1,-4 1 1,-2 0 0,22-14 18,-11-1-24,-11 2 0,-9-6 1,-9 4-184,-5-5 261,-9-2 1,-12-6 0,-9-3 91,-9-3-153,0-6 0,6 26 0,-2-1 0,2-1 0,0 0 0,-2 0 0,0 1 15,-1 1 0,0 0 0,-1-4 0,-2 0 0,-3 2 0,0 0 0,-3 0 0,0 0 2,-1 1 0,-2 0 1,0 1-1,-1 2 1,-1 1-1,-1 2 1,-1 0-1,-1 2-114,-4-1 0,0 2 0,-2 2 0,-2 1 0,-1 0 0,-1 2 1,0 2-1,-1 1 98,1 3 0,-1 1 0,-3-1 0,0 2 0,2 2 1,0 1-64,0 1 1,0 1 0,2 2 0,0 2 0,-1 3 0,2 2 0,0 1-1,1 2 1,3 0 0,2 2-13,1 0 1,1 2 0,2 1 0,2 2 0,3 0 0,1 2-258,2-1 0,1 2 150,2 2 0,1 1 158,4 2 0,2 1 0,-1 1 0,1 0 0,1 2 0,2 1 0,-1 0 0,0 0 0,0 1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8:46.660"/>
    </inkml:context>
    <inkml:brush xml:id="br0">
      <inkml:brushProperty name="width" value="0.08571" units="cm"/>
      <inkml:brushProperty name="height" value="0.08571" units="cm"/>
      <inkml:brushProperty name="color" value="#004F8B"/>
    </inkml:brush>
  </inkml:definitions>
  <inkml:trace contextRef="#ctx0" brushRef="#br0">15 57 7001,'-6'7'-140,"4"6"192,-3-4 1,4-1-1,1 2-140,0 1 32,0-5 0,0 6-14,0-2 70,6-4 0,-4 7-30,2-4 1,-2-1 11,-2 1 0,6-6-15,3 2 1,-2-10 0,-1-4-40,0-4 0,1-1 1,2 0-1,-3 0 30,0 0 0,-2-3 1,3 1-1,0 4 44,-4-1 1,3 0-1,-1-1-45,-2 0 0,0 6 265,2 4-90,-4 2 0,6 4-10,-7 2-85,0-2 0,0 10 0,0-2 0,0 2 4,0 3 1,0-6 0,0 0 0,0 2 9,0 2 1,1 1 0,2 0-101,2 0 0,0-4-43,-5-1 0,6-1-12,3 1 1,-1-2 65,2-7 23,-7 0 0,9-7 0,-4-2-13,0-4 0,3 4 0,-5 1 122,2 2-105,-5-5 1,8 8-1,-4-5 28,0 2 1,-2 1 26,4 5 1,-4 0-1,3 1-21,-2 4 0,-1 3 1,-5 6-53,0 0 1,0 0 0,0 0 0,0 1-101,0-1 1,0 0 0,0 0-233,0 0 361,0 0 0,0 0 0,0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104"/>
    </inkml:context>
    <inkml:brush xml:id="br0">
      <inkml:brushProperty name="height" value="0.053" units="cm"/>
      <inkml:brushProperty name="color" value="#FF0000"/>
    </inkml:brush>
  </inkml:definitions>
  <inkml:trace contextRef="#ctx0" brushRef="#br0">6711 2187 7781,'-5'-7'0,"2"2"389,-5 5 1,6 5-81,-2 3 0,-1 3-214,1 5 1,0 1 34,4 6 1,0 9 0,0 5 17,0 6 1,4 6 0,1 9-114,2 3 0,-4-27 1,0 1-104,1 3 1,0 0 0,1 3-1,0 1 1,-2 0 0,0 1 12,0 1 0,0-1 0,2-4 0,1 0 0,-3 0 0,1 0 0,1-3 0,-1-1-119,4 29 1,2-9 0,-2-7-1,2-6-330,1-8 1,1-6 503,-1-9 0,-1-3 0,-2-9 0,-3-2 0</inkml:trace>
  <inkml:trace contextRef="#ctx0" brushRef="#br0" timeOffset="1">6653 2221 7813,'7'-5'259,"-2"-1"1,-4-7-217,3-2 0,2 1 1,7-4-1,2 1 70,4 3 0,4 3 0,4 2 1,5 2 86,5 2 1,9 2 0,8 3-1,6 0-137,5 0 1,-29 0-1,2 0 1,1 0-1,1 0 1,1 0-1,2 0-41,0 0 1,0 0 0,0 0 0,1 0 0,0 0-1,1 0-114,-1 0 1,-1 0-1,-2 0 1,0 0 64,-1-1 1,0 2-696,1 1 0,-2 1 104,26-2 473,-28 1 0,-1 1 33,22 2 0,3-2-267,-7 4-652,2-4 815,-14 7 144,7-4 26,-13 1 1,2 3-29,-7-2 0,0-2 293,-4 2 1,-4-1-177,-4 5 1366,-10 4-1452,6-3 0,-10 7 2032,3-4-1537,2 4-274,-8-2 0,3 8 549,-5 1-361,0 5-152,0-3 1,-2 9-37,-1 0-6,1 6-1483,-3-4 1301,5 11 0,0 1 1,0 6-1,0 0 141,0 3 1,4-2-1,1 3-1291,1 0 0,2-3 679,4 2 1,-1-8-795,0-3 822,1-3 0,-4-1 453,-1 0 0,0-1 0,0-1 0,-3-4 0,-3-1 0,-1-1 0</inkml:trace>
  <inkml:trace contextRef="#ctx0" brushRef="#br0" timeOffset="2">6745 3766 8117,'0'7'83,"3"-2"0,5-5 0,12 0 1,9 0-1,10 0 165,11 0 1,8 0 0,-22 0 0,1 0 0,1 0 0,2-1-93,1-1 0,0 0 1,0-1-1,0-2 1,1-1-1,1-2 0,-1 0 1,0 0-730,0-1 1,0 0-1,0-1 1,0 0 549,-2-3 0,0-1 1,-2 1-1,-1 0 91,0-1 0,-1-2 0,-3 1 1,-1-1-13,-2-1 1,1 0-1,-2 0 1,0 0-57,0 0 0,-1-1 0,25-17 0,-4-3 0,-4-4 0,-7-3 0,-5-1 0</inkml:trace>
  <inkml:trace contextRef="#ctx0" brushRef="#br0" timeOffset="3">7478 2210 7646,'0'-8'-479,"0"0"798,0 6-102,0-3-157,0 5 0,0 5 0,0 4 0,0 6 14,0 8 0,0 5 0,1 9 1,2 3 140,1 6 0,4 9 0,0 2 1,2 7-215,-4-31 1,0 1-1,1 2 1,1 1-1,0-1 1,-1 1 0,1 1-1,0 1-65,0 1 1,0 1 0,-1-1 0,-1 0 0,1 2-1,1 0 90,-2-1 1,1 0 0,0-2-1,0 0 1,0 0 0,0-1-1,-1-2 1,-1-1-37,0-1 0,0-2 0,8 25-85,-5-7 1,-2-5 0,2-6 101,1-5 0,-3-3 1,0-2-1,-1-5-246,-2-3 0,2-11 239,-1 1 0,-12-13 0</inkml:trace>
  <inkml:trace contextRef="#ctx0" brushRef="#br0" timeOffset="4">6058 1614 7512,'11'0'-14,"1"5"0,-1 3 0,-1 2 192,-2 2-125,2 4 0,-3 2-19,4 5 0,-3 4 0,-2-2 0,-1-2 0,-2-3 64,-2 1 0,3-5 0,0-1-570,-2-2 123,-1-1 78,-1-1 257,0-5 1,0-2 0,-1-8 0,-3-3 1,3-5-1,-3-4 1,3-6-27,1-3 1,1-10-1,3 4 71,4-1 0,2 5 1,1 0-1,1 4 1,0 3 215,4 1-132,-4 10 1,6-5-1,-4 9 15,2-1 0,-1 3 1,-4 1-60,1 4 1,-2 4 0,-2 6 41,-5-1 1,-1 5-37,-2-1 0,-2 0 0,-1-2-13,-5 2 1,-2-2 0,-2 2 0,1-3 9,-1-5 1,1-2-23,-1-5 1,2-5-54,3-2 0,2-9 0,5-2 0</inkml:trace>
  <inkml:trace contextRef="#ctx0" brushRef="#br0" timeOffset="5">6379 1431 7816,'0'8'-202,"0"-1"223,0 1 1,0 3-71,0 1 0,1-5 0,1 1 1,3 1-1,1 1 19,-1 2 1,2 3 0,-3 0 0,0 0 78,1 2 0,-4-4 0,4 2 0,-1-2-63,0-2 1,0-3 0,-3-2-86,3-1 1,-2 3 0,5-6 37,-2-3 1,3-4-1,-3-8 98,1-2-47,-3-3 1,7-1 0,-4 1 0,2 1-15,-1-1 1,-3 4-1,4-2 194,1 4 0,-3 4-51,2 0 1,-5 6 27,5-2 1,0 3 7,3 1 1,-3 1 0,-1 3-80,2 4 1,2 7-1,0 3 1,0 1 47,1 0 0,-4 4 1,-2 3-1,-1 0-33,-2-2 0,2-2 0,-2-1 0,0 0-30,-2-1 0,-1 3 1,-1-8-1,-3 0-35,-3 2 1,0-8 0,0 2-78,-2-1 0,-2-4 0,0-1 0,-2-2 0,-1 1 70,-1-1 0,-2-7 1,3-4-839,-1-2 1,1-6 818,7-3 0,-4-3 0,5-1 0</inkml:trace>
  <inkml:trace contextRef="#ctx0" brushRef="#br0" timeOffset="6">6860 1477 7466,'-12'1'0,"1"2"0,-2 0-12,-2 0 0,1-2 0,-4-1 109,1 0 0,1 4-63,0 0 0,4 1 75,-4-1 0,0-2-162,1 6 1,3-4-40,5 3 1,4-3 0,-1 4 44,3 1 1,6-3 0,3 1 0,2-1-54,1 0 0,5 2 0,0 3 0,1 1 20,-1-1 0,3-3 0,-3-1 0,-2 2 264,-2 2 1,-2 0 5,-2 0 0,-3 1-133,-5-1 1,-1 0 0,-3-3-1,-4 0 1,-2-2 0,-2 3-257,-4-1 0,4-5 76,-4 0 0,4-3 0,0-3 123,1-5 0,-1-7 0,1-3 0</inkml:trace>
  <inkml:trace contextRef="#ctx0" brushRef="#br0" timeOffset="7">7203 1454 7814,'-6'-8'-250,"1"2"291,0 1 0,2-4 0,-3 1 1,-1-2 132,1-1 1,0-1-1,-3 1 1,1-1-71,-1 1 0,-1-1 0,-2 1 1,1 1-29,0 2 0,-1-1-131,1 5 1,-1 1 5,1 3 0,4 5 1,2 2-1,1 4 44,1 0 1,-1 6 0,4 2 239,0 2-218,0 2-6,0 5 0,4 1 95,-1 6-93,6-1 0,-6 0 0,5 2 0,-1 1-60,0 1 0,3-4 0,-4-4 0,0-1 16,-2 0 0,1-5 0,-1 1 0,0-6-398,1-3 1,-4-1 0,3-3 428,-3-1 0,-6-4 0,-1-2 0</inkml:trace>
  <inkml:trace contextRef="#ctx0" brushRef="#br0" timeOffset="8">6905 1591 7802,'7'2'167,"-4"1"0,0-1-5,1 1 1,2-1-1,7-2 1,1-2-1,2 0-143,2-2 0,5-3 1,4 3-1,0 0-264,1-1 0,-4 0 1,3-4-1,-3 2 245,-1 2 0,5-4 0,1 3 0</inkml:trace>
  <inkml:trace contextRef="#ctx0" brushRef="#br0" timeOffset="9">7295 1477 7205,'0'11'92,"1"5"0,1 0 0,4 2 7,0 2 1,-2 2-1,2-1 1,0 0-34,1-2 0,-5 0 0,2 3 115,-3-3-66,5-3-90,-5-4 13,4-6 1,-5-2 44,0-8 1,0-2-123,0-6 0,0-4 1,0-5 8,0-4 1,0 1 0,0-3-1,0 3-225,0 1 1,0 4 254,0 0 0,5 5 0,1-3 0</inkml:trace>
  <inkml:trace contextRef="#ctx0" brushRef="#br0" timeOffset="10">7615 1500 7777,'7'-2'0,"-3"-1"-39,-3-5 175,-1-2 0,-5-2 1,-3 1 48,-2-1 0,-2 1 0,1 0 1,0 0-77,-1 4 1,1-2 0,-1 4 0,1 0-166,-1 0 0,1 1 1,-1 4-1,1 1-128,-1 3 0,2-2 0,1 7-171,2 4 0,4-1 188,-1 3 0,3 3 81,1 1 53,0 2 0,0-2 0,0-1 1,0 0-49,0 0 0,1-4 1,3 2-14,4 1 1,-2-8 35,2 2 1,-2-6-102,2 3 150,2-6 0,-5 2 1,4-8 10,-1-3 0,-6-5 0,2-3 0,-1-4-37,0-3 0,-1 3 1,1 0-1,-1 0 94,-2 1 1,0-2 0,0 5 451,0 1-193,5 1 0,-4 8 103,3 5-367,-3 10 1,3 4-1,0 4 1,-2 0 65,0 0 1,1-3-1,1 3-143,-1-2 0,2 3 13,-1-3 0,3-1-286,-3-4 71,5 1 0,-6-6 60,4-2 0,-3-3 0,2-2 0,0-3-65,-4-4 156,4-2 1,-4-6 0,3-2 24,0 0 0,-4-2 0,3 3 0,-3 1 44,-1-1 1,2 6 321,1 3 20,-1 5-255,3-2 0,-5 10 1,1 3-18,3 2 0,-3 3 1,3 1-1,-3 1 283,-1-1-290,5-1 0,-4-2-91,3 1 1,1-4-177,-1-1 1,5-3 55,-1 4 1,-2-6-1,2 2 27,1-3 1,0-6 0,-2-3 0,-2-2 39,0-1 0,-3-4 0,3-1 0,-1 1 75,-1-1 1,1 3 129,-4-2 485,0 2-402,0 6 0,1 2 295,3 5-448,3 5 1,0-2-1,1 3 82,1-1 1,1 3-169,1-4 75,1 0 1,-1 0-1,1-1 1,-1 0-115,1-2 0,-1-1 0,-1-1 0,-1-3 45,-1-4 1,-6 2 0,2-2 0,-2 0-7,-2-3 1,-2 0 0,-2 1 0,-3 1 50,-3 1 1,-2 4 0,1-2 0,-2 1 122,-2 2 0,2 2 0,-4 1 1,1 0 0,7 5-92,-2 3 1,5 2-141,-1 1 131,4 1 0,-2-1 0,6 1-198,3-1 1,3 1 51,4-1 1,1-1-83,-1-2 0,6 1-156,2-5 1,-2 0 346,3-4 0,-1-6 0,4 0 0</inkml:trace>
  <inkml:trace contextRef="#ctx0" brushRef="#br0" timeOffset="11">8005 1351 8379,'0'11'193,"1"1"1,2-1 0,0 1-133,0-1 0,-1 4 0,1 1 1,1-2-99,-2-2 0,3 4-171,-1-1 122,5 0 1,-6-5-250,4-2 186,-4-3 1,6-6 32,-5-3 1,4 0 74,0-7 1,-2 2 10,2-6 0,-2 2-17,2 1 1,1 1 0,-4 1 261,1 2 320,-3-2-477,2 9 1,-5 1-1,0 7 1,0 3-327,0 2 0,0 1 1,1-1 132,3 0 1,-1 2 134,4-7 0,1-1 0,3-1 0</inkml:trace>
  <inkml:trace contextRef="#ctx0" brushRef="#br0" timeOffset="12">8268 1420 7202,'-5'-7'244,"2"2"0,-4 5 0,-1 1 0,2 3 155,2 4 0,-1-2 0,1 3 0,2 3-369,0 2 1,2 1 0,2-4 0,0 1-251,2-1 1,9-1 0,-2-1 46,2-1 1,3-6 102,0 2 0,3-2-362,-4-2 284,0-6 0,-3 0 0,-1-7-61,1-2 1,-6 1 98,-2-5 0,-3 4 198,-1-4 0,0 3 24,0-3 0,-6 5 0,-4-1-121,-4 2 1,-6 3 0,4 3 0,-2 3-192,-2 2 1,-2 5 0,-1 3 199,0 6 0,-5 7 0,-1-1 0</inkml:trace>
  <inkml:trace contextRef="#ctx0" brushRef="#br0" timeOffset="13">7295 1786 7989,'-12'5'609,"1"3"0,1 3-359,2 4 1,-2 3 0,2 6-295,-2 3 1,2 2 94,1 6 0,0-1 0,-2 0-10,2 1 1,3 3 0,-2 1 0,1 1-474,2-1 1,0-1 0,1-5-239,-2-2 1,0-2 53,4-2 1,0-8 615,0 0 0,5 0 0,2-1 0</inkml:trace>
  <inkml:trace contextRef="#ctx0" brushRef="#br0" timeOffset="14">6974 2198 8112,'0'13'855,"0"1"-726,0 1 1,1 5 0,2-1 0,2 3 2,1 1 1,-2 4 0,4 1-1,-1 0-33,0 0 0,2-2 0,-4-3-69,1 0 1,0-1 39,2-3 0,2-3 1,-2-4-206,2-1 195,-4-4 1,5-2-158,-4-5 0,3 0 47,2 0 0,4-10-477,4-6 368,-4-4 0,6-8 0,-4-3 0,1-2 159,0-1 0,0-5 0,4-2 0</inkml:trace>
  <inkml:trace contextRef="#ctx0" brushRef="#br0" timeOffset="15">8932 1500 7702,'4'-8'-104,"1"0"-518,2 0 1209,-5-3-99,3 5 274,-5-4 124,0 9-191,0-5-449,0 6 0,-1 4-113,-3 0 1,-2 6 0,-7 2 0,-2 6-15,-4 3 1,-7 6-103,-1 0 0,-4 4-132,0 0 0,-2 1-1450,-1-2 1271,4 3 189,2-8 0,7 2-667,2-4 547,-3-5 0,9 4 0,-3-8 0,4 4 0,2-2-429,3-2 0,-4-1 0,4-2 654,-3 1 0,-7 4 0,-1 2 0</inkml:trace>
  <inkml:trace contextRef="#ctx0" brushRef="#br0" timeOffset="16">8428 1717 7702,'0'-11'-426,"0"4"1,0-3 639,0 3 77,-5-4 99,4 5-130,-9 1 0,7 5 0,-4 0 263,-2 0-241,4 0 1,-2 5-164,4 3 1,1 6 0,-3 2-1,1 2-5,1 2 0,-3 7 0,3 2-107,-5 1 1,2 3 20,-2-3 1,4 3 0,-2 2 0,-1-2-1,1-3 1,-3-2-32,-1 0 1,2-5 64,1 0 1,4-1-176,-1-7 49,-2 5 1,5-7-85,-3 2 0,4-6 1,4-2-21,3-2 1,0-2 224,0-3 1,1 0 0,5-1-74,2-3 0,-2-1 0,3-4 0,1 2-71,2-2 1,2-3 0,4-2-197,1-1 0,0-1 0,3 2 0,0-2 283,1 2 0,0-3 0,5-1 0</inkml:trace>
  <inkml:trace contextRef="#ctx0" brushRef="#br0" timeOffset="17">9264 1168 7769,'-6'0'502,"1"0"-327,5 0 1,1 5-1,3 4-49,4 5 0,1 5 0,-1 9 0,0 5-79,1 4 1,-3 10-1,1-1 1,-1-1-151,0-1 1,-3-2 0,1-7 0,-3-3-225,-1-3 0,0-3 0,0-7-1017,0-4 733,0-2 611,0-7 0,-5-11 0,-1-8 0</inkml:trace>
  <inkml:trace contextRef="#ctx0" brushRef="#br0" timeOffset="18">9276 1259 7444,'4'-33'0,"1"3"0,1 4 19,3 6 0,1 3 0,2 7 0,-1 3 231,1 3 0,0 2 0,2 4 0,0 2 8,-4 3 0,2 3 0,-6 2 0,1-1-82,-4 1 1,-1 3-1,-2 2-359,0 0 0,-5 2 153,-3 4 0,-2 0 0,-3 0-197,-2 0 103,2 0 1,-3-5 0,4-4-1059,1-5 965,-1 1 0,1-9 217,-1 3 0,6-8 0,1-2 0</inkml:trace>
  <inkml:trace contextRef="#ctx0" brushRef="#br0" timeOffset="19">9562 1110 7751,'-11'-6'313,"4"1"1,2 6-247,5 3 0,4 2 0,1 6-221,1-1 1,-2 5 206,4-1 0,-6 1 10,2 0 0,-2-2 0,-2 4 0,0-2 184,0-2-293,0-1-21,0-7 1,1-2 0,1-8-109,2-4 0,5-2 0,-1-2 0,2-4 68,1-3 0,1 3 0,-1-1 1,1 2 20,-1 0 1,1-1 0,-1 5-1,1 1 80,-1 2 0,0-1 0,1 5 198,-1 2 0,-3 2-59,0 4 0,-2 6-124,2 5 1,2 2 33,-3-2 0,0-2-22,0 2 1,1 1-5,4 0 0,-1-1 1,0-4 0,1-3 0,1-2-29,2-1 0,-2-1 1,2-4-1,-2 0 16,-2 0 0,-3-5 0,-2-2 0,-1-4 55,-2 0 1,-2-4 0,-1-2-11,0-1 1,-1 3 0,-3-4-1,-4 0 1,-3 1 18,-5 3 0,2-2 1,-5 3-55,-1 4 0,-2 0 1,1 6-1,0 2 1,2 0-115,-1 2 0,3 0 0,2 2-247,2 1 0,7 4 145,2 4 1,3 1-321,1-1 1,1 2 520,3 2 0,2-2 0,6 3 0</inkml:trace>
  <inkml:trace contextRef="#ctx0" brushRef="#br0" timeOffset="20">10146 1007 7733,'-7'-1'-427,"-1"-3"284,0 3 1,-3-8 451,-1 5 1,5 1-153,-1 3 1,4 0-1,-3 0-184,-2 0 88,4 0 0,-4 1 0,5 3-21,1 3 0,-2 3 0,1 2 0,2 1 106,1 2-186,1-2 1,0 8 0,0-2-48,0 3 1,1-3-1,1 0 1,4 1-179,0 2 1,3-4 0,5-3 0,2-2 264,2-2 0,1 1 0,4-1 0</inkml:trace>
  <inkml:trace contextRef="#ctx0" brushRef="#br0" timeOffset="21">10364 996 7683,'-4'8'0,"-1"-2"-101,-2-1 1,5 0 0,-3-2 82,0 1 0,3 4 146,-1 0 0,1 2 0,2 2-89,0-1 1,0-3 0,0-1 0,2 1-43,1-2 1,5 5 0,6-4-28,1 3 0,1-3 1,-4-3-1,2-3-42,2-1 1,0 4-1,-2-1 1,1 0 8,-1-2 48,-1-6 1,-3 3 15,-2-6 1,2 0-15,-2-3 1,-3-2 67,-1-2 0,-3 2-62,-1-2 0,-1 1 96,-3-1 0,-2 2-25,-6-2 1,-3-2 69,0 2-91,-6 5 1,5 1-1,-5 5 1,2 1 43,-1 2 1,3 2 0,2 2 0,2 2-49,2 1 1,1 2 0,1 4 0,2-1-85,2 0 1,1 2 0,4 1 0,2 1-207,2-1 0,2-1 0,7 0 0,1 0 83,1-2 1,1 3 167,0-6 0,2 2 0,4 1 0</inkml:trace>
  <inkml:trace contextRef="#ctx0" brushRef="#br0" timeOffset="22">10719 870 7291,'0'-11'-504,"-5"0"497,-3 4 0,-1 7 0,0 7 95,2 4 1,3 0 0,-3 2 0,2 1-118,3 1 0,0 2 17,2-2 0,0-1 1,0 4-1,2-2-45,2-2 0,2-1 0,5-2 32,1 1 0,-1-2 0,1-1 0,-1-3 6,1-1 0,-1-1 0,-1-3 1,-1 2 10,-1 1 0,-2 1 1,3-3 148,-1 2 1,-2 5 159,2-1 1,-3 2 329,-5 1-197,0-4-199,0 3 1,-4-8-691,0 6 256,0-5-419,4 7 437,-5-4 1,4 2-146,-3-1 35,3-4 0,0 6-137,-3-5 428,3 0 0,-10-4 0,5 0 0</inkml:trace>
  <inkml:trace contextRef="#ctx0" brushRef="#br0" timeOffset="23">11085 882 7683,'-11'-6'187,"-1"-1"0,2 0 0,1 1 57,2 1 0,3 1 1,-4 4-260,-1 0 31,4 0 1,-4 5 0,4 2 0,0 2 84,0 2 1,0-2-1,2 7-263,0 1 0,-1-1 73,4 4 0,0 1 0,1-3-87,3 0 1,2 2 0,6-3-1,0-1 16,4 1 0,-4-2 0,4-4 0,-4 1 130,0-1 0,-1 1 1,-1-1-1,-1 1 61,-1-1 1,-6-3 0,2-1 0,-2 2 73,-2 2 1,-6-4 0,-1 0-1,-5-1 22,-3 0 0,2-3 1,-3 1-551,-1-3 1,3-1 62,-5 0 360,5 0 0,-12-10 0,1-3 0</inkml:trace>
  <inkml:trace contextRef="#ctx0" brushRef="#br0" timeOffset="24">10329 1156 7683,'0'-7'0,"-1"0"242,-3 2-12,3 1 0,-3 6 1,8 1-63,4 5 1,2 6-1,3 3-78,2 0 1,-1-1 23,5 3 1,-4-5-443,4 1 228,0-2 0,6-2 0,0-1 1,2-1-321,-2-1 1,-1-6 0,-1 2 419,0-2 0,5-8 0,1 0 0</inkml:trace>
  <inkml:trace contextRef="#ctx0" brushRef="#br0" timeOffset="25">11257 1007 7019,'13'-3'-34,"2"-1"1,-1-1 0,6 2-1,3-2 216,3-1 0,4 3 1,-3-1-1,0 3-259,1 1 0,-7 0 0,3 0 0,-1 0-77,-2 0 154,-6 0 0,7 5 0,-5 2 0</inkml:trace>
  <inkml:trace contextRef="#ctx0" brushRef="#br0" timeOffset="26">11452 790 8628,'7'5'1105,"0"3"-978,-2 2 1,2 6 0,-2 5 0,1 4 55,-1 6 1,-2 7 0,-3 4-1801,0 2 1617,0 2 0,0 0 0,0 0 0</inkml:trace>
  <inkml:trace contextRef="#ctx0" brushRef="#br0" timeOffset="27">11807 870 7744,'6'0'-73,"-1"1"501,-5 3 0,5 4-107,3 7 1,1 8-261,-2 7 1,4 9 14,-4 3 0,0 3-135,0 5 0,-4-7 0,1 3 0,-3-1 1,-1-3 43,0-4 0,0-1 0,0-12 0,-1-3-154,-3-6 0,1-4 1,-4-5-13,-2-3 1,4-10 0,-1-8 0,3-10 87,-1-8 0,0-5 0,4-9 191,0 0-130,0-10 0,1 2 0,3-9 1,4 6-22,2 9 0,-1 6 0,0 10 255,0 5 1,3 3 93,-4 13 1,2 2 9,2 9 1,-6 1-1,-2 4-121,-3 7 0,-1 0 0,-1 7 0,-3 0-180,-4-1 0,-2 4 0,0-4 0,1-1 31,1-1 1,5-4-1823,-5 0 451,5-6 1335,-2-1 0,10-15 0,2-3 0</inkml:trace>
  <inkml:trace contextRef="#ctx0" brushRef="#br0" timeOffset="28">12207 927 7725,'7'-5'-1,"-2"4"0,-5-9 1,0 2 55,0-2 0,0-1 0,-1-1 0,-2 1 34,-1-1 0,-5 1 0,2-1 0,-3 1-127,-2-1 0,1 5 1,-1 0-203,1 2 1,3 1 163,1 4 1,-1 0-27,-4 0 0,5 2 50,-1 2 0,6 2 37,-2 5 1,-1 6-1,1 2 0,0-1 0,4 1 20,0 1 31,0 2 1,4-1-1,1 0 2,1-2 0,2-5 1,3 0-1,1-4 3,-1-2-82,1-6 0,-1 3 0,1-6 40,-1-3 0,1-2 1,-1-7-1,-1-1-3,-2-1 0,1-5 1,-5 0 81,-2-1 1,3 2-78,-1 0 1,0 5-209,-4-2-62,0 9 153,0-3 0,1 10 0,2 0 0,0 6-48,0 4 118,-2 2 0,3 3 1,1 1 27,2 2 0,0-4 0,5 1 1,-1-2 63,1-1 1,0-5 0,4 0-51,3-2 0,2-1 36,2-4-30,0 0 0,0-2 0,0-2 0,-1-3 0,-3-3 0,-4-1 58,-2 4 1,-3-3 0,-3 2 0,-3-2 56,-3-2 0,-6 1 1,-4 0-96,-5-1 3,2-4 1,-10 3 0,4-1 244,1 5-236,-5-1 0,4 8 1,-4-1 143,3 1 1,-1 2 0,5 0-99,1 0 1,1 4-1,3 1 1,2 2-51,4 2 1,3 2-1,2 3 1,2 3-9,1 0 0,5 1 0,-3 2 0,2-2-58,-1-1 1,2-2-1,5-3 1,1-1-61,-1 0 1,3-4 0,-2-3 0,1-3-2,0-1 0,-3-5 0,2-3-229,-2-2 242,-7-7 0,4 5 0,-3-5 1,-1 2-10,-2 0-36,-3-1 420,-1 5-58,0 0 155,0 4-285,0 2 0,1 5 1,2 1-1,1 3 92,-2 4 0,3 3 1,-1 5-24,-1 3 1,-2 2 0,-1 3 0,0 2 0,0 2-43,0 1 0,0-2 0,-1 2-100,-3-1 1,1-1 0,-4-4 0,-1-2 0,0-2-585,1-3 0,3-4 228,-4 0 0,6-7 0,-2-5-884,3-7 1210,1-3 0,5-11 0,1-3 0</inkml:trace>
  <inkml:trace contextRef="#ctx0" brushRef="#br0" timeOffset="29">12688 893 7436,'-6'5'59,"0"-4"0,3 4 57,-1 1 1,1-4 0,3 6 0,1-1-73,3 0 1,2 3 0,5-4 0,1 1-118,-1-4 1,2 2 0,1-1-46,1-1 1,2-2 88,-2-1 0,-2-1 1,2-2 39,-2-1 0,-5-4-260,-1 0 1,-4-2 60,1-2 0,-3 1 175,-1-1 0,-7 1 56,-4 0 0,-2-1 0,-5 2 134,2 2 1,-3-2 0,2 4 0,1-1-67,-1 4 1,2 1-1,3 2 1,1 2 70,0 1 0,0 4 0,4 5 0,3 2-23,3 2 0,1 4 1,0-1-1,0 3-259,0 1 1,5 0-1,4-1 1,3 0-181,4-3 1,4-2-1,-1-7 1,3-2 279,1-5 0,0 4 0,-1-1 0</inkml:trace>
  <inkml:trace contextRef="#ctx0" brushRef="#br0" timeOffset="30">11818 1752 7647,'4'-8'-716,"0"0"681,-2-1 1,1 3 182,1-2 1,-2 6-44,6-2 0,-4 3 1,3 1 256,2 0 0,-2 0-154,0 0 0,0 1-160,0 3 1,0 4 0,-4 7 0,-1 1 0,1 6-71,-1 1 1,-2-3 0,0 7 0,0-4 48,0-4 1,0 1-1,0-4 1,1-3-226,3 0 0,-2-6 0,6-4 11,1-1 0,1-4 0,2-3 0,-1-5-2,0-4 0,1-2 1,-2 0 179,-2-3 1,2 3-44,-2 0 1,2 0 0,0 1-31,-2 1 0,2 2 0,-4 3 508,0 2 1,3 3 23,-5-4-96,5 6-302,-8-3 0,4 10 0,-5 2-34,0 3 0,0 2 1,0 1-1,0 1 12,0 1 0,2 5 0,0-2 1,2 0-290,-1-3 0,2-2 0,0-2 0,0 1-672,0-1 931,4-4 0,2-2 0,7-5 0</inkml:trace>
  <inkml:trace contextRef="#ctx0" brushRef="#br0" timeOffset="31">12402 1717 7852,'7'5'102,"-7"3"1,-9 6-3,-5 1 1,5 4 0,-1-2 0,3 1 11,5 2 0,-3-2 1,1 0-1,1-2-23,2-2 1,6-1 0,3-3-262,2-2 1,-1-3 119,2-5 0,-2-2 1,6-1 76,-2-5 0,-1-7 0,-1-3-422,0 0 1,-4-3 138,-3 1 1,-3 3 300,-1-2-36,0-1 1,-5 1 0,-4 2-1,-4-1 19,-2 0 1,-4 4 0,2-1-1,1 3 66,-1 5 1,2 2-1,3 5 1,1 1-252,0 3 0,0 2 0,2 7 1,3 1 158,1 1 0,-4 5 0,3-2 0</inkml:trace>
  <inkml:trace contextRef="#ctx0" brushRef="#br0" timeOffset="32">12746 1855 7617,'6'7'1199,"-3"0"-131,-6-2 1,-3-1-1555,-6-4 1,5 0 485,-1 0 0,0-6 0,-3 0 0</inkml:trace>
  <inkml:trace contextRef="#ctx0" brushRef="#br0" timeOffset="33">3481 6880 10113,'8'-1'1088,"0"-1"-474,0-2 1,-1-4 0,0 3-353,2-1 0,1 3 1,2-1-1,-1 2-202,1-2 0,3 3 1,2-3-1,0 1-18,4 0 0,0 0 0,1-3 81,-3 1-150,3 1 1,-4 2 0,5 0 39,-1-2 0,0 0-118,-3 4 1,3 4 0,-3 1-82,3 2 1,-3-1 0,0 3 0,1-2-2,2 2 0,6-2 1,1 0-1,1 1 61,1-2 0,0 5 0,3-4 0,0 3 16,1 2 0,0-5 1,2 1-1,1 1-114,-1 1 0,-1 2 0,-2-2-288,1-3 420,-1 4 1,-4-6-1,1 2-15,1-3 103,-4 2 1,4-4-1,-6 2 90,0-3-121,3-1 1,-5 1-1,3 2-24,-3 0 0,-1 1 36,0-4 1,0 0 0,0 0 3,0 0 1,-6 0-1,0 0 1,-2 0-41,1 0 1,-1 4-367,-4 0-137,1 0 0,-5-3 552,1 3 0,0-3 0,3 4 0</inkml:trace>
  <inkml:trace contextRef="#ctx0" brushRef="#br0" timeOffset="34">5829 6961 8290,'-5'-12'-5,"3"4"-692,-1 1 549,6 4 1,4-2 0,4 5 0,2 0 99,2 0 1,4-4 0,7 1 0,2 0 165,1 2 1,5 1 0,6 0 0,1 0 221,2 0 1,6 0 0,5 0 0,3 0-226,4 0 1,3 4 0,-29-2 0,1-1 0,1 1 0,1-1-139,2 0 1,0-1-1,6 0 1,0 0-1,0 0 1,1 0-1,0 0 1,1 0 50,0 0 0,1 0 0,4 0 0,0 0 0,-1 0 1,1 0-22,1 0 0,0 0 0,1 0 0,-1 0 1,-3 0-1,-1 0 0,1 1 0,0 0 1,-1 0-1,1 0 26,-1 1 1,0 0 0,0 0 0,-1 0 0,-3-2 0,0 0-799,0 0 0,0 0 775,-3-1 0,0 2 1,2 0-1,-1 1 1,-2 1-1,0 0 1,-1-1-1,0 1 5,-2-1 1,-1 1-1,1 1 1,-1 1-1,-3-2 1,0 0-7,-1 0 1,-1 0 0,28 8 0,0-5 0,-4 2 0,-3-1-55,-4 2 0,-7-3 1,-4 1-1,-2-1 30,-4 1 0,-6-5 1,0 2-1,-4-3 14,-4-1 0,-3 4 1,-4 0 240,-1-2 1,-3 0-227,-1-2 0,-4-2 1,-1 0 336,-4-2 1,-1 0-1,-4 3-1505,-2-3 814,4 3 0,-5-4 340,2 5 0,-2-5 0,-2-2 0</inkml:trace>
  <inkml:trace contextRef="#ctx0" brushRef="#br0" timeOffset="35">14979 2152 8321,'-1'-9'-787,"-3"-2"0,2 6 58,-1-7 724,1 3 69,7-2 1,3 3-1,7 2 1,6 1-25,4 2 1,8 2 0,8 1 0,3 0 51,7 0 0,9 0 0,-27 1 0,0-1 0,3 2 0,0-1-22,1 1 1,2 0 0,3 2-1,1-1 1,3 0 0,0-1 0,2 1-1,2 1-139,0 0 0,2 1 0,1-2 0,0-1 0,2 0 0,0 1 0,1-1 0,1 0 92,3-1 0,0 2 0,-1 0 0,0 1 1,0-2-1,0 0 0,-2-1 0,0 1-36,-4-2 0,1 1 1,3 1-1,0 0 1,-4 0-1,0-1 1,-2 1-1,1-1-23,-3 0 0,0-1 0,-5-2 1,0-1-1,-2 0 0,-1-1-90,1-1 0,-2-1 122,-2 1 1,-1-1 0,-2 0-1,0 0 1,27-5-23,-3 0 15,-10-1 1,-7 1-1,-7-1 1,-6 2-50,-3 2 187,-9-2-96,-5 9 0,-8-8 1,-9 5-18,-7 2 1,-10 0 0,-9 2 0,-5 0-19,-2 0 0,-12-3 0,-3-1 0,-10 1 2,30 2 0,-1 1 1,-3 0-1,0 0 1,-1 0-1,0 0 1,-3 0-1,0 0-11,-2 0 0,-1 0 1,-4 0-1,-1 1 1,-5 0-1,0 1 1,-1 0-1,-1 0-74,-2-1 0,0 0 0,-1 2 1,-1-1-1,-4 0 0,-1 0 65,21-1 1,-1 0 0,1 0-136,-2 1 0,-1 0 0,1 0 0,-2-1 0,0 0 0,0 0 0,1 0 0,0 2 0,1-1 181,1 0 1,0-1 0,0 1-29,1-1 0,1 1 0,-1-1 0,-19-1 0,0 0 0,1 0 0,0 0 113,0 0 1,1 0-70,3 0 1,2 0 0,6 0 0,2 0 0,4 0 0,1 0 0,3 0 0,1 0 6,3 0 1,0 0 0,-24-1 0,9-2 0,10-1 168,11 2-207,5-5 1,14 6 0,13-3-1,14 3 26,12 1 1,6 0 0,5 0 1,3 0 0,7 1 1,7 2-1,8 1 1,-28-3-1,0-1 31,3-1 0,0-1 0,3 0 0,1-2 1,2-2-1,-1 0-514,3 1 0,1-1 466,0 0 0,1 1 0,5-1 0,-1 0 1,2 0-1,0 1 51,1-1 0,1 0-50,1-2 0,1 0 1,4 1-1,0 1 1,1-2-1,-1 1-69,-19 2 0,-1 1 0,0 0 62,21-2 0,-1 1 1,-19 1-1,0 0 1,-1 0-1,20-1 1,-1 0-1,0 0 1,0 1-23,-1 0 0,0 0 0,-3 2 0,-1 1 1,2-2-1,-2-1 0,-2 1 0,-2 0 81,-2-1 1,-1 1 0,1 2 0,0 0 0,-7-1 0,0 0 0,-2 1 0,0 1-116,-3 0 1,0 0-1,-4-1 1,-1 1-1,26-3 1,-5-1-115,-6 2 0,-7 0 0,-5 4 0,-5 0-21,-5 2 1,-4 1-1,-4-2-815,-4 0 992,-2 6 0,3-7 0,2 3 0</inkml:trace>
  <inkml:trace contextRef="#ctx0" brushRef="#br0" timeOffset="36">12906 6308 6746,'0'-8'-502,"0"1"0,0 3 502,0-4 0,0 4 0,0-3 0,0 3 0,0-4 0,0 0 0,0 1 0,0 0 0,0-1 63,0-4-7,0 6 0,0-4 101,0 2-145,5-2 1,-4 2-1,4 1 169,1-2-150,-5 4 0,4-5 204,-5 2-81,0 3 269,0-5-282,0 8 1,0-1 0,0 8 0,-1 6-23,-3 7 0,-3 7 0,-4 3 0,0 2-38,-1 2 0,-3 1 0,-2 1 0,0 0 22,-4 1 0,3 3 1,-2 1-128,-4 2 0,1 1 0,-4 2 0,3-2-274,1-3 300,0 1 0,0-4 0,2 1 1,2-4-144,3-3 1,5-4 0,3-1-99,4-4 0,-1-4 1,1-3-1,3 0-795,4-3 1034,3-5 0,11-11 0,0-2 0</inkml:trace>
  <inkml:trace contextRef="#ctx0" brushRef="#br0" timeOffset="37">13295 6194 8438,'-21'0'-284,"0"0"1,4 0 0,-1 0 185,0 0 0,0 1 1,-2 3-1,1 3 249,-2 3 0,-2 7 1,-2 3-309,-2 6 111,1 3 0,3 5 1,0 1 257,0-1-145,5 5 0,1 6 1,7 6-1,3 0 96,3 0 1,11 0-166,5-2-1679,7 3 1763,4 0-5,1-1 21,9-5 13,-9-5-37,9-7 1,-3-6 0,5-7 0,2-5-28,1-4 1,6-10-1,-2-3 1,3-11 113,5-9-112,-3-7-825,4-7 759,-10-4 1,2-3-17,-5-8 84,0 3 0,-8-9 1,-4 3 65,-7-8-87,-9 29 0,-3 0-730,-3-2 1,-2 0 600,1-1 0,-1 1 104,-2-30 15,-1 30 0,-3 1-74,-7-21 65,-12-2 40,-6 16 0,-11 8 78,-2 13-117,-7 7 1,-9 19-1,-5 4 1,31-2-1,0 1 1,1 2 0,1 2 0,1 0 0,0 1 1,-26 18-1,5-1-132,8-2 1,7-4 0,4 1 0,7-5 23,7-2 1,3 1-1,12-3 95,3 0 0,-1-2 0,5-4 0</inkml:trace>
  <inkml:trace contextRef="#ctx0" brushRef="#br0" timeOffset="38">13960 6880 8242,'-5'-6'-1749,"3"0"1902,-2 2 0,8 3-69,4-3 1,2 3 0,2 1 0,-1 0 40,0 0 1,6 0-1,1 0 1,2-2-16,3-2 1,-1 3 0,8-3 0,2 3-13,1 1 1,3 0-1,1 0 1,3 0-1,5 0 1,-1-4 0,9 0 0,0 2-19,3 1 1,0-3 0,-23 1-1,0 1-57,2-2 0,0 1-56,-1 2 0,1 0 0,3-3 0,1-1 0,-2 2 1,0 1 19,1-1 1,-1-1-14,1 3 0,1 0 0,1-3 1,0-1-1,-1 3 0,1 0 0,-2 1 1,0 0-11,-2 0 0,1 0 0,1 0 0,1-1 0,0 0 0,0 0 0,0 0 0,-1 0 17,2-1 0,-1 1 1,-2 1-1,-1 1 1,-1-2-1,0 0 1,-2 1-1,0 1-49,0-1 1,0 2-1,30-1 1,-4 0-1,-4 0-23,-5 0 0,-8 0 0,-5 0 0,-4 0 96,-3 0 1,-6 0-1,-1 0 1,-6-2 117,-4-2 1,-2 2-1,0-4-119,1 0 0,-1-2-125,1 0 121,-1 3 0,1-5 0,-1 3 0</inkml:trace>
  <inkml:trace contextRef="#ctx0" brushRef="#br0" timeOffset="39">7787 5610 6081,'-5'11'94,"2"1"0,-4 0 1,-2 4-40,-1 3 1,-2 2 0,0 1-1,-2-2-52,-2-1 0,-3 2 1,4 4-1,0 2 41,-2-2 1,4-4 0,-2-2-174,2 1 74,2-3 0,3-1 0,2-4-139,1-1-35,1-5 229,4-1 0,-5 1 0,-1 0 0</inkml:trace>
  <inkml:trace contextRef="#ctx0" brushRef="#br0" timeOffset="40">7524 5770 8837,'0'-6'-1870,"0"9"1826,0 9 1,0 2-1,0-1 1,0 1 66,0 1 0,0 1 0,-2 0 1,0 1 13,-2 1 0,0 3 0,3-5 1,-2 1 2,0-1 0,-1 3 1,4-3 146,0-2-160,0-2 0,0 0-26,0-1 18,5-4 0,-3-2 1,6-5-1,2 0 6,4 0 1,0-5 0,4-3-1,0-2 2,0-2 1,0 1 0,2-1-1,-2 1-78,-2-1 1,-1 1 0,-3 1-1,-1 2-188,1 4 0,-1-1 215,1 1 0,-2 2 24,-2 6 0,2 2 0,-4 6 0</inkml:trace>
  <inkml:trace contextRef="#ctx0" brushRef="#br0" timeOffset="41">2748 5163 19543,'12'-4'72,"-1"1"0,2-1-468,2 4 0,3-4 178,5 0 181,0 0 1,1-1 0,4-1 0,5-2 132,4 1 0,10-5 0,0-4 0,4-2 0,4-3 1,6 2 0,-29 9 0,-1 0 0,1-1-1,0 0-43,29-9 0,-27 10 0,0 0 0,-1-1 0,1 0 0,-1 1 1,0 1 1,30-6 0,-30 6 1,1 1-1,0 0 0,-1 1 1,2-1-1,-1 1-89,1-2 0,0 1 0,-3 1 0,0 0 0,3-2 0,1 0 61,-1 1 0,1 0 1,2 0 1,1 1-1,-5-1 1,0 2 0,1-1-1,0 0-87,-1-1 0,-2 2 57,28 0 1,-27-1-1,0-1 1,29 1-258,-3-4 205,-5 0 0,-3 3 0,-7 2 0,-3 0 13,-7-1 1,-1 0-1,-6-4 80,-1 4 1,-2-3-1,-3 2 1,-2-2-1,-3-2 16,-4 1 1,-5 3-1,-3 1-425,-3-1 0,-11 2 1,-3 1-1</inkml:trace>
  <inkml:trace contextRef="#ctx0" brushRef="#br0" timeOffset="42">9253 7647 8118,'0'-11'-317,"5"5"0,1 1 0,7 6 471,2 3-113,3-3 0,10 8 0,3-4-7,2 1 10,11-3 0,-2 6 1,10-5-1,3-2-14,6-1 0,-27-1 0,0 0 0,2 0 1,0 0-1,2 0 0,1 0-18,0 1 0,0-2 0,4 0 0,1-1 0,1-1 0,0 0 0,3 1 0,0-2-101,1 0 1,0-1 0,0 2 0,0 0 0,2 0-1,0-1 1,-2 2 0,1-1 100,-2 2 0,0 0 0,2 0 1,0 1-1,-5-1 0,-1 0 1,1 0-1,0 0-9,-1-1 0,-1 0 0,0 0 0,-1 0 0,-2 2 1,-1 0-1,-3 0 0,0 0 29,-1 0 1,-2 0 0,25-1-1,-2-2-186,-9-1 142,-1 1 1,-11 1 0,-1 0 0,-6-2-247,-4 2 1,-6-4-1,-3 3-415,-2 0 673,-7 2 0</inkml:trace>
  <inkml:trace contextRef="#ctx0" brushRef="#br0" timeOffset="43">7558 584 7899,'-11'0'211,"-1"5"1,1 4-6,-1 5 0,1 2 0,-1 5 0,1-2-196,-1 1 0,5 6 0,0-1 0,1-1-14,0 0 0,2-7 1,-2 6-172,0-2 0,-1 0 0,3-2 0,0-3 0,0 0-1301,1-1 1476,-1-5 0,-1 0 0,-2-3 0</inkml:trace>
  <inkml:trace contextRef="#ctx0" brushRef="#br0" timeOffset="44">7352 664 8037,'-8'0'0,"1"0"0,4 5 0,-1 3 0,2 2 150,-2 1 0,3 2 0,-3 2 0,3 4 102,1 3 1,0-3-1,1 0 1,1 0-120,2-1 0,4 2 1,-3-4 35,1-2 1,2-2-23,3 0 0,5-2 0,0-1 12,2-1 1,-3-6 0,4 2-135,2-3 1,0-6 45,2-3 1,0-2-102,0-1-30,-5-6 0,2 1 0,-4-3 1,-2 2-234,-2 1 0,0 3 0,-1-4-33,1 1 243,-6 3 0,3-3-70,-5 4 153,-1 6 0,-3 1 0,0 5 0</inkml:trace>
  <inkml:trace contextRef="#ctx0" brushRef="#br0" timeOffset="45">11120 7785 7696,'-6'6'56,"5"4"0,-3-2 0,3 3-13,1 5 1,0-2-1,0 4 1,1-1 45,3 1 1,1-3-1,4 3 1,-1 0-151,1 0 0,5-3 0,1 3 0,-1 0-27,-1 0 0,-2-3 0,1 3-43,-1-2 1,1 3-1,-2-4 1,-1-1-432,-2-1 334,-4-1 1,2-1-198,-5 1 425,0-6 0,0-1 0,0-5 0</inkml:trace>
  <inkml:trace contextRef="#ctx0" brushRef="#br0" timeOffset="46">11142 7796 7687,'0'-6'104,"-5"1"0,3 9-18,-6-1 0,4 6 1,-2-1-38,1 2 0,-3 5 0,3 2 1,-1 1-133,-3 2 103,-1 2 0,2-1 0,0 0-151,0-2 1,1-4 0,1 3 0,-1-2-335,1-2 0,4-1 465,-2-1 0,-3-1 0,1 1 0</inkml:trace>
  <inkml:trace contextRef="#ctx0" brushRef="#br0" timeOffset="47">11154 7796 7687,'11'-11'-47,"-4"-1"1,3 6 290,-2 2 0,2 3 1,1 1-1,1 1-184,-1 3 0,1-1 0,-1 3 0,0 0-80,1 1 0,-1-1 0,1 3 1,-1-3-210,1-1 0,-1 3 0,1-4 229,-1-2 0,1 5 0,-1-1 0</inkml:trace>
  <inkml:trace contextRef="#ctx0" brushRef="#br0" timeOffset="48">11956 7602 6992,'2'-5'-477,"8"-3"564,9-2 1,6-2 0,8 2 137,1 3-122,-2-4 1,12 10-1,0-3 1,3 3-51,2 1 0,5 0 0,-3 0 0,0 0-37,-1 0 0,1 0 0,-2 0-66,0 0-31,1 0 0,-4 0 0,0 0 0,-2 0-124,-2 0 1,1-1 0,-5-2 204,-1-1 0,-1-5 0,-2 3 0</inkml:trace>
  <inkml:trace contextRef="#ctx0" brushRef="#br0" timeOffset="49">15219 5781 7844,'4'-11'-728,"1"0"471,2-1 1,-5 4 636,2 1-296,-3 4 0,-6 3 0,-1 8-45,-1 2 9,-3 2 0,4 4 0,-6 3-117,1 3-16,-1 1 1,1 3 0,-2 1-1,-1-1-194,-1-2 0,0-1 279,3-1 0,1 6 0,-1 2 0</inkml:trace>
  <inkml:trace contextRef="#ctx0" brushRef="#br0" timeOffset="50">15116 5862 7862,'-11'10'-52,"-1"-3"1,1 4 0,1-4 0,2 3-11,4 2 1,-1-5 0,1 1 0,2 1 109,1 1 0,6 2 0,2-1-26,3 0 0,3-4 0,1-2 0,3-1-26,0 0 0,4-1 0,4-3 0,2 0-99,-2 0 0,5-1 1,-1-3-1,2-2 103,-1 0 0,-4-5 0,2 5 0</inkml:trace>
  <inkml:trace contextRef="#ctx0" brushRef="#br0" timeOffset="51">14063 7636 7796,'15'0'0,"0"0"0,-1 0 40,-1 0 1,3 0-1,4 0 1,1 0 181,2 0 1,0 1 0,0 2-373,0 1 86,0 5 0,0-7 0,-2 4-221,-2 0 182,3-3 1,-8-3 0,4 0-1,-2 0-376,-2 0 479,4 0 0,0-10 0,5-3 0</inkml:trace>
  <inkml:trace contextRef="#ctx0" brushRef="#br0" timeOffset="52">20235 4854 7662,'-9'-1'-381,"5"-2"94,8-1 1,15 1-1,11 3 1,8 0 367,8 0 0,17 0 1,-29 0-1,1 0 0,4 0 1,2 0 13,5 0 0,0 0 0,-1-2 0,0 0 0,7 0 1,0 0-1,2 1 0,-1-1-222,4 2 1,0-1-1,0 1 1,1 0-1,3 0 1,0 0-1,0 0 1,-1 0 136,-1 0 0,-1 0 0,3 1 0,-1-1 0,-4 1 0,-1 1 0,-1 0 0,0 1 8,-1 0 1,0 0 0,-7-1-1,-1 0 1,-2 2 0,0 0-131,-4 0 0,0 1 107,-3-3 0,0 1 0,-2 2 0,0 0 0,28 3 259,-4 2-190,-6 1 0,-5-3 0,-6 0 0,-2-1-12,-2 0 1,-2 1 0,-5-4-1,-2-1-555,0-2 503,-4-1 0,4 4 0,-5 0 0,0 0 0</inkml:trace>
  <inkml:trace contextRef="#ctx0" brushRef="#br0" timeOffset="53">15494 7510 7850,'6'0'-1134,"1"0"1055,-3 0 0,2 0 0,5-1 216,1-3 1,4 3-1,4-4 1,2 0 233,5-3-339,-3 3 0,9-5 1,-3 3-1,-1 0 22,-2-1 1,1 4-1,-2-2 1,0 0-22,-2-1 1,-5 5-1,-1-2 1,-2 3-78,-2 1 0,-1 0-73,-1 0 0,-2 1 63,-3 3 0,-3-3 0,-8 3 0,-3-2-134,-3 2 175,-2-3 0,-4 4 0,-3-5 0,-3 0-23,-1 0 1,-5 4 0,-2 0 58,-4-1 1,-1-1 0,-2 1-1,-1 2 56,1 1-70,-4 2 0,5-1 1,0 1 58,4 1 1,1 1-1,7 0 1,4-1-1,2-2 285,4-2-301,6-2 0,8-4 0,8-1 0,3-3-47,5-2 0,1 0 0,8-4 0,1 2-150,5 2 1,2 0 0,3-1-67,2 0 1,-1 5-1,3 0 211,0 1 0,3-3 0,-2-1 0</inkml:trace>
  <inkml:trace contextRef="#ctx0" brushRef="#br0" timeOffset="54">17670 7728 7707,'19'11'0,"-1"1"-2,-2-1 0,5 0 0,-1 1-610,6-1 437,3 1 1,9-2 0,1-1 542,2-2-196,6-4 1,3 2 0,6-5-55,2 0 0,3-9 0,-1-4 0,1-4 0,-30 6 0,-1-1-72,2-1 1,-1 0 0,-1-2 0,1 0 0,1 1 0,-1 0 0,-1-1 0,-1 1 99,27-18 0,-26 14 1,-1-1-1,-3-1 1,0 0-1,25-19-5,-6 0 1,0-5 0,-7 2 0,-1-3-287,-1-5 1,-7 2 0,-4-5-1,-4 1-19,-6 0 1,-4 4-1,-3-1 449,-4 6-256,-8 4 0,-4 4 0,-8 2 188,-7 3-189,-15-3 0,-5 12 1,-12 0-1,-5 4-1,27 12 1,-1 0 0,-4 0 0,-1 0 0,-4 2 0,0 2-145,-3 0 1,0 0 0,-3 0 0,0 2 0,1 0 0,-1 1-1,1 2 1,0 1 0,-1 2 0,0 0 56,-1 2 0,2 1 0,3 1 0,1 0 0,0 1 1,0 0-1,2 1 0,1 1 28,1 1 1,0 0 0,4 0 0,1 0 0,1 0-1,2 1 12,1 2 0,2 0 0,-25 18 1,12 6-1,5 0 0,7 0 92,7 0 1,5 0 0,8 3-1,2 2-49,5 3 1,3-5-1,3 3 11,5 0 1,7 1 0,6-4-1,3 0 1,5-3-59,4-4 0,4-4 0,9-3-142,0-4 54,5-3 0,1-6 0,6-4 0,2-6-158,1-4 1,0-2 0,-3-2 0,0 0 269,3 0 0,-1-3 0,2-2 0,-3-3 0,-4 1 0</inkml:trace>
  <inkml:trace contextRef="#ctx0" brushRef="#br0" timeOffset="55">19365 7590 7657,'-5'7'-1034,"3"3"1034,-3-9 0,5-1 0,0-6 0</inkml:trace>
  <inkml:trace contextRef="#ctx0" brushRef="#br0" timeOffset="56">9150 1923 15904,'11'-19'-457,"1"0"1,0 5 1113,4-1-478,7 2 0,6-2 0,7 0 0,4-1-124,10 0 0,8-2 0,-22 7 0,1-1 0,1 1 0,0-1-24,1 1 0,1-1 0,2 2 0,1 1 0,2 0 0,0 0 0,1 1 1,0 0-174,2 1 0,0 0 1,1 1-1,0 0 0,-2 2 1,-1 0-1,-2 0 1,1 1 106,-2 1 1,0-1 0,1 1-1,0 0 1,-2 2 0,-1 0 0,-1 0-1,-1 0 38,-2 0 1,-1 0 0,-2 0 0,-1 0 0,30 2 0,-2 0-42,-5 2 0,-5 0 0,-9-4 0,-4 0-134,-2 0 0,-7-4 0,-3-1-139,-6-1 261,-3-2 1,-7 0 346,-3 1-505,-1-1 0,-17-2 1,-6 2-1,-11 4 163,-11 3 1,-15 1-1,-10 1 1,29 1 0,0 0 36,0 1 1,-1 2 0,-7 1 0,-2 2 0,-1 0 0,-1 0 0,-2 1 0,0 0-28,-2 1 0,0 0 0,-1 1 0,0 0 0,-1 1 0,-1 0 0,0 1 0,0 0 38,-2 0 1,-1 0-1,-1 1 1,1 0-1,2-1 1,0 0 0,1 0-1,2-1-14,1-1 0,1 0 1,2 0-1,1 0 1,4-3-1,1-1 1,2-1-1,2 1 31,2-3 1,2 0 0,-22 5 0,4-5-1,7-1-216,7-2 0,12-1 731,3 0-536,7 0 1,6 0-60,10 0 1,10 0 0,9-1 0,4-2 26,4-1 0,5-1 0,7 1 0,5-2-6,-1 0 0,9-4 0,5 1 1,3-4 63,2-2 1,-2-1 0,-28 10 0,1 0 0,0-1 0,0 0 6,1-1 1,0 0-1,2 0 1,0 0-1,1 1 1,0 0-1,0-1 1,0-1 59,0 0 1,0 1-1,1 0 1,1 0 0,-2-1-1,0 0 1,-1 1-1,1 0-56,-3 1 1,0 0 0,27-5 0,0 4 0,-3 1 14,-5 2 0,-3-2 0,-8 3-391,-4 1 186,-8 2 0,-2 1 0,-6 1-494,-3 3 72,-2 2 576,-6 6 0,1-1 0,-1 1 0</inkml:trace>
  <inkml:trace contextRef="#ctx0" brushRef="#br0" timeOffset="57">11852 1591 15388,'0'-11'-821,"0"-1"1,0-3 0,0 0 195,0 1 1,2 1-1,2 3 1,4 1 891,6 1 1,6 1 0,6-5 0,5 1-46,2-1 0,8 1 1,3 0-1,5-1-138,-1 1 0,8 3 0,1 2-106,2 1 0,-1-3 0,-2 4 1,-1 2-1,-2 0 27,2 2 0,-8 0 0,-2 2-609,-5 1 468,-7 4 1,-1 4-1,-6 1-685,-5-1 610,-3 1 1,-12 4 0,0 2 0</inkml:trace>
  <inkml:trace contextRef="#ctx0" brushRef="#br0" timeOffset="58">11887 2198 12556,'-4'0'-885,"7"0"1,8 0 535,6 0 0,7 0 1,8 0-1,6-1 245,8-3 0,1 1 1,5-4 303,-1-2-153,8-1 0,-3-6 0,-23 8 0,1 0 0,-1 0 0,0-1-35,29-7 1,-5 1 0,-2 3 0,0 1-39,-4-1 1,-8 6-1,-5 2 1,-2 3-60,-2 1 0,-3 0 0,-2 0 0,-2 0-179,-6 0 0,1 1 207,-7 3 0,0 2 1,-3 6-1</inkml:trace>
  <inkml:trace contextRef="#ctx0" brushRef="#br0" timeOffset="59">11669 1706 9665,'-7'-12'-371,"0"1"1,2-1 0,4 1-43,3 0 0,6-2 1,9-1-1,6-1 532,6 1 1,5-3-1,4 2 1,6 1 7,4 1 1,0 2-1,4-1 1,1 1-76,-1-1 0,0 5 1,3 0-1,-3 1 21,-1 0 0,0 3 0,-3-2 16,2 0-51,4 4 1,-7-8 0,3 4-7,-3-2-73,-1 0 0,-2-4 0,0 3-279,-2 0 262,-5 0 0,-2 2 0,-6 1 0,-1 1-130,-2 0 0,-3 0 0,-4 4 184,-4 0 1,-2 0 0,-2 0 0</inkml:trace>
  <inkml:trace contextRef="#ctx0" brushRef="#br0" timeOffset="60">12001 2255 8520,'-12'-5'-594,"4"-2"0,5-4 0,5 0 427,2 0 1,6-1 0,8 2 469,3 2-205,5-7 1,9 7 0,3-7-1,4 2-30,3 2 1,-1-2-1,1 0 1,0 1-36,2 2 1,2 1 0,0-1 0,0 1-5,0 1 1,-2 5-1,-2 0 1,0 1-140,-3 2 0,1 0 1,-3 0-1,0 0 110,4 0 0,0 0 0,2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165"/>
    </inkml:context>
    <inkml:brush xml:id="br0">
      <inkml:brushProperty name="height" value="0.053" units="cm"/>
      <inkml:brushProperty name="color" value="#FF0000"/>
    </inkml:brush>
  </inkml:definitions>
  <inkml:trace contextRef="#ctx0" brushRef="#br0">10833 9594 8050,'0'-12'-383,"0"1"0,0-1-77,0 1 483,0 5 1,-1 2 0,-2 8 63,0 3 1,-5 7-1,3 3-118,-1 1 19,3 1 0,-7 1 0,3 2-159,1 2 158,-4 1 0,5-3 0,-4-2 0,1-1-48,-1 2 0,-1 0 0,-1 1 0,-1-2-46,1-1 1,-1-3 0,1 1 0,-1 0-56,1-3 162,-6-1 0,0-2 0,-6 0 0</inkml:trace>
  <inkml:trace contextRef="#ctx0" brushRef="#br0" timeOffset="1">10627 9628 7384,'0'-11'0,"0"-1"-901,0 1 903,0 4 0,1 4 0,2 6 1,1 6 52,-2 5 0,0 4 0,-4 5 1,-2 1 21,-3 3 1,-3-2 0,-2 5 0,1-1-35,-1 0 1,1-2 0,-1 2-1,1-1 20,0-3 1,3-2 0,2-2 32,0-2-47,3-5 0,3 2-174,0-4 134,5-1 0,5-4 0,6-4 1,2-1-7,3-2 0,-2-5 1,2-4-1,3-4-1,1-2 1,4-6 0,0 2 0,2-2-110,-1-2 0,-4 1 0,2 2 0,-2 2-256,1 1 363,0 2 0,-9 4 0,-2-1 0</inkml:trace>
  <inkml:trace contextRef="#ctx0" brushRef="#br0" timeOffset="2">14601 10624 7393,'1'-15'0,"2"0"-133,1 1 1,1 1 0,-2 3 0,5 2 238,2 4 1,2-1 0,0 1 0,4 2-43,3 0 0,4 6 0,3 0 0,5 0-1,2 1 1,4-2 0,4 3 15,4-1-51,9 4 0,-4-8 1,6 4 97,2 0-107,7-3 0,-1 3 0,-30-5 1,0 0-1,1 0 0,-1 0 6,0 0 1,1 0 0,0 0-1,0 0 1,0 0 0,0 1 0,0 0-1,0 2 13,-1 0 0,-1 1 0,29 8 0,-30-5 0,0 0 0,30 8-44,-2-1 1,3-1-1,-2-3 1,0-1-7,1-1 1,-2-6 0,3 3-1,0-1 0,-3 0 1,3 0-1,1-6 1,-32 1-1,1-1 39,-1-2 1,1 0 0,26-2 0,3-1-19,-4 2-3,-1-4 1,-3 8 0,-2-3 0,0 2 0,0-2 1,-3 2-1,0-1-50,-2 1 53,-1 2 0,0-1 1,1-1-1,0-2 6,-1 1 1,2 1-1,-6-1 1,3-2 12,1-1 1,-1 2-1,1-4 1,0 1-7,0 0 0,0-3 0,-1 4 0,1-2-21,0 0 0,-4 6 1,-1-2-1,-1 3-69,1 1 0,-4 0 0,1 0 1,-3 0 24,-5 0 1,2 5 0,-4 3 0,1 0 28,3 0 0,-3 2 0,1-3 0,-1 0 2,0 1 1,-2-2 0,2 3 0,-1-3-7,-2 0 0,2 1 0,-2-2 0,0 0-41,-2 0 0,-1-1 0,-2-2 0,0 0-46,-2 2 1,-5 0 0,1-4-25,-2 0 0,-2 0 1,-1 1-1,-1 2-408,-1 0 536,0 1 0,-2 1 0,-1 2 0</inkml:trace>
  <inkml:trace contextRef="#ctx0" brushRef="#br0" timeOffset="3">6207 11196 8064,'7'0'-343,"1"0"0,0 0 1,4 0-1,4 0 147,3 0 0,4 0 0,3 0 413,5 0-127,2 0 0,8 0 0,5 0 137,6 0-198,4 0 0,3 0 0,5 2-1115,-30-1 1,1 2 1101,0-1 1,1 2 0,1 1 0,0 1 0,0 0 0,1 1-7,-1 1 0,1-1 0,3 0 0,1 0 0,-2 2 0,1 0 0,1 0 0,0 0 0,1 0 0,-1 0 6,0 1 0,-1 0 1,0 1-1,1 0 1,-1 0-1,0 1 1,2-1-1,0-1-11,0 0 0,0-1 0,-1 2 1,-1 0-1,0-2 0,1 0-31,-3 0 0,-1 0 0,2-1 0,-1 0 1,-1-2-1,-1-2 0,1 1 0,1-2 1,-2-1-1,1 0 7,-1-1 0,-1-1 0,1 0 1,-1 0-1,-2 0 0,-1 0 0,1 0 1,-1 0-28,32 0 0,-2-1 0,-30 0 0,-1-1 193,29-2-151,-2-5 1,-3 7 0,-3-4 43,-3 0 0,-5-1 0,-3 2 0,-3 0-30,-4 0-8,0 1 0,-6 4 1,-2 0-1,-3 0-16,-1 0 1,-4 0 0,-1 0 0,-2 0-95,-2 0 0,-1 0 0,-2 0 1,1 0 107,-1 0 0,-4-5 0,-2-2 0</inkml:trace>
  <inkml:trace contextRef="#ctx0" brushRef="#br0" timeOffset="4">13204 11403 7128,'-12'-12'-508,"1"1"0,3 0 537,1 4 1,5 2-1,2 5 1,7 0 1,3 0 0,3 0 0,2 0-9,4 0 1,3 0 0,0 0-1,1 0 19,0 0 0,5 0 0,3 0 0,2 0-16,1 0 1,6 0 0,0-2 189,1-1-196,9-4 1,-7-3 0,9 1 90,-1 2-100,4-1 1,-2 0 0,7 2 0,1 1 2,-1 2 0,-2 2 0,0 1 0,-1 0 3,0 0 1,2 1 0,1 2 0,-1 2-8,-3 1 1,5-2 0,-3 4-1,0-1 5,1 0 0,-2 2 0,2-6 0,0 1 13,2 1 0,2-2 0,-3 3 0,1 1 3,-2-1 1,5-3-1,-32-1 1,1 1-1,0-1 1,0-1-53,-1 1 0,1 0 0,2 0 0,0 0 0,-2-2 0,0 0-4,0 0 0,0 0 34,3 3 0,0-1 0,-2-1 0,0-1 0,1 2 0,0 0-23,-1-1 1,-2 0 0,1 0 0,-1 1 0,2 0 0,0 0 0,-1 0 0,0-1 0,32 0-7,-32-1 1,0 0 0,0 0 0,0 0 0,0 0 0,0 0-1,32 0 7,-32 0 0,0 0 1,31 0-1,0 0 1,-1 0 9,1 0 0,-4 0 1,1-1-1,-1-2 9,1-1 0,-4-1 0,1 3 0,-3-2-3,0 1 0,1 2 0,0 1 0,-3 0 0,-3 0 0,2 0 1,0-1-1,0-2-4,-2-1 0,-3 1 0,0 3 24,3 0-22,2-5 1,1 2 0,0-5 0,-2 1 3,-3 0 0,3-3 0,0 3 1,0-4-5,-1 0 0,3 1 0,-6 1 0,-3 1 2,1-1 1,-1-1 0,1 0 0,-3 1 57,-4 1 1,1 5 0,0-4 0,-4 1-20,-3 0 1,0 3 0,-5-2 0,-2 1-6,-1 0 0,-1-1 0,0 3 0,0-2-8,0 1 1,-4 1 0,0-1-1,0-1-21,-1 2 1,2-1-1,-4 1 1,-2-2-9,-2 1 0,0-2 0,-1 1 0,1 2-34,-1 1 1,-3 1 0,-2-2-1,0 0-134,1-2 0,-3 0 0,3 4-420,2 0 589,1 0 0,2-5 0,-1-1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170"/>
    </inkml:context>
    <inkml:brush xml:id="br0">
      <inkml:brushProperty name="height" value="0.053" units="cm"/>
      <inkml:brushProperty name="color" value="#FF0000"/>
    </inkml:brush>
  </inkml:definitions>
  <inkml:trace contextRef="#ctx0" brushRef="#br0">18918 6445 7292,'12'-11'0,"-1"0"0,2-1-1001,2 1 1045,8-1 0,6 2 1,6 2-1,-1 5-4,0 1 1,6 2 0,2 0 0,5 2-24,6 1 0,5 0 1,-25 0-1,2 0 1,1 0-1,0 1 9,2-1 0,1 0 0,5-2 0,1 1 0,2 0 0,0 1 0,4-1 1,0-1-162,1 1 0,0 0 1,3 2-1,0 0 0,0-2 1,1 0-1,1-1 1,0 0 158,2 0 1,0 0 0,-4-1 0,0 0 0,0 0 0,-1 0-1,-2 0 1,-1 0 4,0 0 1,-1 0-1,-1 0 1,0 0 0,-5 0-1,0 0 1,-2-1-1,0 0-51,-1-1 0,-1 0 1,-1 2-1,0-1 1,-2-1-1,0-1 0,-3 1 1,-1 0-101,31-2 1,-5-3 0,-4 2 81,-1-2 42,-6 5 0,3-7 0,-7 4-58,-2-2 55,-2 5 0,-10-7 0,0 5-2,-2 2 1,-6 0 0,-4 2 0,-1 0 0,-3 0-29,-1 0 0,-2 0-101,0 0 1,0 2 0,-4 1 131,-3 5 0,-8-3 0,-2 0 0</inkml:trace>
  <inkml:trace contextRef="#ctx0" brushRef="#br0" timeOffset="1">17338 7751 7705,'-5'-7'41,"4"2"1,-3 6 0,8 4 234,3 7 1,0 4 0,-1 9 0,0 3-115,1 6 1,-5 8 0,3 13 0,-3-24 0,0 2-80,0 4 0,0 0 1,0 5-1,0 1 1,-2 3-1,0 0 1,0 3-1,0 0-185,0 2 0,0 0 0,-2 2 0,0 1 0,0-1 0,0 0 0,1 1 0,-1-1 157,2 1 0,-1 0 0,1-2 0,0-1 0,0 1 1,0 0-1266,0-4 1,0 0 1146,0-1 1,0-1 0,0-5-1,0-1 1,0-1 0,0-1-249,0-2 1,0-1 105,5 29 1,-2-8-1,3-11 1,1-5-232,-1-5 0,-4-5 0,4-6-700,-1-8 1136,-4-5 0,-7-11 0</inkml:trace>
  <inkml:trace contextRef="#ctx0" brushRef="#br0" timeOffset="2">17395 7636 7814,'4'-8'0,"1"2"-102,1 1 115,2 1 0,5 4 1,2 0-1,4 0 108,3 0 0,6 0 0,2 0 0,5 0 43,3 0 0,-1 0 1,3 1 94,0 3-129,3-3-1345,-2 10 1122,5-5-23,-6 0 232,5 5-187,-9-5-613,3 5 759,-5 1-236,1-1-12,-6 1 172,4-1-23,-9 1 0,0-1-45,-5 1 30,1 4 41,-3-3-50,0 3 912,-6-4-913,-4 4 1010,3 2-782,-9 5-3,4 0-138,-5 0 168,0 0-154,0 5 1,0 1 0,-1 7 153,-3 2-118,3 2-213,-9 11 0,5-2 248,-3 4-916,-2 0 846,9 5 0,-8 4 0,6-30 0,2 1-22,-1 3 0,0 0-916,2-1 1,0 0 836,0 5 0,0-1-7,0-4 0,0 0 62,0 7 0,0 0-701,0-4 1,0 0 690,0 5 1,0 0 17,2-3 1,1 0-505,0-2 1,0-1-123,3-2 1,0-1 454,0 0 0,-1-1-141,7 26 0,-5 2-787,1-8 1084,-5-2 0,2-5 0,-5-3 0,0-5 0,0-5 0</inkml:trace>
  <inkml:trace contextRef="#ctx0" brushRef="#br0" timeOffset="3">17235 9914 7807,'11'0'10,"6"0"0,3 0 0,7 0 0,9 0 1,8 0-1013,8 0 867,4 0-2834,7 0 2835,-5 0 67,-24 0 1,0 0 933,24 0 1,6 0-89,-3 0-530,-3 0-657,5 0 230,-6-5 1,-5 4 272,-1-4 1,-7 0-1,-2-3-95,-3-2 0,-2 1 0,-2 0 0,0-2 0,-6-2 0,-4-2 0</inkml:trace>
  <inkml:trace contextRef="#ctx0" brushRef="#br0" timeOffset="4">17372 8426 7884,'7'-6'-373,"-2"1"278,0 5 0,-1 0 0,6 0 0,4 0 89,2 0 0,5-4 0,7 0 0,6 0 324,7-1 0,3 4 1,3-3-1,2 3 136,0 1-371,11 0 1,-10 0-1144,7 0 1169,-7 5-545,6 1 247,-14 6 161,7-6 1,-14 4-911,-1-2 661,-5 2 108,-6-4-569,-5 4 467,-2-3 1,-5 0 270,-4 1 0,-2 0 0,-5 3 0</inkml:trace>
  <inkml:trace contextRef="#ctx0" brushRef="#br0" timeOffset="5">17395 8884 7837,'12'1'53,"0"2"1,4 1 257,3-2 0,9 1 0,6-1-390,7 2 0,5 1 1,2-2-1,2 0 1,-1 0 69,2-2 0,-4-1 1,3 0-1,-3 2 75,-1 1 0,-1-1 0,0 3 0,-2-1-317,-1-1 0,-10 2 0,-1-2 0,-6 2-140,-2 1 0,-5-2 1,-4 4 390,-5 1 0,-4 1 0,-5 1 0</inkml:trace>
  <inkml:trace contextRef="#ctx0" brushRef="#br0" timeOffset="6">17452 9445 7767,'-6'5'-625,"3"-4"607,11 3 1,1-3 0,13-2 0,4-2 0,10-2 17,7-1 0,2-2 1,6-3 540,-4 0-363,11-1 1,-14 6-1,9 1-214,-5 0 19,-2 3 0,-4-3 0,-2 5 0,-3 0 212,-4 0-195,-7 0 0,2-5 0,-5-1 0</inkml:trace>
  <inkml:trace contextRef="#ctx0" brushRef="#br0" timeOffset="7">17555 7029 7852,'0'-6'-871,"0"2"1016,0 8-99,0 2 0,0 7 0,0 2 1,0 4-13,0 3 0,2 2 0,0 3 0,2 2 19,-1 0 0,2 3 0,-1-5 0,-1-3-83,2-4 1,-3 1 0,2-6-271,-3-1 283,-1-1 1,-5-7 0,-3-3 210,-2-6-190,-2-3 1,1-7 0,0-2 0,0-4 10,4-3 1,2-6-1,5-2 8,0-4-11,5 5 1,1-3 0,6 7-50,-1 3 36,0-1 1,5 12 0,-1-2 0,0 6-4,2 2 1,-4 1-1,2 4 1,-2 1-14,-2 3 1,4 1-1,1 4 1,-2-2-32,-2 2 0,3-2 0,1 0 0,-2 2 14,-2 1 1,0 1 0,-1-3 0,1-1 1,-1-2 1,1 3-1,-1-3 5,1 1 1,-5-2-58,1 3 234,-6 1 30,9 4-147,-10-6-21,9-1 0,-7-5 0,4 0 1,2 0 4,1 0 1,-2-5 0,0-3-1,1-1-4,1 2 1,0-7-1,-1 2 1,-3 0-30,-1-1 0,-1 1 0,-4 1 0,0 0 16,0-1 0,-5 4 0,-4 2 0,-4 1 63,-2 2 1,-1 2 0,0 2 0,-2 2-47,1 1 1,-4 9 0,6-2 124,1 2 1,1 1-96,2 1 0,4-1 99,4 5-112,1-5 0,2 3 0,2-5-64,1 4 1,5-8 9,7 4 0,-1-4 0,5 0-25,2 0 1,4-5 0,3 0 0,2-1 28,1-2 0,-1-7 0,0-3 0,1-5-36,-2-3 0,4-1 0,-4-4 1,1-1-6,-4-3 1,-5 3-1,-4-3 1,-1 3 22,-6 1 0,0 0 1,-6 0 35,-2 1 0,-2 2 0,-2 3 0,-3 0 0,-2 3-33,-1 1 0,-3 6 0,-1 0 261,-4 2-141,4 2 0,-9 4 0,5 3 84,-2 3-102,4 3 1,-3 6-1,6 0 1,-1 2-20,1 2 1,3 2-1,2 1 1,1 0 0,2 0 0,2 3 0,2 2 0,2 2-69,1 1 1,5-1 0,-2-1 0,2-1-109,-1-3 1,1 0 0,-5-4 0,-1 0-250,2-2 1,-3-5 0,2 1-522,-3-2 894,-1-7 0,-5-6 0,-2-11 0,-4-7 0</inkml:trace>
  <inkml:trace contextRef="#ctx0" brushRef="#br0" timeOffset="8">18059 7109 7852,'3'-6'-178,"5"1"1,7 1 211,5 0 1,4-3 0,3 3 159,4 1 0,2 1-482,1-2 0,4 3 288,0-3 0,6 3 0,-4 1 0</inkml:trace>
  <inkml:trace contextRef="#ctx0" brushRef="#br0" timeOffset="9">17830 7773 7898,'-11'12'-269,"4"-5"0,4 1 23,1 1 0,2 2 1,0 5-1,0 3 267,0 2 0,2 2 0,0 2 1,2 0-184,-1 2 0,2 3 0,-2-2 162,0 1 0,-2 2 0,-1 3 0</inkml:trace>
  <inkml:trace contextRef="#ctx0" brushRef="#br0" timeOffset="10">17865 8586 7837,'0'-11'-453,"0"3"720,0 1-228,0-1 0,1 7 0,1 4 0,2 8-138,-1 4 1,-2 3 0,-1 6-432,0 3 380,0 2 1,0 6 0,-1 2 149,-3 1 0,-2 6 0,-6-4 0</inkml:trace>
  <inkml:trace contextRef="#ctx0" brushRef="#br0" timeOffset="11">17784 9033 7806,'-6'11'-83,"-5"1"0,-1-1 1,-3 2-1,1 2 230,-1 4 0,6-1 0,-1 0 0,3 0 107,5-1 1,0-3 0,2 2 0,2-4-294,2 0 1,7-2-1,7-2 1,1-5-25,0-1 0,4-4 0,4-1-59,-2-5 93,-1-7 0,2 1 1,-2-4-355,-3 1 249,-5-3 1,-1 6 0,-7-4 38,-5 2 88,-1 0 1,-2 5-1,-3 0 1,-4 0 4,-9 4 0,-5 2 1,-6 5-1,-2 0-41,-1 0 0,-1 1 1,4 1-1,1 4-138,2 0 0,3 0 1,2 3 180,3-1 0,4-1 0,0 5 0</inkml:trace>
  <inkml:trace contextRef="#ctx0" brushRef="#br0" timeOffset="12">17888 9502 8108,'-6'13'132,"-1"2"0,2 3 0,0 5 0,1 0 21,0 0 0,0 5 0,3 1 0,-2 0-359,0-2 0,-1 1 0,4-3 0,0-3-1194,0-6 1400,5-3 0,1-1 0,6-1 0</inkml:trace>
  <inkml:trace contextRef="#ctx0" brushRef="#br0" timeOffset="13">16376 7636 7976,'0'6'-905,"0"-1"0,5-5 1052,3 0 1,6-1-56,1-3-90,0 3 0,2-9 229,1 9-209,4-4-1,1 5 70,0 0 1,0 0-44,0 0-10,0 0 0,4 1 1,-1 1-1,1 3 0,0 1-130,0-1 123,-1 4 1,1-7 0,0 4-52,-2 0 1,-1 1-1,-1-3 1,-1-1-575,-3-2 455,3-1 0,-10 0 0,4 0 139,-4 0 0,5-5 0,1-2 0</inkml:trace>
  <inkml:trace contextRef="#ctx0" brushRef="#br0" timeOffset="14">16857 7579 7829,'0'-12'-1141,"5"5"1056,3-1 1,2 6 0,1-2 159,1 2 1,-1 6-1,1 3 1,-1 2-3,1 3 0,-5 2 0,0-2 0,-1 0 15,0 4 1,-3-2 0,1 3 0,-3 0-52,-1-3 1,0 3 0,0-1-193,0 2 184,-5-4 0,-2 6 0,-4-5-218,0-1 109,-1-1 0,1-1 1,-1-2-319,1-3 48,4 4 350,-3-10 0,-1 9 0,-7-4 0</inkml:trace>
  <inkml:trace contextRef="#ctx0" brushRef="#br0" timeOffset="15">17063 7934 6094,'0'-5'172,"-1"3"-85,-3 5 1,1 6-1,-3-2-25,1 4 1,1 0 0,3-1-53,-3-2 15,3 7 1,-4-7 0,3 8-9,-1 1 6,1 6 1,-4 1 0,2 4 46,-4 0-50,3 1 0,-5 5 1,3 1 57,-4-1-60,5 0 0,-4 1 0,2-1 0,-1 1 15,2-1 0,-2-1 0,4-1 0,0-3-25,0-1 0,-3 3 0,4-5 1,0 1 5,-1 1 1,4-3 0,-4 5 0,1-1-15,0 0 1,-5-2-1,3 3 1,-2 1 42,1-2 0,3 3 0,-3-4-59,2 1 29,2-3 1,-1 2 0,0-5-58,1-1 54,2 1 0,1 0 0,0-1-48,0-3 39,0 3 0,-4-5 0,0 6-16,2 0 5,1 0 1,-1 1 0,0 2 0,-2 0-4,1 0 1,-2-1 0,2-1 0,0 1 10,2-4 0,-3 0 0,0 0 0,2 0 1,0-2 1,2-4-1,0 3 1,0-2-1,0-2 1,0 3 0,0-2 0,0 0 2,0 2 0,0-3 0,0 5-2,0 1 0,0-3 0,0 4 0,0-3 32,0 0-31,0 4 0,0-8 0,2 3-3,1 0 3,-1-2 1,3-3-2,-5-1 1,1-1-1,2-1-3,0-1 1,1-1 36,-4 5 1,4-1 0,0 1 23,-2-1 1,0-3-7,-2 0-10,0-1-107,0 0-63,0-2 22,0-5 124,0 5-7,0-4 1,0 3-7,0-8-1,0-2-14,0-1 65,0 2 377,0 5-499,5 0 108,-4 0-222,4 0-264,-5 0 0,4-1-220,0-3 665,0-2 0,1-6 0,1 1 0</inkml:trace>
  <inkml:trace contextRef="#ctx0" brushRef="#br0" timeOffset="16">16674 9971 6596,'11'2'236,"1"2"-159,-1 2 0,0 2 0,1-1 0,-1 2 0,1 1 1,-1-2 0,2 0 0,1-1-3,1 0 0,2-1 0,-3-4 1,1 2-41,-1-1 1,0-3 0,0-3 0,1-2-56,-1-1 0,-1-2 0,-3-3 0,-1-2-152,-1-2 0,-2 2 1,3-2-1,-3 2-510,-1 2 682,4-1 0,-7 1 0,3-1 0</inkml:trace>
  <inkml:trace contextRef="#ctx0" brushRef="#br0" timeOffset="17">18620 10063 6333,'-6'0'-23,"1"1"286,5 3 0,4-1 0,1 3-146,1-1 1,-2-1-1,4-3 1,1 2-22,1 1 0,5-1 0,2-4 0,0-3-26,4-3 1,0-5-1,4-3 1,0-4-15,2-3 1,-1-2 0,-1-1 0,0-3-10,2-2 0,0 5 0,-6-3 0,0 0 3,-2-3 1,-2-3-1,4-4 1,-3-4 55,-2-3 0,3-7 0,-2-5-104,-8 26 1,0-2-64,0-2 1,1-2 0,-1 0 0,1-1 0,-1-2-1,1-1 21,0-1-1,0 0-116,1-4 0,0 0 0,0 0 1,1 0-1,-1 0 0,-1 1 124,0 2 0,-1 1 39,0 1 0,-1 0 0,-2 4 0,-2 0 0,0 3 0,0 0 0,0-27 97,-3 6 1,-1 5 0,0 8-1,-1 4 139,-3 3 0,-3 4 0,-4 1 0,1-4-185,2-2 0,-1-5 0,5-5 0,1 0-203,-2 0 1,2 2 0,-3 1 0,1 2 119,2 2 1,-3 4 0,-1 6 236,1 1-324,-4 6 1,3 6 0,-4 4 895,0 1-818,-6 5 0,4-1 0,-2 5 1,2-2-32,2 1 0,-1 2 0,1 1-55,-1 0 1,1-1-26,0-3 0,-1 3-51,1-3 1,3 3-59,0 1 1,1 5-1,-3 2-177,2 3 0,2 2 432,2-1 0,2 1 0,-3-1 0</inkml:trace>
  <inkml:trace contextRef="#ctx0" brushRef="#br0" timeOffset="18">18998 7647 7830,'0'-11'54,"-5"5"0,5 1 92,0 5 1,0 2-1,4 4 1,-3 7 57,-1 4 1,-3 2 0,-1 4-260,1 0 56,-3 5 0,1-4 0,-4 4-216,1 0 66,1-9 0,0 6 0,2-8-824,0 1 653,4-4 0,-3-3 1,8-8 319,3-6 0,9-8 0,1-7 0</inkml:trace>
  <inkml:trace contextRef="#ctx0" brushRef="#br0" timeOffset="19">19067 7682 7823,'6'-5'-41,"0"-2"1,-1-5 0,2-2 105,3-2 0,3 1 0,1 4 411,1-1-412,6 1 0,-3-1 1,3 1-1,0 1-274,-2 2 0,-4 3 0,3 5 0,-2 0 210,-2 0 0,4 0 0,0 0 0</inkml:trace>
  <inkml:trace contextRef="#ctx0" brushRef="#br0" timeOffset="20">16490 7728 7901,'-7'-4'-1009,"-1"0"589,1-5 631,0 3 1,3-4-161,8 2 1,3 3 0,5 5 0,2 0 279,2 0-278,4 0 1,3-4-1,6 0 6,0 2-35,4 0 1,-7 2 0,4 2 0,1 0-32,-2 2 1,0 1-188,-2-1 155,-3-3 1,4 6-1,-5-5 1,-1 2-1,-2-2-7,-1 0 1,-5-4 0,2-1 45,-4-5 0,-5-2 0,-2-2 0</inkml:trace>
  <inkml:trace contextRef="#ctx0" brushRef="#br0" timeOffset="21">16914 7567 7901,'8'0'-240,"-1"0"272,-4 0 0,2 2 0,-5 1 1,0 6-1,0 4-10,0 2 1,4 6-1,0-4 1,-2 3-79,0-1 1,-2 0 0,-2 2 0,-2-2 98,-3-3 1,-3 0 0,-2-1-1,1 1-50,-1 0 0,1-3 1,-1 2-1,0-2 52,-4-2 0,7 1 0,-2-2-45,1-2 0,0 2 0,-2-4 0</inkml:trace>
  <inkml:trace contextRef="#ctx0" brushRef="#br0" timeOffset="22">16445 8403 7480,'-5'8'0,"-3"-1"-257,-2 2 1,-2-2 0,1-1-1,-1-1 281,1-2 0,3 2 41,1-2 17,-1 1 0,3-4-182,5 0 142,0-5 1,10 4-1,-2-3 1,2 3 0,1 1 1,2 0 0,2 1 224,4 3-242,3-3 1,1 9-1,0-3 1,0 0-1,0 1 0,1-4 0,1 2 0,2 1-47,-2-1 0,2-4 1,-1 2-1,-3-2-43,-2-2 1,2 1-1,-8 1 1,-1 2-98,-1-1 1,-5-2 160,-1-1 0,-4 0 0,2 0 0</inkml:trace>
  <inkml:trace contextRef="#ctx0" brushRef="#br0" timeOffset="23">16719 8415 7872,'8'-2'-27,"0"-2"1,-4 3-1,3-3-128,2 3 0,1 2-22,2 3 0,-2 3 0,-1 4 1,-3 0 209,-1 1 1,-1-1 0,-4 1 0,0-1-9,0 1 0,-1 0 0,-3 2 0,-5 2 25,-5-2 0,0 2 0,-4 1-184,2 1 152,-5-5 0,9 0 0,-2-5-566,5 1 548,-1-4 0,3 0 0,-4-5 0</inkml:trace>
  <inkml:trace contextRef="#ctx0" brushRef="#br0" timeOffset="24">18014 7751 7446,'-6'-12'-419,"5"4"0,-4 2 0,1 0 219,0-1 200,1 5 0,3-8 0,0 3 0</inkml:trace>
  <inkml:trace contextRef="#ctx0" brushRef="#br0" timeOffset="25">16296 7762 7716,'6'5'-151,"0"-4"1,-2 3-1,4-3 47,2-1 0,3-3 0,2-2 0,4-1 145,3 1 1,6 0 0,1 3-1,3-2 2,2 1 1,-2 2 0,8 1 0,-2 0-21,0 0 0,0 0 0,-2 0 0,1 1-44,1 3 1,-1-3-1,-6 5-67,0-1 47,-6-4 0,7 4 0,-6-5-231,-5 0 152,2 0 1,-10 0-1,2 0-55,-2 0 1,-7-1 174,-2-3 0,-8-2 0,-2-6 0</inkml:trace>
  <inkml:trace contextRef="#ctx0" brushRef="#br0" timeOffset="26">16937 7590 7430,'12'-6'48,"0"1"0,2 5 1,1 0-239,-1 0 0,0 5 0,0 4 0,2 3 242,-2 4 0,-3 0 1,-2-2-1,-3 3 2,0 1 0,-3-3 1,-4 4-1,-4 1-69,-6 2 1,-6 0-1,-7-2 1,-2-1 57,0 1 0,-1 1 0,5-2-662,3-4 278,3-7 341,4 2 0,1-9 0,-1 4 0</inkml:trace>
  <inkml:trace contextRef="#ctx0" brushRef="#br0" timeOffset="27">17807 7773 6832,'-6'5'304,"2"3"53,3 2-299,-4 7 0,4 1 1,-3 6 273,2 3-242,2-3 1,0 8-1,0-5 1,0 1-65,0 0 1,4 3-1,1-4 1,0-2-66,1-1 0,1-1 1,-2 0-42,2 0 1,-4-1 0,4-2 0,-2-2 0,-3 0-399,0-1 1,3-3 477,2 2 0,4-9 0,0-2 0</inkml:trace>
  <inkml:trace contextRef="#ctx0" brushRef="#br0" timeOffset="28">17510 8266 7858,'11'-5'27,"1"-6"1,2-5 0,3-3 130,6-5 0,13-3 0,2-5 0,5 2-64,3-2 0,1-1 0,2 0-513,0 2 354,-4 3 1,-2 7-1,-6 1-738,-4 5 574,-4 2 1,-7 7 228,-3 2 0,3 3 0,-5 1 0</inkml:trace>
  <inkml:trace contextRef="#ctx0" brushRef="#br0" timeOffset="29">18357 7979 7076,'-16'12'0,"-4"1"0,-1 2 40,-2 4 1,4-1 0,1 1 0,3 1 199,5 2 0,3-3 1,7-1-1,0-2-107,0-2 1,5-2 0,4-5-121,5-3-50,4-3 1,5-1-1,1-2 17,3-6 1,1-1-1,2-11 1,-2-3 0,-1-4-59,0-2 1,-6 0-1,-5-2 1,-5 3 7,-3 0 0,-3 8 0,-5-2 0,-1 5 34,-3 3 0,-8 5 1,-7 2-1,-2 2-27,-2 3 0,-4 6 0,-1 3 63,-1 3 0,-7 7 0,-5 1 0</inkml:trace>
  <inkml:trace contextRef="#ctx0" brushRef="#br0" timeOffset="30">16330 8552 7880,'6'1'0,"-2"3"0,1-4 0,0 1 0,3-5 0,5-2 0,5 2 0,8-3 0,5-2 22,2-1 0,8 2 0,3 2 0,5-1 66,-1 1 0,-1 3 1,-1-1-1,0 3-57,-1 1 1,-4 1 0,-4 3-1,-4 4-158,-2 2 1,-10-4-1,1 0 1,-4-3-364,-4 1 1,-3 1 94,-3-1 1,-3-4 394,-5 0 0,-5-5 0,-2-6 0</inkml:trace>
  <inkml:trace contextRef="#ctx0" brushRef="#br0" timeOffset="31">16845 8380 7676,'7'0'-1138,"3"0"1282,-2 0 1,1 5-1,-1 3 1,-1 3-12,-2 5 1,3 0 0,-5 4 140,0 0-228,-2-1 0,-2 0 0,-3 0-145,-4 1 144,-2-3 1,-2 4 0,-4-3-296,-3 0 90,3 4 1,-6-6 0,4 3-760,0-4 919,-3-2 0,8-6 0,-4-2 0</inkml:trace>
  <inkml:trace contextRef="#ctx0" brushRef="#br0" timeOffset="32">17647 8781 7774,'-8'0'-197,"1"0"1,4-1-1,1-2 249,4-1 0,6-3 1,7 2-1,4-2 78,3-2 0,5 0 1,2-1-139,4-1 16,-1 7 0,7-11 0,-4 7 0,-1-2-70,0-2 1,-3 6 0,-2 1 0,-1 1-766,-2 0 827,-2 0 0,-1 4 0,-1 0 0</inkml:trace>
  <inkml:trace contextRef="#ctx0" brushRef="#br0" timeOffset="33">18369 8575 7768,'-4'7'-523,"-1"0"1,-2-1 576,-2 1 0,-1 1 0,-1 8 0,-1 1 181,1 1 0,-3 4 0,1-3 0,3 1-70,0-1 0,5 2 0,1-6 0,3-1-243,1-1 150,5-2 1,5-4-165,5-4 81,0-1 1,2-2 0,1-2-83,0-1 35,3-4 0,-7-9 1,4-3-1,-1-3 4,-3-1 1,-2 0-1,-2 2 1,-2 0-99,-4 2 1,-3 1-1,-1-1 1,-1 5-172,-3 5 0,-7 0 323,-8 6 0,-8-1 0,-2 4 0</inkml:trace>
  <inkml:trace contextRef="#ctx0" brushRef="#br0" timeOffset="34">16479 9216 7856,'-5'6'-255,"5"-1"1,0-5 0,8-1 184,6-3 0,3 2 0,8-6 0,1 0 227,5 2 0,2-4 0,2 2 1,4-2 25,3-1 1,-2 0 0,2 3 0,0 1-124,-1 2 0,-1 1 0,-6 4 0,0 0-42,1 0 1,-6 0 0,-1 2-685,0 1 484,-4-1 1,0 4 0,-6-3 181,-1 0 0,3 1 0,-2-4 0</inkml:trace>
  <inkml:trace contextRef="#ctx0" brushRef="#br0" timeOffset="35">17143 8964 7651,'8'-4'-435,"-1"0"1,2 2 416,2 1 1,1-3 0,4 0 0,1 1 183,1 2 1,4 1 0,-4 1 0,-1 3-125,-1 4 0,-1 2 0,-2 1 0,-3 1-37,0-1 1,-5 6 0,-1 2 0,-5 3-118,-7 1 1,-5 1 0,-10 1 0,1 3 111,-1 1 0,-5 2 0,-2 3 0</inkml:trace>
  <inkml:trace contextRef="#ctx0" brushRef="#br0" timeOffset="36">17819 9044 7024,'-7'5'-276,"-3"-2"0,3 3 492,-4-1-146,5 4 1,-4-6 0,2 4 202,-2 2-200,4-4 1,-1 6-17,4-4 1,1 3 0,-1 2 0,1-1 10,2 1 0,2 0 0,0 2 0,3 3-17,1 1 1,1-3 0,2 3-1,-2-2-13,2-2 0,3-1 0,2-3 0,2-2-51,2-4 1,-3-3 0,4-1-1,1-1-28,-3-3 1,4-3 0,-6-5-82,-1-4 68,-1 4 1,-2-10 0,1 3-29,-1-3 71,-5 0 1,1-1-1,-5 0 1,2 0 8,-1 0 0,-3 0 1,-3 1-1,-3 2 36,-4 1 0,1 5 0,-8 0 1,1 4 62,-3 2 1,-3 6-1,-1-2 1,-1 3-12,-3 1 0,4 5 0,-1 2 0,4 3-23,-1 2 0,5 1 0,1 1 1,3 1-67,4-1 1,0-1-1,4-2 1,1 1-71,2-1 1,2 0 0,3 1-85,4-1 154,2 1 1,1-1 0,1 1-26,-1-1 18,1-5 0,3 3 0,0-5-58,-1-1 53,4 3 0,-5-5 0,2 3 1,-2-3-10,-2-1 1,4 0 0,1-1 0,-2-1-14,-2-2 0,0-5 0,-1 1 5,1-2 0,-2-1 0,-2-1 10,-5 1 1,-1-1 0,-2 1 0,0-1 0,0 1-16,0 0 0,-5 0 0,-3 2 1,-2 2 25,-2-2 1,-3 4 0,-2 0 0,0 1 12,-4 0 0,0 0 0,-2 4 179,0 0-110,5 0 0,-4 5 0,5 3 102,-1 2-121,1 2 1,6-1-1,1 2 1,1 1-32,1 1 0,6 0 1,-2-3-1,2-1-40,2 1 1,6 2 0,1 0-1,3-3-65,2-1 1,-1 3-1,2-5 1,1 1-111,1-2 1,6 2 0,-4-5 0,2-2-86,1 0 1,-1-4 278,4-1 0,5-9 0,1-6 0</inkml:trace>
  <inkml:trace contextRef="#ctx0" brushRef="#br0" timeOffset="37">16433 9319 6972,'12'-4'-285,"-1"0"0,4-3 0,1 3 297,-2 1 0,3-2 1,4 1 361,4 2-233,-1 1 0,9-3 88,-2 0-158,7 0 1,-1 4 0,5-1 0,0-2 0,0 0-58,0 0 0,-1 2 0,2 1 0,-2 0 11,-2 0 0,-1 0 0,-5-2 0,-1 0-264,-1-2 0,-6-1 0,1 1 1,-5-3 238,-2-4 0,-5 0 0,3-1 0</inkml:trace>
  <inkml:trace contextRef="#ctx0" brushRef="#br0" timeOffset="38">17235 9021 7805,'0'-7'-721,"0"-1"-495,0-1 1369,0-1 1,5 4 0,3 2 50,2 2 0,-3 9 0,0 3 0,-1 5-85,0 3 0,-3-3 0,1 4-81,-3 2 1,-1 0-1,0 4 1,-1 0-1,-4 2-23,-7-2 1,1 3 0,-6-1 0,2-2-329,0-1 0,-4-4 1,2-1 312,-1 1 0,-1-3 0,-4-1 0</inkml:trace>
  <inkml:trace contextRef="#ctx0" brushRef="#br0" timeOffset="39">17819 8987 6927,'0'-6'172,"-1"0"1,-3 8-149,-4 2 1,-2 6 0,-2 6-1,1 2-38,0 2 1,-1 2-1,1 2 1,-1 2 128,1 0 0,3 0 0,2-6 0,1-1-59,2 2 1,2-4 0,2 1 0,3-1 40,4-3 1,3-2 0,3-1-93,1-4-10,6 3 0,-2-8 0,6 0 65,2-4-53,5-5 0,-7-5 1,4-4-1,-1-3-6,-2-2 1,-3-2-1,-3 0 1,-2 0 16,-1 0 0,-2 0 1,-5 0-1,-2 2-41,-5 2 0,-3-2 1,-3 5-1,-6 0-43,-5 4 1,-2-2 0,-5 7 0,-5 0 56,-2-1 1,-2 6-1,-5-2 1,2 2 76,3 2 1,-6 0 0,4 2-60,1 2 0,4 2 1,0 4-1,4-1 68,4-1-55,3-1 0,5 1 1,4 0-241,3 0 86,3 3 0,2-4 0,3 1 0,3 1-503,4 1 635,5 1 0,2 6 0,5 1 0</inkml:trace>
  <inkml:trace contextRef="#ctx0" brushRef="#br0" timeOffset="40">17418 8930 7150,'-6'12'0,"2"2"128,3 2 1,1 8 0,0 0-79,0 4 1,-2 4 0,0 5-1,-2 1 1,1-1 1,2-2 0,1-5 0,-1-4 0,-2-3-109,-1-4 0,1-2 0,3-6-298,0 1 0,3-7 0,3-5 59,0-7 0,-2-3 296,3-1 0,-4-11 0,2-2 0</inkml:trace>
  <inkml:trace contextRef="#ctx0" brushRef="#br0" timeOffset="41">17452 8953 7789,'13'-8'0,"1"2"0,1 1 0,1 2-9,0 2 1,3-3-1,8 0 1,4 2 129,2 0 0,-2 4 0,3 0 0,1 3 22,1 2 1,1-1 0,0 3-1,2-3-148,2-1 0,-3-1 0,3-4 1,-2 0 92,-2 0 1,-1 1-1,-3 2-450,-3 1 247,-2-1 0,-9-3 0,-1 2-167,-1 2 188,-2-3 1,-5 9 91,-2-2 0,-3 2 0,-6 0 1,-3-1 34,-4-1 0,-2-1 0,-2 5 0,0-1 4,-4 1 0,4-1 0,-4 2 0,4 1-102,0 1 1,5 0 0,0-2 0,1 1-260,0 1 0,3 4 0,-1-2 0,2-1 324,-2 1 0,3 3 0,-5-2 0</inkml:trace>
  <inkml:trace contextRef="#ctx0" brushRef="#br0" timeOffset="42">17212 9491 7693,'11'0'-199,"1"0"0,1 0 0,3-2 311,7-1 1,6-4 0,9-4 0,6 1 211,4 2 1,4-2-1,5 2 1,1-2-132,-1-1 0,-1 3 1,-1 2-1,-3 0-83,-1 4 1,3 1 0,-1 1 0,-1 0-226,-3 0 1,-2 0 0,-2 0 0,-2 0-262,-1 0 1,-5 1 0,1 1 0,-3 2 375,-5-1 0,3-2 0,-3-1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213"/>
    </inkml:context>
    <inkml:brush xml:id="br0">
      <inkml:brushProperty name="height" value="0.053" units="cm"/>
      <inkml:brushProperty name="color" value="#FF0000"/>
    </inkml:brush>
  </inkml:definitions>
  <inkml:trace contextRef="#ctx0" brushRef="#br0">4604 9136 8489,'-12'0'-182,"1"0"0,0-5 12,4-3 0,3 2 0,8-1 216,3 2 0,10 0 0,5 3 0,4-2 40,4 1 1,4-2 0,7 1 0,2 2 6,4 1 0,1 1 0,1 1 0,3 1-26,5 2 1,4 1 0,-1-1-47,1 4 1,1-3-1,-2 0 1,1-1 0,-1-1-15,-1 0 1,-7-3-1,-1-4-59,0-3 72,-4-4 1,4 0 0,-7 0-159,-2-1 34,3-4 0,-10 3 1,5-2-1,-2 2-115,0 1 0,-5 1 219,-6-1 0,-3 1 0,-1 0 0</inkml:trace>
  <inkml:trace contextRef="#ctx0" brushRef="#br0" timeOffset="1">10913 9170 7676,'-11'0'-166,"0"0"0,5 0 1,8 0 250,8 0 0,8 0 0,8 0 0,6 0 15,5 0 1,0 0 0,4 0 0,-1 0-73,1 0 1,1 0-1,3 0 1,-3 0-15,-4 0 1,-2 0 0,-2 0 0,-1 0 35,-3 0 0,2 0 0,-5 0-32,-2 0 11,-5 0 1,-4-4-1,-4 0 62,-1 2 0,-2 1-73,-5 1 1,-3 0 0,-12 0 0,-6 0-19,-3 0 1,-5 0 0,-1 0 0,-5 0-79,-2 0 0,-5 3 0,-2 3 0,0-1 2,-3 0 0,2 0 0,0-3 0,2 2 63,2-1 0,2-2 0,5-1 1,3 0 22,3 0 0,2 0 1,3-1 151,4-3-84,7 3-71,3-4 0,10 5 0,4 0 40,5 0 0,4 0 0,6-2 1,3 0-1,3-2 79,4 1 0,5 2 1,2 1-1,1 0-47,0 0 0,-2 0 0,2 0 0,-3 0-41,-4 0 1,-2 0-1,-1 0 1,-3 0 18,-1 0 0,-5 0 1,-5 0-1,-1 0-279,-3 0 127,-7 0 0,-7 0 0,-9 0-224,-5 0 215,-9 0 0,-8 0 0,-10 0-256,-5 0 257,-7 0 0,1 0 0,-4 0 0,2 0 53,4 0 0,3 0 1,4 0-1,4 0 79,4 0 1,10 0-1,2 0 1,6 0 115,5 0 1,4-4-94,0 0 1,12-1-1,3 3 1,7-3-54,3-2 0,8 0 0,6-5 0,5 1-59,2-1 0,5 1 0,-1 0 0,3-1-125,1 1 0,-2 3 1,0 0-1,-2-1-571,1-1 756,1-1 0,2-6 0,0-1 0</inkml:trace>
  <inkml:trace contextRef="#ctx0" brushRef="#br0" timeOffset="2">11452 8197 7880,'0'-8'53,"0"1"1,0-1 887,0-3-762,0 4 0,3 3-209,1 8 0,0 3 0,-4 5 1,-1 4-153,-3 3 1,1-1 0,-4 1 0,-2 1 125,-1 2 0,0 0 0,1 1-948,1 0 650,0 0 0,-2-5 354,3-3 0,-9 3 0,4 0 0</inkml:trace>
  <inkml:trace contextRef="#ctx0" brushRef="#br0" timeOffset="3">11303 8220 6934,'0'11'150,"0"1"0,0 1 0,0 2 0,0 3-15,0-1 1,0 4 0,0-5 0,0 2-84,0 2 1,4-3 0,1-2 0,0-2 28,0-2 1,4 0 0,-3-3 0,2-1-4,-1-2 0,1-1 0,5-4 0,1 0-8,1 0 1,0-2 0,-3-1 0,-1-5-75,1-2 0,-1 0 0,2 1 0,1 1-111,1-1 1,0-1 0,-3-1-285,-1-1 280,-4 1 1,3-1 0,-4 1 118,1-1 0,3 1 0,-4-1 0</inkml:trace>
  <inkml:trace contextRef="#ctx0" brushRef="#br0" timeOffset="4">11429 8094 7035,'0'-11'-3,"0"-1"0,0 4 835,0 1 23,0 4-520,0-2-261,0 5 1,-2 4 0,0 2-76,-2 5-56,0-3 0,0 10 1,1-3-1,0 5-14,2 1 0,-3 2 0,-1 0 0,0 0-137,0 0 0,-3 1 1,3 1-1,0 2-14,0-1 1,-3-4 0,3-2 0,0-5 221,0-2 0,-4 3 0,3 2 0</inkml:trace>
  <inkml:trace contextRef="#ctx0" brushRef="#br0" timeOffset="5">11257 8128 7777,'-5'7'-216,"4"-1"0,-3-2 293,3 3 1,1 4 0,0 1 0,0 4 126,0 3 0,0 4 0,0 2-109,0 2 0,0-1 22,0-3 0,5-1-182,2-3 127,3 3 1,2-10 0,-1 4-64,1-4 38,-1-5 0,5-2 0,-1-4 0,-1 2 27,-1 0 1,2 1-1,0-5 1,-1-3 2,-1-3 1,2-4-1,0-1 1,-1-4-57,-1-3 0,2-2 0,1-2 0,-2 0-160,-2 0 1,-4 1 0,-2 2-320,-1 1 1,-1 5 113,-4-1 0,-1 8 1,-3 7-1,-4 7 92,-2 3 1,-1 1-1,-1 1 262,1-1 0,-1 1 0,1-1 0</inkml:trace>
  <inkml:trace contextRef="#ctx0" brushRef="#br0" timeOffset="6">11452 7945 6002,'0'-6'-211,"0"1"341,-5 5-35,3 0 223,-3 0-144,5 0 98,0 5 0,0 1-116,0 6 0,0-1 0,0 0 0,-1 1-89,-3-1 0,2 1 0,-5 1 0,1 1 2,-1 1 1,4 1 0,-5-2 0,0 2 18,2-2 1,-4 2 0,2 1-348,-2 0 181,-1 3 0,3 1 0,0 0-160,-1-2 0,1-4 14,0 4 1,-2-5 0,3 1-45,1-2 0,0-3 0,3-1 268,-1-1 0,-5-1 0,3 5 0</inkml:trace>
  <inkml:trace contextRef="#ctx0" brushRef="#br0" timeOffset="7">11154 8094 7391,'4'8'0,"1"-1"66,1 2 1,1 1 0,1 3 274,0 2-214,-5-2 1,6 9-1,-4-3-40,1 2-45,-3 2 0,2 0 0,-4 0 1,1 0-15,2 0 0,0-2 0,-4 0 0,0-3 9,0-2 0,4 3 1,1-4-1,0-1-22,0-1 1,4-6 0,-1-4 0,3-1 40,4-2 1,-1 0 0,6-2 0,0-1 17,1-5 1,2-6 0,-1-3-128,-3 0 45,8-2 0,-9-1 0,6 1 0,-4 0 70,1 1 0,0 2 1,1 4-1024,-3 1 620,3 5 1,-10-5 340,4 4 0,1-3 0,1-2 0</inkml:trace>
  <inkml:trace contextRef="#ctx0" brushRef="#br0" timeOffset="8">11440 7934 7620,'0'7'-76,"0"1"38,0 0 0,-4 3 0,-1 2 172,-1 2 1,3-2 0,0 3 12,1 1-67,-3-4 0,4 8 0,-4-2-88,0 3-46,3 6 1,-6-3-1,2 5 1,1-2-124,0-3 0,-4-1 0,3-1 0,0-1 65,2-3 1,-1-3-1,0-6 112,-2-2 0,0 2 0,-5-3 0</inkml:trace>
  <inkml:trace contextRef="#ctx0" brushRef="#br0" timeOffset="9">11177 8163 7804,'-12'5'53,"5"1"0,0 6-119,2-1 1,1 2 0,4 2-1,0 3 1,2 1 217,2 0 0,-2-4 1,7 3-1,2 0 4,3 0 1,3-4-1,-3 1 1,3-2-107,0-2 1,-1-1-1,1-2 1,1-3-40,0 0 1,0-4 0,2 3 0,-1-4 64,2-4 1,-1-2 0,0-7-522,-1-2 316,1 2 0,2-8 0,1 3-249,0 0 309,0-4 0,0 5 0,0-5 0,-1 3-255,-3 4 1,2-2 0,-2 2 323,3 1 0,-4 1 0,-2 2 0</inkml:trace>
  <inkml:trace contextRef="#ctx0" brushRef="#br0" timeOffset="10">11074 9170 7860,'-7'0'-13,"2"0"0,5-1 269,0-3-149,5 3 1,3-4 0,6 5-1,3 0 26,0 0 0,4 0 0,5 0 0,5 0-81,2 0 0,5 3 0,0 3 0,-1-1-6,-1 0 1,-2 2-1,-1-2 1,-2 2 15,-4 2 0,-8-4 0,-4 0 0,-2-1-559,-2 0 0,-4 1 324,-4-2 0,-6-1 0,-6 2 0,-5-2 46,-5 2 1,-7-3 0,-3 3 0,-3-3 0,-4-1 63,5 0 0,-5-1 103,5-3-26,-4-2 0,11-2 0,-3 2 118,3 1 1,6-3 289,3 4-251,2-5 1,8 8-106,5-3 1,10 3-201,9 1 175,3 0 4,6 0 1,1 0-462,5 0 188,1 0-629,4 0 857,-3 5 0,4-4 0,-1 3 0,3 0 0,2 4 0,2 4 0</inkml:trace>
  <inkml:trace contextRef="#ctx0" brushRef="#br0" timeOffset="11">20292 3091 7434,'-10'1'0,"1"3"101,2 4 0,-2-1 0,-5 4 0,-1 3 25,1 2 1,1 3-1,1 4-127,1 0 1,-1 0 0,1 0-1,0 0 1,0 0-23,4-1 1,-2 0 0,4-2-1,0-2-218,0-1 0,-3-1 0,4-2-756,2 2 997,-5-1 0,1-4 0,-6 1 0</inkml:trace>
  <inkml:trace contextRef="#ctx0" brushRef="#br0" timeOffset="12">20006 3297 7748,'-1'-8'443,"-3"1"-292,3 4 0,-4-1 0,5 8 0,0 4-32,0 2 1,1 2 0,1-1-1,4 0-6,0 1 1,-4 3 0,4 0-1,-1-1-19,2-1 1,3-1 0,2-1 0,-1-1-33,1-2 0,3-3 0,2-4 0,0 2 56,4 1 0,0-2 0,2-6-236,0-3 75,0-4 1,0-4 0,0 0-370,0 1 275,-5-4 1,2 5-1,-5-2 1,-1 2-409,-1 2 1,-3 0-997,-2-1 1541,-3 1 0,0 4 0,1 2 0</inkml:trace>
  <inkml:trace contextRef="#ctx0" brushRef="#br0" timeOffset="13">19766 4076 5737,'11'0'37,"-3"-4"-25,-1 0-7,-4 0-3,2 4-5,-5 0 1,5 0 0,1 0-1</inkml:trace>
  <inkml:trace contextRef="#ctx0" brushRef="#br0" timeOffset="14">19456 3984 7720,'-6'-1'-401,"2"-3"1,3 1 0,1-4 487,0-2 1,0-1-1,0-2 1,0 1 76,0-1 0,1 1 0,2-1 0,1 1-69,-2 0 1,-1-5 0,-1 0 105,0-2 1,-3 3-13,-1-4 0,-5-1 256,1-2-273,-2-6 1,1 2-1,-1-4 85,-3-2-217,-1-1 0,-4-5 0,-4-2 0,-10-2-46,-9-5 1,-5 4 0,17 19 0,-2 0 0,-2-1 0,-2 0 22,-3-1 0,-1 1 1,-1-1-1,-2 0 0,-4-1 1,0 0-1,-1 2 1,0 0-130,-2-1 1,-1 1 0,-1 1-1,-1 1 1,-4-2 0,0 0-1,0 1 1,0 1 115,-2 0 0,0 0 0,1 0 0,-1 0 0,-1 1 0,0 0 0,1 1 0,0 0-23,1 1 1,0 2-1,2 0 1,0 1-1,2 2 1,-1 0-1,2 1 1,-1 1 37,-1 1 0,1 0 1,1 3-1,0 0 1,-1 1-1,0 1-99,3 0 1,-1 1 77,0 0 0,1 1 0,4 1 0,0 0 0,-2 1 0,-1 0 0,0 0 0,-1 1-6,0 0 0,1 1 6,1 0 1,0 1 0,-2 0 0,0 1 0,2 0 0,0 1-2,1-1 1,0 1-1,1 1 1,-1 0-1,2-2 1,0 0-1,1 1 1,0 0-37,2-1 1,0 0 0,2 2 0,0 0 0,2-1 0,0-1 0,2 1 0,0-1 39,3 0 1,0-1-6,-1 0 1,1 0-1,-26 0-3,-2 0 1,3 0-1018,0 0 1020,11 0-1,-2 0-731,8 0 734,-5 0 0,0 0-33,6 5 1,-5-2 392,3 4 1,1 1-415,0 4 44,-1-1-359,1 0 358,1 1-15,1-1-1,3 1 15,-3-1 1,4 1 632,1-1-636,0 1-1,4-1 0,1 0 674,3 1-670,1-1 11,-3 1-25,5-1 1,-3 1 0,-2-1-1,0 1 1,0-2 0,1-1 2,-1-2 4,4-4 21,-9 7 0,9-7 0,-4 3 121,0-1-130,3-1 1,-3-4-1,6 0 44,-1 0-43,0 0 8,0 0 7,0 0 0,-1 0 0,-2 0 0,0 0 173,0 0 0,2 0 0,1 1 0,-1 2-182,-3 0 0,3 6 1,-3-2 307,3-1 1,1 3-259,0-5 0,0 5 0,0-2 51,1 4 0,-1 0 0,0 2 0,0 1-101,0 1 0,-5 5 0,-3-1 1,-2 3 10,-1 1 0,-2 1 0,-1 2 1,-2 2-7,-2 1 1,2 1 0,-6 5-13,-2-1-24,-1 5 1,-3-2 0,25-17 0,0 1 0,-1-1 0,0 1 45,1-1 0,-1 0 0,-25 19 0,24-19 1,1 0-8,0 0 0,1 0 0,-23 19 2,0-1-1430,2-2 1431,1-2 0,9-6 0,2-5 1,4-1-608,1-3 543,2 2 0,11-12 1,1 2-1,4-5-444,0-4 0,1 4-327,-1-3 0,6-4 70,2-7 306,8 3 798,-3-5 1,9 4 0,-3-6-1</inkml:trace>
  <inkml:trace contextRef="#ctx0" brushRef="#br0" timeOffset="15">12150 3492 7013,'8'0'-242,"-1"0"1,-3 0 750,4 0-479,-6 5 0,7-3 0,-5 6 0,-1 1 27,-2 1 1,-2 3-1,-3 1 44,-4 1 1,-2 5-53,-1-1 0,-1 4 1,-1 3 83,-2 1-123,3-6 0,-6 1 0,4-4-1,-2-1 0,1 0 0,4-6 1,1 1 13,2-1 0,-1 1 39,5-1-65,0-4-154,4 3 173,5-9-5,2 9 1,4-7-1,2 3 1,1 0-21,1 1-53,6-5 74,-4 3-9,6 1-72,0 0 0,0 2 0,-1-1 0,-2 1 10,-1-2 28,-5 4 23,3-3-31,-1 4-767,-3-5 806,4 5 0,-6-10 0,0 4 0</inkml:trace>
  <inkml:trace contextRef="#ctx0" brushRef="#br0" timeOffset="16">10284 4327 8297,'0'-11'-493,"0"5"1,0-5 0,0 4-1,1-2 493,3 1 0,3-2 0,10 3 404,6-4-155,5-5 1,14 1 0,6-7 535,8-2-633,-21 9 1,0-1-307,0 2 1,0-1 0,7-2 0,0 0 313,0-1 1,0 1-958,0 0 0,0 0 737,-2 2 0,0 1 113,0 2 0,0 1-550,-4 2 0,-2 1 562,0 4 1,0 2-147,23-3 1,-6 7 274,-5 6-72,-6 0-233,-5 13 46,-6-3-66,-6 5 1713,-1 0-1850,-15 0 452,3-5 1,-10 2-1,-1-4 1,-4 1-1,-6 1-216,-7 0 1,-10-4 0,-7 0 0,-5-4 0,-6-4 9,-4-1 1,-3 0 0,-7-2 87,-1 1-507,28-2 1,0-1 444,-31-6-480,30 5 1,-1-1 737,-28-9-262,29 9 0,0 1 18,-24-11-293,-5 10 380,16-4 1,-1 1 165,10 0-234,0 1-185,8 3 200,2 0 966,6 0-967,4 0 1566,1 0-1559,11 5 669,-4-4-616,8 4-30,2 0 1,13-4 0,10 3-170,6-2-61,15-2-1034,3 0 1209,10 0-806,-24-3 1,1 0 787,-2 1 1,1-2-9,6-2 1,1 1 6,-5 1 0,0 1-20,2-2 0,0 0 16,3 2 1,-1 0-5,-6-1 0,0 1 0,5 0 0,0 1-1160,23 2 1160,-5 0-53,-10 0 0,-4 2-537,-8 1 277,-2 4 123,-14-1 0,-1 4 105,-6-2 86,-5 2 0,-6 2 0,-6-1 0</inkml:trace>
  <inkml:trace contextRef="#ctx0" brushRef="#br0" timeOffset="17">8898 5598 8587,'-8'-10'-701,"1"2"0,4-2 1083,-1 3-200,3 2 1,1-2 0,1 5 0,3-3-30,4-2 1,7 3-1,4-3 1,4-1-55,4 2 0,3-4 0,10 2 1,4-2-58,5-2 1,1 2 0,-1 1 0,2 2-84,1-2 1,0 4-1,2 1 1,-5 3-34,-2 1 1,-2 0 0,-3 0 0,-4 1-79,-2 3 0,-7-2 0,-2 4 5,-3 0 55,-6-3 83,-2 2 1,-15-3 0,-6 2 554,-7-3-458,-11-6 1,-8 3-1,-7-1 1,-4 0-39,-3-1 1,-4 3 0,-2-4 0,0 1-13,0 0 0,1-5 0,5 3 0,1 0 58,6 2 0,1-1 0,11 1 0,0 1-48,2 2 1,6 1-1,3 0 1,3 1 32,5 3 0,0-2 0,5 3-244,-2 0 1,2-3-180,5 6 262,4-6 1,5 4-1,4-5-184,3 3 229,2-3 1,7 4 0,4-4-373,5 3 264,-1-3 1,8 4-1,-2-5-554,3 0 407,6 0 1,0 0-58,2 0 1,8 0 0,-2 0 0</inkml:trace>
  <inkml:trace contextRef="#ctx0" brushRef="#br0" timeOffset="18">10410 4373 7857,'-8'2'-129,"0"0"-502,-1 2 523,4 0 1,0-6-1,6 0 131,3-2 0,3-1 0,5 2 9,4 0 0,-2-6 0,5 2 0,1 0 12,2-1 0,2 4 0,3-3 230,3-2-241,8 4 1,0 0 0,7 5 170,2 0-167,7 0 1,-2 0-1,5 0-76,0 0 44,0 5 1,2 0 0,1 2 0,1-2-9,-1 1 0,-2-5 0,0 3 0,-1-3-42,0-1 1,-1-1 0,-1-2-1,-4-1-6,-4 2 1,1-3 0,-7 1-1,-1 0-12,-1-1 0,-1 4 0,-3-3 0,-3 1-99,-2-1 162,-4 3 0,2-9 0,2 4 0</inkml:trace>
  <inkml:trace contextRef="#ctx0" brushRef="#br0" timeOffset="19">19388 4556 7681,'0'-7'-492,"0"-1"1,-2 6 658,-1-2 0,1 4 0,-1 4 55,1 3 1,2 7 0,0 2-1,2-1-161,1 1 1,0-2-1,5 4 1,0-1-61,3-3 0,-4 2 0,1-1 90,1-1 0,-4-1-889,-1-1 510,-3-6 1,-1 0 287,0-2 0,0-3 0,0 5 0</inkml:trace>
  <inkml:trace contextRef="#ctx0" brushRef="#br0" timeOffset="20">19548 4247 7775,'-8'0'-492,"1"0"-886,-2 0 1329,4 0 236,0 0 582,5 0-668,5 0 0,-4 5-49,3 3 1,-3 2-1,-1 2-7,0-1 0,0 1 1,0 0-1,0 4 2,0 3 1,0 2 0,0 2 0,0-1-20,0-3 1,0 2-1,0-1 1,-1 1-21,-3 2 1,3-4 0,-3-1 0,3 0 18,1 0 0,0-4 1,0 1-314,0-2 224,0-2-573,0-5 271,0-1 364,5-5 0,-4-10 0,4-2 0</inkml:trace>
  <inkml:trace contextRef="#ctx0" brushRef="#br0" timeOffset="21">18082 4579 7778,'-6'-5'-666,"-3"3"332,5-6 732,0 6-205,4-4 0,2 6 0,1 0-65,5 0 1,4 0 0,3 0-1,5 0-37,6 0 1,3 0 0,5 2 0,1 0-109,-1 2 0,0 0 1,1-4 25,-1 0 0,0 0-323,1 0 162,-6 0 0,3 0 0,-6 0 0,-1 0 0,-4 0 1,-3-1-432,-1-3 0,-3 1 583,-7-4 0,3-1 0,-3-3 0</inkml:trace>
  <inkml:trace contextRef="#ctx0" brushRef="#br0" timeOffset="22">18380 4408 7917,'-11'3'-2081,"-1"1"2238,6 0 0,2 1 0,8 1 484,3 1-561,4 3 1,0-4 0,2 6 0,1-1-14,1 1 1,4-1-1,-4 2 1,-1 1 35,-1 1 10,-2 0-101,1 2 1,-4-3-1,-2 4 1,-1 0 0,-4-2-1,-5 2-66,-7 0 0,-2 1 1,-7 2-1,-3 0 4,-2-2 0,-2-4 0,4 2 0,1-3-107,3-4 0,3-6 0,4-1 0,2-3 157,2-3 0,3-4 0,5-4 0</inkml:trace>
  <inkml:trace contextRef="#ctx0" brushRef="#br0" timeOffset="23">19376 4408 7798,'-6'-2'-839,"2"-1"1,-1 0 908,1-5-30,0 6 148,4-8-161,0 3 1,2 0 90,1-1-21,-1 5 0,8-2 145,-2 5 1,-3 2-107,-2 1 0,-1 4 0,-2 6 1,0 1-67,0 1 1,0 5 0,0 0 0,0 5-19,0 1 1,0 1 0,0-4 0,0 0-41,0 0 1,0 0-1,0 0 1,0-2-153,0-2 1,0 2 0,0-6-448,0-1 433,0 4 1,0-9 0,0 2-1,1-2-659,3-3 813,2-1 0,6 0 0,-1 2 0</inkml:trace>
  <inkml:trace contextRef="#ctx0" brushRef="#br0" timeOffset="24">19021 4785 7763,'-6'5'-319,"2"-5"1,8 0 0,5-7-679,5-7 1764,9-4-644,6-5 0,7 0 0,3-1 0,6-1 0,4-3 1,2 0 168,0 0 0,4 0 0,-3 2-192,0 0 0,2 0-1560,-9 7 1561,4-3-301,-9 10-178,1-5 382,-1 6 1,-10 1-974,1 2 562,-6-2 407,3 8 0,-5-3 0,0 5 0,0 0 0</inkml:trace>
  <inkml:trace contextRef="#ctx0" brushRef="#br0" timeOffset="25">20270 4350 7766,'-12'0'-429,"1"0"1,-1 2 387,1 1 0,-6 8 1,-2 5-1,-3 3 301,0 5 0,2-1 0,3 4 0,0-2-177,3 2 0,6-3 1,5 3 222,1-3-192,2-1 1,7-5 0,4-3-179,7-2 127,4-7 0,6-1 0,2-6-93,3-3-20,2-2 0,-5-11 0,1-2 0,-1-2-28,-1-2 1,-2-4 0,-6 0 0,-5 1-50,-3-2 0,0 3 1,-10-1-1,-3 2-10,-6 1 0,-4 0 0,-13 1 0,-6 4-49,-7 7 1,-1 5 0,-6 6 0,-3 1-409,-2 3 594,-2 2 0,4 11 0,0 0 0</inkml:trace>
  <inkml:trace contextRef="#ctx0" brushRef="#br0" timeOffset="26">17956 5301 7787,'12'-6'-517,"-1"4"1,2-4 654,2 0-24,3-2 1,9 2-1,2-1 1,3 2-19,3 0 1,2 3-1,-1-1 265,2 1-300,-7 2 1,11 0-194,-8 0 118,3 0 0,-7 4 0,1 0 1,-1-1-1,0-2-382,-4-1 1,-1 0 0,-4 0 395,-2 0 0,3 0 0,-4 0 0</inkml:trace>
  <inkml:trace contextRef="#ctx0" brushRef="#br0" timeOffset="27">18494 5095 7721,'0'-12'413,"2"7"-633,2 5 1,-2 5 0,4 8 0,1 1 298,-1 1 1,1 5 0,1-2 0,-1 1-15,-2 0 0,-1 0 0,-4 4 0,-2 0-96,-1 0 0,-4 4 0,-4 0-96,-1-2 1,-4-1 0,-2-2-1,0-2 1,3-2 126,2-2 0,2 0 0,-1-5 0</inkml:trace>
  <inkml:trace contextRef="#ctx0" brushRef="#br0" timeOffset="28">19101 5381 6930,'-5'5'-478,"5"-4"478,7-3 0,4-7 0,3 1 488,1-2-319,6-2 1,-3 1 0,5-1 228,-1 1-336,1 0 0,4-5 0,1 0 0,1-1-72,3 1 0,1-3 0,2 2 0,-1-1 16,0-2 0,1 2 0,-1 0-6,0 2 0,-4-5 0,-2 4 0</inkml:trace>
  <inkml:trace contextRef="#ctx0" brushRef="#br0" timeOffset="29">20270 5026 7251,'-12'0'-190,"1"1"0,-2 3 1,-2 4 404,-4 2 1,1 2 0,0 4 0,1 2-69,3-1 1,2 5 0,1-4 0,4 1-27,3 0 1,3-5 0,1 1-109,0-2-7,5-2 1,2-3-1,9-2-20,3-1-23,2-1 0,6-5 0,1-4 1,0-5 7,0-4 1,3-5 0,-6 2 0,-2-1 29,-3-2 0,-6 0 0,2-1-6,-4 2 1,-5 4-1,-3-3 1,-4 0 0,-4 2-122,-4-1 1,-3 2 0,-5 3-109,-3 1 0,-2 3 0,-3 2 0,-2 1 1,-2 2-547,-1 2 780,-2 6 0,-3 7 0,0 5 0</inkml:trace>
  <inkml:trace contextRef="#ctx0" brushRef="#br0" timeOffset="30">18036 5770 7567,'-5'6'0,"-1"-1"-12,0 0 0,2-3 155,8 2 0,2-8 0,7-3 0,2 0-370,4-1 142,3 6 1,1-7 0,1 5 77,2 1 51,-1 2 1,6 1-1,-3 0 1,0 0-2,0 0 0,3 0 0,-3 1 0,0 2 8,0 1 1,-1 0 0,-4-4-1,-1 0-257,1 0 0,-4 0 0,-1 0 0,-1 0-689,-3 0 895,-1-6 0,3 0 0,2-5 0</inkml:trace>
  <inkml:trace contextRef="#ctx0" brushRef="#br0" timeOffset="31">18506 5621 7742,'11'0'31,"1"0"0,1 0 0,1 0-6,1 0 1,4 0 0,-3 1 0,1 2-67,0 1 0,2 5 0,-5-2 1,-3 3 115,-2 2 1,-3-1-1,2 2-196,-4 2 86,-8-2 1,-2 9-1,-7-3-189,-2 2 132,-3 2 0,-5 0 0,-1 0-431,-3 0 279,3 0 244,-4-5 0,0 3 0,-1-3 0</inkml:trace>
  <inkml:trace contextRef="#ctx0" brushRef="#br0" timeOffset="32">19445 5530 7699,'-11'5'-660,"-1"-3"493,1 6 0,3-6 373,0 2 0,6-1-100,-2 1 0,3 2-128,1 5 56,0 1 0,0-1 0,0 2 142,0 2-148,0-2 1,0 7 0,0-3-1,0-1-7,0 1 1,4-2 0,1-3 0,1-2 4,3-3 1,1-1 0,2-6 0,-1 0-55,0 0 1,6-6 0,2-2-1,3-5-47,1-2 1,0-6-1,-1 1 1,0-4 39,-3-3 1,-2 0 0,-6 6-1,-1 0 73,-2 2 0,-3 5 0,-5-1 1,-3 2-52,-4 2 1,-2 4 0,-10 4 178,-2 1-158,0 2 1,-6 0-1,0 2 117,2 1-115,1 4 1,-3 0 0,0 1 0,2 1-37,1 1 1,6-2 0,3-2 0,2 0-329,1 1 155,1-5 0,6 3 1,5-5 198,6 0 0,10-5 0,1-1 0</inkml:trace>
  <inkml:trace contextRef="#ctx0" brushRef="#br0" timeOffset="33">10742 5759 7477,'11'0'-135,"1"0"1,4-2 0,3-2 0,4-3 237,4-3 1,3 2 0,7 0 0,3 1 16,0 0 1,2 1 0,4 3-1,0 0-50,0 0 1,-2 2 0,0 1 0,-4 1 14,0 3 0,-1-2 1,-3 5-476,-2-2 275,3-1 1,-11-3 0,3 2-491,-1 0 462,-7 1 0,0-4 0,-6-1-422,-1-3 565,-1 3 0,-2-14 0,1 2 0</inkml:trace>
  <inkml:trace contextRef="#ctx0" brushRef="#br0" timeOffset="34">11452 5587 7611,'11'0'-809,"1"0"1,0 0 931,4 0-52,-4 0 1,10 0 0,-3 0 0,3 1 99,1 3 1,-1 0 0,0 6 0,-2 3-85,0-1 0,-6 1 0,1 0 0,-4 1-36,-3 1 0,1 0 0,-5-2 0,-3 1-15,-4 1 0,-4 4 0,-7-2 0,-3-1-61,-1 1 0,-1-1 0,-4-2 0,0 2-217,1-2 0,0-5 0,2-3-102,0-1 1,5-1 343,-4-4 0,0 0 0,-4 0 0</inkml:trace>
  <inkml:trace contextRef="#ctx0" brushRef="#br0" timeOffset="35">11784 5495 7484,'-8'0'-1560,"0"0"1560,6 0 0,-8-5 1,8-1 1,-3-2 10,5 0 109,0 6 118,0-8 107,0 8-87,0-3 0,2 5-62,1 0 1,0 0-85,5 0-22,-6 0 0,5 2-150,-4 1 134,4-1 1,0 3-134,1-5 89,0 0 1,3 4-1,1 1 1,-1 0-21,0 0 1,2 0-1,1-2 1,1 2-22,-1 1 0,0-3 0,0 2 1,2-2 12,-2 1 1,-2 4 0,-1-3 0,-2 1 3,-2 3 1,-4-2 0,2 0-1,-1 2 14,-1 1 0,0 2 1,-6-1-1,-2 1-5,-1-1 1,-5 4 0,-5 1-47,2-2 39,-4 3 1,6-4 0,-4 2-44,4-2 40,-5-1 0,4-1 0,-2 1-35,2-1 28,2 0 1,3-3-1,1-2 1,-1 1-4,2-1 1,-1-3-1,5 2-7,-2 0 0,1-4 0,7 3 2,4-3 1,0 0 0,2 2 0,2 1 5,1-2 0,4 0 0,-1-2 1,2 0 5,2 0 1,2 0-1,1 0 1,-1 0-3,-3 0 1,1-4 0,-3 0 1,0 1-3,-3 2 1,4 1 0,-4 0-159,2 0 61,-1 0 0,-8 0 0,1 0-389,1 0 0,-3 0 486,2 0 0,-6 0 0,4 0 0</inkml:trace>
  <inkml:trace contextRef="#ctx0" brushRef="#br0" timeOffset="36">11761 5507 7904,'0'-8'-443,"0"0"1,1 5-1,3-4 526,4 2 1,2 0 0,2 2 257,4 0-311,-4-1 0,6 4 1,-2 0 46,3 0-40,-3 5 1,2-3 0,-4 6-3,1 1-23,1 1 1,-5 2 0,-1-1 0,-1 2-6,-1 2 1,-6-2 0,2 2-1,-3-1-23,-1 1 0,-5 2 1,-4 3-1,-3-1-1,-4 2 1,-4-4 0,1 1 0,-3 0 11,-1 0 0,0-4 1,1 1-1,0-2 47,3-2 1,-2 1 0,6-2-1,3-1 51,3-2 0,-2-4 95,4 1-167,2-3 1,1-1-1,8 0 3,3 0 3,9 0 0,1 0 0,6 0-27,0 0 1,0-5 1,4 4 0,1-4 0,0 1 1,0 0 0,4 0 0,-3 3 0,0-2-160,-2 0 0,1-1 0,-1 4 0,-2 0 157,-1 0 0,-1 5 0,0 1 0</inkml:trace>
  <inkml:trace contextRef="#ctx0" brushRef="#br0" timeOffset="37">12734 5907 7917,'12'0'-346,"-5"0"1,2 0-148,4 0 381,4-5 0,7 3 1,2-5 614,5 2-315,7-4 1,4 3 0,6-4 200,2 2-337,5-2 1,-3 4 0,4-5-1,-1 3 6,-2 0 1,-1 2 0,2-3 0,-6 2-52,-5 2 0,-2 0 0,-4 3 0,1-2-118,-1 1 1,-6 2-1,-5 1 1,-2 0-147,-1 0 0,-5 0 1,-3 0-1,-2 0 257,-1 0 0,-1-5 0,1-1 0</inkml:trace>
  <inkml:trace contextRef="#ctx0" brushRef="#br0" timeOffset="38">14498 5404 7795,'-12'-5'-395,"5"3"0,-1-2 489,-1 3 1,3 2 0,-2 3 0,1 4 7,0 2 1,-3 3 0,2 2-183,-2 4 44,-1 3 1,-1 2 0,1 3-81,-1 3 122,1-2 0,0 4 1,-1-5-1,1-2-44,-1-1 1,5-1 0,0-1-1,2-3-285,3-4 217,0-2 0,4-7 1,0-3-16,2-6 0,5-4 0,-2-7 1,5-3-1,2-1 67,1-2 1,2-7-1,-3-2 1,1-2 54,-1 1 1,-1 1 0,-2-2 0,1 4-2,-1 3 0,-5 6 0,-1 4 302,1 5 37,-5 4 106,4 5-306,-5 11 0,0-3 1,0 12-1,0-1-18,0-2 0,0 6 0,0-1 1,1 2-8,3-2 0,-3 4 0,3-3 1,-1 0-104,0-2 1,-1-1 0,2-3 0,-3-1-126,-1 1 0,0-2 1,-1-4-1,-2 1-158,-1-1 0,-5-3 0,2-2 27,-4-1 1,0-1 0,0-4 106,-1 0 0,1-5 0,-1-3-9,1-2 129,-1-1 1,1-5 0,1 1 0,1 0 90,1-2 0,6 5 0,-2-4 0,3 4 67,1 0 0,1 2 0,3 1 0,3 3-11,3 1 1,6 0 0,0 2-95,2-1 0,1 0 0,4 4 1,0 0-1,0 0-43,0 0 1,0 0 0,0 0 0,-1 0-28,1 0 1,0 0 0,0 0 0,0 0 14,0 0 0,-4 0 0,-1-1 1,-2-1 10,-2-2 1,-1-1-9,-1 1 151,-6 3-21,-1 1 0,-14 7 0,-2 7 21,-2 2 0,0 3 0,2-3 0,-1 1-19,1-1 0,5 0 1,2-5-1,2 0-99,2 1 0,2-5 0,2 0 0,4-2-54,6-3 1,0 0 0,5-4 0,1-1 2,-3-5 0,5-2 0,-3-3 1,1-2-50,0-4 1,-4-2-1,-4 1 1,-2 1 49,-3-1 1,-2-1-1,-5 1 1,-1 2 5,-3 2 0,-7 0 0,-8 5 0,-3 1 0,-1 2 46,0-2 1,0 9-1,1-3-37,-1 3 0,1 1 0,2 1 1,2 1-10,1 2 1,3 5-1,7-1 1,3 3 6,3 4 21,1-2 0,0 4 0,0-6 0</inkml:trace>
  <inkml:trace contextRef="#ctx0" brushRef="#br0" timeOffset="39">15219 5461 7745,'-11'-4'0,"-1"-1"0,0 0 125,-4 0 1,7 0 0,-2 2-1,1-1-359,0 2 1,-2 1 0,1 1 37,-1 0 0,2 5 1,1 2 237,2 3 1,4 2-1,-1-1-106,3 1 20,1-1 1,5 4 0,3 2 254,2 1-184,6 1 1,-3 8 0,2-1 0,-2 0 32,-1-2 0,-1-1 0,0 0 1,1 0 11,-1 0 1,-4-1 0,-3 1 0,-3-1 28,-1-3 0,-1 3 0,-5-5 0,-4 1-22,-4-2 0,-5-1 0,3-3 1,-1-1 7,1-1 0,-3-5 0,3-1 0,2-4-22,2-4 0,4-2 0,2-7 0,0-4 20,4-6 1,2-5 0,4-6-617,3 0 379,9-6 0,3 1 0,7-4-546,5 1 498,2 5 0,-2-1 200,-1 7 0,6-2 0,4 4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08.677"/>
    </inkml:context>
    <inkml:brush xml:id="br0">
      <inkml:brushProperty name="width" value="0.08571" units="cm"/>
      <inkml:brushProperty name="height" value="0.08571" units="cm"/>
      <inkml:brushProperty name="color" value="#004F8B"/>
    </inkml:brush>
  </inkml:definitions>
  <inkml:trace contextRef="#ctx0" brushRef="#br0">21 226 8147,'-7'8'-438,"4"-2"350,-6-6 1,7 0 0,2 0 202,8 0 1,5 0 0,1 0 0,1 0 6,4 0 0,-2-6 0,7-4 0,1-2-91,2-2 1,2 0 0,3 0 0,1-1-103,-2 1 1,4 0 0,-2 0 0,-1 0 97,3 0 1,-5 0-1,1 0-1087,-6 0 765,2 6 0,-11 0 0,2 5 295,-2-2 0,-2-6 0,0 3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09.177"/>
    </inkml:context>
    <inkml:brush xml:id="br0">
      <inkml:brushProperty name="width" value="0.08571" units="cm"/>
      <inkml:brushProperty name="height" value="0.08571" units="cm"/>
      <inkml:brushProperty name="color" value="#004F8B"/>
    </inkml:brush>
  </inkml:definitions>
  <inkml:trace contextRef="#ctx0" brushRef="#br0">43 43 7362,'-8'0'-96,"0"1"0,5 4 1,-3 5 180,-2 2 0,5 2 0,-2 0-76,3 0 0,2 1 0,0-1 0,0 0-57,0 0 0,7 0 0,4 0 54,6 0 1,-1-6 0,2-3 0,0-4-52,0-1 0,-2 0 0,4-1 0,-1-4 44,0-4 1,0-9 0,-5 0-1,-1-1 20,-4-2 1,-3 6-1,-6-4 234,0 3-242,0 2 0,-1 0 0,-4 0 0,-4 1 9,-4 4 1,-1 1-1,0 5 1,0-2 16,0 2 1,-1 2-1,1 1-37,0 0 0,0 0 0,0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09.755"/>
    </inkml:context>
    <inkml:brush xml:id="br0">
      <inkml:brushProperty name="width" value="0.08571" units="cm"/>
      <inkml:brushProperty name="height" value="0.08571" units="cm"/>
      <inkml:brushProperty name="color" value="#004F8B"/>
    </inkml:brush>
  </inkml:definitions>
  <inkml:trace contextRef="#ctx0" brushRef="#br0">1 226 7657,'6'-12'-107,"3"2"1,5-2 0,4 2-1,1-1 247,-2 2 1,5-4-1,0 4-170,0-4 1,4 4-1,-2 0 1,2-1-53,3 2 49,-1-4 1,0 5 0,0-4-340,1 2 211,-1 0 1,0-1 0,-1 2 160,-4 2 0,4-5 0,-5 3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10.220"/>
    </inkml:context>
    <inkml:brush xml:id="br0">
      <inkml:brushProperty name="width" value="0.08571" units="cm"/>
      <inkml:brushProperty name="height" value="0.08571" units="cm"/>
      <inkml:brushProperty name="color" value="#004F8B"/>
    </inkml:brush>
  </inkml:definitions>
  <inkml:trace contextRef="#ctx0" brushRef="#br0">57 28 7365,'-10'15'49,"1"-1"0,6 0 0,-4 0 0,3 2-53,-1 2 0,0-2 0,5 3 0,2-3-1,3-2 0,-2-2 0,6-1 0,2-3-23,2-2 1,1 4-1,0-6 1,0 0 14,0-3 1,2-2 0,1-3 0,2-2 37,-2-2 1,-1-3 0,-2-6 0,-2-2-14,-2 2 1,1-3-1,-6 1 1,-2 0 17,-2-1 1,-1 4 0,-1-1 239,-4 6-249,-3-2 0,-11 10 1,0-5-21,2 2 10,-5 1 0,2 5 0,-5 0 0,3 2-56,1 2 0,3 4 0,5 6 1,2 1-245,2-1 0,6-5 289,-2 0 0,-3 1 0,0 4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13.026"/>
    </inkml:context>
    <inkml:brush xml:id="br0">
      <inkml:brushProperty name="width" value="0.08571" units="cm"/>
      <inkml:brushProperty name="height" value="0.08571" units="cm"/>
      <inkml:brushProperty name="color" value="#004F8B"/>
    </inkml:brush>
  </inkml:definitions>
  <inkml:trace contextRef="#ctx0" brushRef="#br0">1 28 6430,'0'-8'113,"1"2"1,4 6-21,4 0 0,4-5 0,1 1-22,0 1 0,2 1 1,1 2-1,4 0 17,0 0 1,-2 0-1,5 0 1,1 0-51,2 0 1,1 0-1,0 0 1,0 0-63,0 0 1,2 0 0,0 0 0,-2 2-18,-6 2 1,2-2 0,-2 3-1,0-2 36,-4 1 1,3-2-1,-2 3-466,-2-4 240,-1 5 0,-2-4-262,0 3 493,0-4 0,-6-1 0,-2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13.525"/>
    </inkml:context>
    <inkml:brush xml:id="br0">
      <inkml:brushProperty name="width" value="0.08571" units="cm"/>
      <inkml:brushProperty name="height" value="0.08571" units="cm"/>
      <inkml:brushProperty name="color" value="#004F8B"/>
    </inkml:brush>
  </inkml:definitions>
  <inkml:trace contextRef="#ctx0" brushRef="#br0">0 0 6759,'14'0'62,"0"0"0,1 0 0,0 0-23,4 0 1,-3 2 0,3 1 0,-4 3-49,-1 2 0,0-3 0,1 4 27,-1 2 0,-2 2 0,-2 1 1,-6 0 1,-2 0 0,-2 0 97,0 0-108,0 0 1,-6-4 0,-2-1 0,-2 2-21,1 2 1,0 1 0,-6-2-1,1-1 3,0-1 1,0-1-1,0 5 1,0-1-99,0-4 1,4 2 105,1-6 0,0 6 0,-6-3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8:46.862"/>
    </inkml:context>
    <inkml:brush xml:id="br0">
      <inkml:brushProperty name="width" value="0.08571" units="cm"/>
      <inkml:brushProperty name="height" value="0.08571" units="cm"/>
      <inkml:brushProperty name="color" value="#004F8B"/>
    </inkml:brush>
  </inkml:definitions>
  <inkml:trace contextRef="#ctx0" brushRef="#br0">1 0 7814,'0'14'0,"0"0"0,0 0 0,0-4 0,0-1-1066,0 2 533,0 2 533,0 1 0,0 0 0,0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29.338"/>
    </inkml:context>
    <inkml:brush xml:id="br0">
      <inkml:brushProperty name="width" value="0.08571" units="cm"/>
      <inkml:brushProperty name="height" value="0.08571" units="cm"/>
      <inkml:brushProperty name="color" value="#004F8B"/>
    </inkml:brush>
  </inkml:definitions>
  <inkml:trace contextRef="#ctx0" brushRef="#br0">1 0 7840,'7'6'172,"0"2"0,-7 6-70,0 1-85,0-1 1,0 6 0,0 2-1,0 3 20,0 3 0,0-3 0,0 10 0,0-2-61,0 0 1,0 4 0,0-4 0,0 0-78,0 2 0,1-10 1,2 3-1,2-3-141,-2-3 0,-1-2 0,-1-5 1,2-1-86,2 0 1,0-5-1,-4-1 327,4-2 0,-3-1 0,4-18 0,-6-2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30.085"/>
    </inkml:context>
    <inkml:brush xml:id="br0">
      <inkml:brushProperty name="width" value="0.08571" units="cm"/>
      <inkml:brushProperty name="height" value="0.08571" units="cm"/>
      <inkml:brushProperty name="color" value="#004F8B"/>
    </inkml:brush>
  </inkml:definitions>
  <inkml:trace contextRef="#ctx0" brushRef="#br0">0 71 6967,'14'-6'102,"-1"2"1,-2-3-1,-2 0-47,2 4 0,2-3 0,1 1 0,2 0-22,2-1 0,-2 5 0,5-4 1,-3 2-13,1-2 1,2 3 0,-4-2 0,2 2-39,-2 2 1,-1 0 0,-2 0 57,0 0 0,0 0-285,0 0 250,0 0 1,-4 0-17,-1 0 0,-4 0 0,4 0 15,2 0 0,-3 0 11,1 0 127,-6 0 35,4 0-120,-1 6 1,-4-2-44,2 5 0,-2-4 25,-2 4 0,4-4-160,1 4 128,0 1 1,-5 4 61,0 0-52,0 0 0,1 0 0,3 0 0,0 0 6,-1 0 1,-1 1 0,-2-1 0,0 1-10,0 4 1,0-3-1,0 3 1,0-2-48,0 2 1,2-4-1,1 4 1,1-3-47,0-2 0,-3 5 1,-1 0-1,0-2-75,0-1 1,0-2 0,0 0 0,0 0-57,0 0 0,0-5 1,0 1-142,0 1 350,0 1 0,0 2 0,0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30.531"/>
    </inkml:context>
    <inkml:brush xml:id="br0">
      <inkml:brushProperty name="width" value="0.08571" units="cm"/>
      <inkml:brushProperty name="height" value="0.08571" units="cm"/>
      <inkml:brushProperty name="color" value="#004F8B"/>
    </inkml:brush>
  </inkml:definitions>
  <inkml:trace contextRef="#ctx0" brushRef="#br0">22 113 8003,'-8'0'-1561,"2"0"1850,0 0 7,4 0-188,2-6 0,8 3 1,6-5 301,0 2-352,0-5 1,1 8 0,0-5 0,2 0 27,2 0 0,6 0 1,-3-1-1,2 3 17,-1 0 0,-1 2 1,3-3-1,-3 0-118,-1 4 1,4 2-1,-3 1 1,1 0-16,1 0 0,-7 0 0,2 0 0,-3 0-167,-2 0 0,0 0 140,0 0 1,0 0-458,0 0 514,-6 0 0,-2 0 0,-6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03.932"/>
    </inkml:context>
    <inkml:brush xml:id="br0">
      <inkml:brushProperty name="width" value="0.08571" units="cm"/>
      <inkml:brushProperty name="height" value="0.08571" units="cm"/>
      <inkml:brushProperty name="color" value="#004F8B"/>
    </inkml:brush>
  </inkml:definitions>
  <inkml:trace contextRef="#ctx0" brushRef="#br0">1 367 6728,'14'-9'0,"0"-1"306,0-1 0,7-1 0,2-2 0,5-1-194,5 1 1,3-4 0,5-1 0,-2 0-43,-1-1 1,0 2-1,4-4 1,-1 2 28,-4 3 1,2 1-1,-4 2 1,-1 0-232,1 0 0,-7 0 0,-6 1 0,0 2-77,0 2 0,-9 4 1,1-3 0,-2 2-216,-5 1 159,-1 5 0,-8 0-387,-2 0 652,2 6 0,-11 2 0,6 6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04.415"/>
    </inkml:context>
    <inkml:brush xml:id="br0">
      <inkml:brushProperty name="width" value="0.08571" units="cm"/>
      <inkml:brushProperty name="height" value="0.08571" units="cm"/>
      <inkml:brushProperty name="color" value="#004F8B"/>
    </inkml:brush>
  </inkml:definitions>
  <inkml:trace contextRef="#ctx0" brushRef="#br0">170 13 7909,'8'-6'104,"-2"4"0,-6-3 0,-2 10 38,-2 4 1,-4 5-1,-5 4 1,1 2 9,-2 2 1,7 3 0,-7 6-333,2 2 120,-1 0 0,-1-4 0,1-1-117,4 0 0,-3 0-50,2 0 0,2-4 1,0-2-274,2-2 1,1-1-357,5-5 856,0-6 0,0-2 0,0-6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04.621"/>
    </inkml:context>
    <inkml:brush xml:id="br0">
      <inkml:brushProperty name="width" value="0.08571" units="cm"/>
      <inkml:brushProperty name="height" value="0.08571" units="cm"/>
      <inkml:brushProperty name="color" value="#004F8B"/>
    </inkml:brush>
  </inkml:definitions>
  <inkml:trace contextRef="#ctx0" brushRef="#br0">0 0 8014,'8'0'-98,"-2"6"1,-6 4-1,0 2 193,0 3 0,0 3 0,0 3 0,0-1-15,0 1 1,0 4-1,2-3 1,1 1-129,2 1 1,-1-6 0,-2 4 0,1 0-238,2 0 1,-1-4 0,-2 2 0,1-1-198,2 0 0,-1-1 482,-4-4 0,0 7 0,0 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05.096"/>
    </inkml:context>
    <inkml:brush xml:id="br0">
      <inkml:brushProperty name="width" value="0.08571" units="cm"/>
      <inkml:brushProperty name="height" value="0.08571" units="cm"/>
      <inkml:brushProperty name="color" value="#004F8B"/>
    </inkml:brush>
  </inkml:definitions>
  <inkml:trace contextRef="#ctx0" brushRef="#br0">0 155 8146,'10'-8'-293,"-1"4"209,2 2 0,-3 2 1,1 0-1,2 0 57,2 0 0,6 0 0,-1 0 0,1 0 166,2 0 1,-1 0 0,5 0-450,-1 0 215,-1 0 1,1-1 0,-2-3-23,-2 0 1,3-3 0,-4 4-218,-1-1 357,3-7 0,-5 7 0,1-5-56,-6-2 0,0 3 172,-6-1 1,0 4-1,-7-3 98,-2 2 0,0 1 1,-3 7-1,-1 1-71,0 2 1,5 6-1,-2-2 1,3 4-150,2 1 1,0 1 0,0 3 0,0 1 61,0-2 1,7-3 0,2-3-338,4-2 193,1 1 0,0-2 1,0-2-1,0-2 23,0 1 0,0 0 0,0-7-204,1-2 225,-1 2 0,-2-10-89,-2 2 91,2-2 1,-10-3 0,2 1 0,-2 0 0,-2 0 27,0 0 1,-6 0-1,-4 0 1,-2-2-1,-2-3 0,0 8 1,-1-3-1,1 3-118,0 3 1,0-3 0,0 7-211,0 1 1,4 1 63,1 2 255,6 0 0,-3 6 0,6 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05.545"/>
    </inkml:context>
    <inkml:brush xml:id="br0">
      <inkml:brushProperty name="width" value="0.08571" units="cm"/>
      <inkml:brushProperty name="height" value="0.08571" units="cm"/>
      <inkml:brushProperty name="color" value="#004F8B"/>
    </inkml:brush>
  </inkml:definitions>
  <inkml:trace contextRef="#ctx0" brushRef="#br0">85 125 8131,'-2'-12'0,"-2"1"0,-4 2 0,0-2 0,-5-2 36,4-1 126,3 6 1,-5-4 0,4 4-39,0 0-118,3 2 1,-2 4 106,6-3-87,0 4 1,5-4-1,1 10 1,0 4-142,1 4 1,4 1-1,-4 0 1,3 0-4,-1 0 0,-4 5 1,3 1-1,0 1 90,-1-1 0,-3 0 1,2-2-1,-1 2 49,-1 2 0,1-3 0,-5 3 1,0 0-31,0 0 1,0 0 0,0 1 225,0-4-130,-6 3 1,3-6-1,-5 2 104,1-2-162,-3-2 0,8-4 1,-4-3 114,-1 0 165,0-3-273,-8-4 0,6-1 0,1-4 0,0-4 1,2-5 54,0-5 1,1 2 0,5-7 0,0-1-90,0-2 0,2-1 0,2 1 0,6 1 2,2-2 0,2 9 0,2-6-304,3 3 0,-3 6 0,4-1 0,-1 4 1,0 5-285,-2 2 584,5-5 0,0 3 0,6-6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08.680"/>
    </inkml:context>
    <inkml:brush xml:id="br0">
      <inkml:brushProperty name="width" value="0.08571" units="cm"/>
      <inkml:brushProperty name="height" value="0.08571" units="cm"/>
      <inkml:brushProperty name="color" value="#004F8B"/>
    </inkml:brush>
  </inkml:definitions>
  <inkml:trace contextRef="#ctx0" brushRef="#br0">35 297 7477,'-14'8'-759,"5"-2"873,-1-6 1,9 0 0,1 0-1,8 0 0,4 0 0,4-5 1,1-1-1,3-2 121,2-3 1,3 0-1,7-1 256,1-2-414,0 3 1,1-10 0,2 7 0,2 0 284,-1 0-266,1 0 0,3-5-92,-3 0 18,2 0 0,-8 5 0,4 0-42,-2 0-45,-7 0 0,-2 4 0,-6 3 0,-2 0-120,-1 4 1,-2-3-410,0 1-453,0 1 426,-6 4 1,-3 6 620,-10 3 0,3-2 0,-4 5 0,6-4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09.066"/>
    </inkml:context>
    <inkml:brush xml:id="br0">
      <inkml:brushProperty name="width" value="0.08571" units="cm"/>
      <inkml:brushProperty name="height" value="0.08571" units="cm"/>
      <inkml:brushProperty name="color" value="#004F8B"/>
    </inkml:brush>
  </inkml:definitions>
  <inkml:trace contextRef="#ctx0" brushRef="#br0">170 1 6498,'0'9'459,"0"0"1,-2 2 0,-1 2-299,-2 1 0,-4 0 0,3 2-198,-2 3 107,5 3 0,-10 1 1,4 1-77,-4 1-4,5-5 0,-4 7 1,3-5-1,-4 1-31,-1 1 1,4-7 0,3 2 0,-1-3-484,0-2 1,5-5-633,-2 0 1156,4-5 0,5 0 0,1-8 0,6-10 0,-3-8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8:47.063"/>
    </inkml:context>
    <inkml:brush xml:id="br0">
      <inkml:brushProperty name="width" value="0.08571" units="cm"/>
      <inkml:brushProperty name="height" value="0.08571" units="cm"/>
      <inkml:brushProperty name="color" value="#004F8B"/>
    </inkml:brush>
  </inkml:definitions>
  <inkml:trace contextRef="#ctx0" brushRef="#br0">15 0 7478,'-6'8'-203,"4"0"0,-3-3 0,4 6-90,1 6 293,0-8 0,6 16 0,2-9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09.291"/>
    </inkml:context>
    <inkml:brush xml:id="br0">
      <inkml:brushProperty name="width" value="0.08571" units="cm"/>
      <inkml:brushProperty name="height" value="0.08571" units="cm"/>
      <inkml:brushProperty name="color" value="#004F8B"/>
    </inkml:brush>
  </inkml:definitions>
  <inkml:trace contextRef="#ctx0" brushRef="#br0">0 57 8157,'5'-14'-911,"0"0"80,5 6 1126,-8-4 25,11 10 0,-10-4-192,6 6 0,-6 1 0,2 4 1,-3 4-7,-2 4 1,1 3 0,2 1-1,2 3-85,-2 2 1,3 0-1,-1 3 1,-2-3-44,-1-1 0,2 4 0,1-3-92,-2 0 1,-1 3-1,-1-6 1,3-1-1,0 1-228,-1 0 1,-1 0-1,-2-5-1,0 0 0,0-5 0,0 1 327,0 1 0,-6-5 0,-2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09.768"/>
    </inkml:context>
    <inkml:brush xml:id="br0">
      <inkml:brushProperty name="width" value="0.08571" units="cm"/>
      <inkml:brushProperty name="height" value="0.08571" units="cm"/>
      <inkml:brushProperty name="color" value="#004F8B"/>
    </inkml:brush>
  </inkml:definitions>
  <inkml:trace contextRef="#ctx0" brushRef="#br0">0 267 8116,'0'-9'-314,"0"0"1,2 1 0,2-3 256,6 1 1,2 7 0,3-2 0,-1 4 432,0 1-354,0 0 1,5 0 258,0 0-252,6-6 1,-5 4 0,5-4-53,-1 0 53,-1 4 0,5-6 1,1 5-108,-1-2 0,-5-4 57,1 4 0,-7-4 1,2 2-12,-3 0 1,-2 3 0,-2-2-1,-1 2-2,-1-1 1,-7-1-1,3 2 296,0 0-205,-4-1 0,-1 7 0,-7 2-23,-2 6 1,5-2-1,-3 1 70,0 2-70,4 1 1,-4 7 47,6 0-63,0 0 1,0-5 0,1 0 17,4 0-19,3-6 0,1 3 0,1-6-71,1-2 69,1-2 0,7-1 0,0 0 0,-2-1-43,-1-4 0,-2-3 0,0-6 1,0 0-13,0 0 0,-1 0 0,-4 0 0,-4 0 17,-4 0 0,-1-2 0,0-1 1,-1-2-9,-4 2 1,-3 1 0,-6 2 0,0 0-16,0 0 1,-5 1-1,0 4 1,2 2 20,1 1 1,7 4 0,0-2 0,-2 4-78,-2 4 0,5 0 0,4 5-257,2 2 0,2-3 0,0 1 357,0 2 0,0 2 0,0 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10.274"/>
    </inkml:context>
    <inkml:brush xml:id="br0">
      <inkml:brushProperty name="width" value="0.08571" units="cm"/>
      <inkml:brushProperty name="height" value="0.08571" units="cm"/>
      <inkml:brushProperty name="color" value="#004F8B"/>
    </inkml:brush>
  </inkml:definitions>
  <inkml:trace contextRef="#ctx0" brushRef="#br0">156 142 8052,'0'-14'-133,"0"-1"203,0 1 0,-7 0 1,-2 0-56,-4 0 1,4 1 0,0 2 0,-2 4 148,-2 0 0,-1-2-54,0 4 0,0 1-276,0 4 0,4 1 181,1 4 0,6 3-327,-2 6 201,3 0 0,9 0 1,2 0 52,4 0 1,1 0 0,0 0 129,0 1-90,0-1 1,0 0 0,0 0 153,0 0-140,-6 0 0,5 0 1,-5 0-1,1 0 54,0 1 0,-4-1 239,5 0-274,-7 0 1,3 0 0,-6 0 0,2 0 41,2 0 1,-2 0 0,3 1 0,-5-3 19,-5-2 1,2 0 24,-7-5-42,1 6 1,-5-8-1,0 5 21,0-2 0,4-1 259,1-5-301,-1-6 0,2-2 0,4-6 0,2 0 43,2 0 0,0-7 0,0-2-209,0-4 167,6-1 0,2 3 0,6 0 0,1-2-281,-1 2 1,4 5 0,1-2 0,0 1-65,1 4 1,-2 1-1,4 4 1,-2 1 304,-3 1 0,5 1 0,0-5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29.218"/>
    </inkml:context>
    <inkml:brush xml:id="br0">
      <inkml:brushProperty name="width" value="0.08571" units="cm"/>
      <inkml:brushProperty name="height" value="0.08571" units="cm"/>
      <inkml:brushProperty name="color" value="#004F8B"/>
    </inkml:brush>
  </inkml:definitions>
  <inkml:trace contextRef="#ctx0" brushRef="#br0">21 226 8147,'-7'8'-438,"4"-2"350,-6-6 1,7 0 0,2 0 202,8 0 1,5 0 0,1 0 0,1 0 6,4 0 0,-2-6 0,7-4 0,1-2-91,2-2 1,2 0 0,3 0 0,1-1-103,-2 1 1,4 0 0,-2 0 0,-1 0 97,3 0 1,-5 0-1,1 0-1087,-6 0 765,2 6 0,-11 0 0,2 5 295,-2-2 0,-2-6 0,0 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29.219"/>
    </inkml:context>
    <inkml:brush xml:id="br0">
      <inkml:brushProperty name="width" value="0.08571" units="cm"/>
      <inkml:brushProperty name="height" value="0.08571" units="cm"/>
      <inkml:brushProperty name="color" value="#004F8B"/>
    </inkml:brush>
  </inkml:definitions>
  <inkml:trace contextRef="#ctx0" brushRef="#br0">43 43 7362,'-8'0'-96,"0"1"0,5 4 1,-3 5 180,-2 2 0,5 2 0,-2 0-76,3 0 0,2 1 0,0-1 0,0 0-57,0 0 0,7 0 0,4 0 54,6 0 1,-1-6 0,2-3 0,0-4-52,0-1 0,-2 0 0,4-1 0,-1-4 44,0-4 1,0-9 0,-5 0-1,-1-1 20,-4-2 1,-3 6-1,-6-4 234,0 3-242,0 2 0,-1 0 0,-4 0 0,-4 1 9,-4 4 1,-1 1-1,0 5 1,0-2 16,0 2 1,-1 2-1,1 1-37,0 0 0,0 0 0,0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29.220"/>
    </inkml:context>
    <inkml:brush xml:id="br0">
      <inkml:brushProperty name="width" value="0.08571" units="cm"/>
      <inkml:brushProperty name="height" value="0.08571" units="cm"/>
      <inkml:brushProperty name="color" value="#004F8B"/>
    </inkml:brush>
  </inkml:definitions>
  <inkml:trace contextRef="#ctx0" brushRef="#br0">1 226 7657,'6'-12'-107,"3"2"1,5-2 0,4 2-1,1-1 247,-2 2 1,5-4-1,0 4-170,0-4 1,4 4-1,-2 0 1,2-1-53,3 2 49,-1-4 1,0 5 0,0-4-340,1 2 211,-1 0 1,0-1 0,-1 2 160,-4 2 0,4-5 0,-5 3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29.221"/>
    </inkml:context>
    <inkml:brush xml:id="br0">
      <inkml:brushProperty name="width" value="0.08571" units="cm"/>
      <inkml:brushProperty name="height" value="0.08571" units="cm"/>
      <inkml:brushProperty name="color" value="#004F8B"/>
    </inkml:brush>
  </inkml:definitions>
  <inkml:trace contextRef="#ctx0" brushRef="#br0">57 28 7365,'-10'15'49,"1"-1"0,6 0 0,-4 0 0,3 2-53,-1 2 0,0-2 0,5 3 0,2-3-1,3-2 0,-2-2 0,6-1 0,2-3-23,2-2 1,1 4-1,0-6 1,0 0 14,0-3 1,2-2 0,1-3 0,2-2 37,-2-2 1,-1-3 0,-2-6 0,-2-2-14,-2 2 1,1-3-1,-6 1 1,-2 0 17,-2-1 1,-1 4 0,-1-1 239,-4 6-249,-3-2 0,-11 10 1,0-5-21,2 2 10,-5 1 0,2 5 0,-5 0 0,3 2-56,1 2 0,3 4 0,5 6 1,2 1-245,2-1 0,6-5 289,-2 0 0,-3 1 0,0 4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29.222"/>
    </inkml:context>
    <inkml:brush xml:id="br0">
      <inkml:brushProperty name="width" value="0.08571" units="cm"/>
      <inkml:brushProperty name="height" value="0.08571" units="cm"/>
      <inkml:brushProperty name="color" value="#004F8B"/>
    </inkml:brush>
  </inkml:definitions>
  <inkml:trace contextRef="#ctx0" brushRef="#br0">1 28 6430,'0'-8'113,"1"2"1,4 6-21,4 0 0,4-5 0,1 1-22,0 1 0,2 1 1,1 2-1,4 0 17,0 0 1,-2 0-1,5 0 1,1 0-51,2 0 1,1 0-1,0 0 1,0 0-63,0 0 1,2 0 0,0 0 0,-2 2-18,-6 2 1,2-2 0,-2 3-1,0-2 36,-4 1 1,3-2-1,-2 3-466,-2-4 240,-1 5 0,-2-4-262,0 3 493,0-4 0,-6-1 0,-2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29.223"/>
    </inkml:context>
    <inkml:brush xml:id="br0">
      <inkml:brushProperty name="width" value="0.08571" units="cm"/>
      <inkml:brushProperty name="height" value="0.08571" units="cm"/>
      <inkml:brushProperty name="color" value="#004F8B"/>
    </inkml:brush>
  </inkml:definitions>
  <inkml:trace contextRef="#ctx0" brushRef="#br0">0 0 6759,'14'0'62,"0"0"0,1 0 0,0 0-23,4 0 1,-3 2 0,3 1 0,-4 3-49,-1 2 0,0-3 0,1 4 27,-1 2 0,-2 2 0,-2 1 1,-6 0 1,-2 0 0,-2 0 97,0 0-108,0 0 1,-6-4 0,-2-1 0,-2 2-21,1 2 1,0 1 0,-6-2-1,1-1 3,0-1 1,0-1-1,0 5 1,0-1-99,0-4 1,4 2 105,1-6 0,0 6 0,-6-3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253"/>
    </inkml:context>
    <inkml:brush xml:id="br0">
      <inkml:brushProperty name="height" value="0.053" units="cm"/>
      <inkml:brushProperty name="color" value="#FF0000"/>
    </inkml:brush>
  </inkml:definitions>
  <inkml:trace contextRef="#ctx0" brushRef="#br0">11601 5404 8245,'-12'0'-1221,"4"0"680,1 0 360,4 0 209,-2 0 0,5 1 0,0 3 145,0 3-147,0 9 1,-4 1 0,1 8 0,0 0 11,2 2 1,1 5 0,0-3 0,0 1-40,0 1 1,0-6-1,0 2 1,0-4-88,0-4 0,1-2 1,2-6-1,2-1-127,1-2 0,-2 1 97,3-6 1,-4 0 117,1-7 0,2-7 0,1-7 0</inkml:trace>
  <inkml:trace contextRef="#ctx0" brushRef="#br0" timeOffset="1">11520 5358 8003,'12'0'-309,"-1"0"1,1 0 0,0 0 155,4 0 0,2 0 0,4-1 0,3-2 187,1-1 0,0 0 0,3 4 211,-1 0-218,4 0 0,-3 0 0,5 0 42,1 0-45,4 0 1,-2-3-1,5-1-91,1 1 87,7 2 0,-3 1 1,4-1-1,0-2-21,2-1 1,8 0 0,3 4 0,1 0-29,0 0 0,-30 0 0,0-1 0,2 0 0,1 0 1,0-1-1,-1 0-27,-1 0 1,1 1 0,-1 0 0,1 1-1,0 0 1,0 0 0,1 0 0,-1 0 51,2 0 1,0 0 0,-2 0 0,1-1-1,0 0 1,0-1 0,1 0 0,0 0-4,0 1 1,1 0 0,2-2 0,0 1 0,0-1 0,0 1-903,-1-2 0,0 1 906,0 2 1,0 0 0,-2-2 0,1 1 0,-1 1 0,-1 2-52,1-1 0,-1 0 51,0 0 1,0 0 0,-2 0 0,-1 0 0,0 0-1,-1 0 1,-1 0 0,0 0-78,31 0 0,-2 0 1,-5 0-25,1 0 87,-1 0 0,-5 0 0,-2 0 1,-3 1-11,-1 3 1,-4-3 0,-2 3 0,0-2 12,-3 2 1,-6-3 0,-1 5-1,-2-3 49,-3 1 1,-1 4 0,-2-4 0,-2-1 9,-1 3 1,-8-4 0,0 4 0,-2 1 540,-3-1 1,3 2 0,-5 3 0,-1 1-507,-2-1 0,-1 1 0,0-1 346,0 1-390,0 4 1,0-2 0,0 5-1,-1 0 34,-3-1 0,1 7 1,-4-2-539,-2 2 323,-2-1 0,-1 2 0,-2 2 1,-3 0-408,-1 0 552,-1 4 0,-9-8 0,-1 4 0</inkml:trace>
  <inkml:trace contextRef="#ctx0" brushRef="#br0" timeOffset="2">11658 5965 8251,'23'-11'0,"1"2"-1324,3 2 1049,2 4 0,5-2 0,2 7 266,2 1 0,8 0 71,7 4 0,6 0 1,-27-3-1,1 1-157,2-1 1,2-1 0,3-1 0,0-1 0,3 1 0,1 1 0,3-1 0,0 0 111,3 0 1,1 0 0,2 0 0,0-1 0,6 0 0,0 0 0,0 0 0,1 0-129,0 1 0,1 0 0,0 0 0,1 0 0,-18-2 1,-1 0-1,1 0 0,2 0 0,-1 0 0,1 0 108,0 0 1,1 0-1,0 0 1,0 0 0,0-1-1,0 1 1,-2-1 0,0 0-1,0 0 1,-1 0 0,1-1-1,-1 0-14,1 0 1,0 0 0,-1 0 0,19-2-1,0 0 1,-19 0 0,0 1 0,0-1-1,20-2 1,-2 0 5,0 0 0,-2 1 1,-4 1-1,-1 0 0,1 1 1,-1 0-1,-1 0 0,-1-1 3,-3 1 0,-1 0 1,-1 2-1,-1-1 0,-2 0 1,-1 1-121,-1 0 1,-2 0 119,2 1 0,-2 0 8,-5 3 0,-2-1 0,2 1 0,-2 0 0,-1 1 0,-1 2 0,1-1 0,0 1 0,1 1 0,0 0 0</inkml:trace>
  <inkml:trace contextRef="#ctx0" brushRef="#br0" timeOffset="3">17418 8998 7667,'-1'-10'-346,"-3"3"1,1-2 0,-4 5 345,-2 1 0,-1 2-892,-2 1 892,1 0 0,3 0 4,1 0 13,-1 0 0,0 0 43,1 0 1,3 0 206,-4 0 78,6-5 106,-3 4-121,5-4-120,0 5 1,5 0-73,2 0 1,0 0-125,0 0 36,-4 5 1,6-3 0,-4 6-20,1 1 2,2-4 1,3 5 0,1-4 0,-1 2 21,1 0 0,4-2 1,3 2-1,3-3 0,1 0 1,3-4 0,2 3 0,2-3 12,2-1 1,4-4-1,3-1 1,-1-1-49,1-3 0,1-1 1,3-2-1,-1 1-50,1-1 1,2 0 0,-1-2 0,0-1-67,-2 1 1,-2 0-1,3 0 1,-2-3 48,-1-1 0,-6 3 0,-3-4-187,0-2 206,-3 5 0,-1-6 0,-7 3 31,0-2-1,-6-2 1,-2 0 0,-5 0 0,-2 0 52,-3 0 0,-6 4 0,-5-1 0,-4-3 12,-7-3 1,-2-4 0,-5 2-1,-4-1-47,-2-3 0,-2-1 1,-4 0-1,-3 1-2,-2 1 1,1 6 0,-3-1 0,-5 6-2,-4 5 0,-3 2 0,-3 3 0,28 6 1,1 0-3,-2 2 0,0 0 1,0 2-1,0 0 0,0 2 1,0 0-1,0 2 1,1 1-49,-2 2 1,1 0 0,-27 7-1,28-5 1,0 1 93,1 0 0,0 1-43,0 2 1,0 0 0,-27 11 0,1 4 13,2 0-7,0-3 1,6 6 0,4-4 0,6-1 12,5-2 1,5 2 0,4 1 0,3-1-10,4-2 0,3 3 0,9 0 0,3 3-45,3 2 0,6-3 0,4 3 5,5 3 1,7 0 0,7 4-1,3 0 1,4 2-26,6 0 0,4 2 1,2-5-1,4-2 16,-23-20 1,1 0 0,28 12 0,-26-17 0,1-1 0,-1 1 0,0-1-42,1 0 1,1-1-1,1-4 1,0-1-1,2 0 1,0-1 86,0-1 1,0-1-31,1-1 0,-1 0 0,0-1 1,0-1-1,0 0 0,0-2 1,-1-2-1,0-1 15,0 0 1,0-2 0,-4-2 0,0-1 0,3-2-1,1 0 1,-2-1 0,0 0 40,-1 0 0,-1-1 0,-1 0 0,-1-1 1,23-19-1,-1-1 44,-3-1 1,-6-5 0,-3 1 0,-5-3-82,-4-1 1,-3-4 0,-8-3 0,-5 0 8,-5 0 1,-5-1 0,-8-2-1,-5 1-68,-5 2 1,-9 5 0,-7-2 0,-6 4 39,-6 4 1,-2 3 0,16 21-1,-2 2 1,0-1 0,-2 2-2,-1 1 0,0 1 1,-2 1-1,0 2 1,-1 4-1,-1 2-838,-1 0 0,0 1 843,1-1 1,0 2-1,-2 3 1,1 0 0,1 0-1,1 2-165,0 0 1,1 1 88,-3 3 1,1 1 0,3 3 0,0 0-1,1 2 1,0 1 0,-25 13-224,2 0 0,10 3 0,4 3 0,6-3 299,6-3 0,4 1 0,8-4 0,3-6 0,0-7 0</inkml:trace>
  <inkml:trace contextRef="#ctx0" brushRef="#br0" timeOffset="4">13479 3022 7322,'0'-11'775,"0"-1"1,0 7-1,0 5 1,0 8-654,0 6 0,0 4 0,-2 5 0,0 1 109,-2 3 0,-4 2 0,5 6-394,0 4 117,2-9 0,-3 12 0,0-9-422,2-1 294,0 2 1,2-8 0,0 3-798,0-1 737,0 4 0,-4-8 0,1 3 0,-1-3-286,-1-1 1,2-4-1,-3-1 520,1-2 0,-9-1 0,1-3 0</inkml:trace>
  <inkml:trace contextRef="#ctx0" brushRef="#br0" timeOffset="5">13261 3412 7888,'0'11'822,"0"-3"-507,0-1 1,0 1 0,1 5 0,2 1 4,1 1 0,3 5 1,-2-1-1,2 2-115,2-2 0,1 2 0,1-3-53,1 0-67,4-1 0,-2-6 0,5 0 0,2 1 0,-3-6 0,1-2 0,1-3 27,2-1 0,-3 0 22,0 0 0,0-6-189,4-5-16,-5-1 0,2-8 0,-3 3-481,0-1 340,2-1 1,-1-7 0,-3-1-1,-2 1-498,-1 2 0,-5 5 0,0 1 0,-2 2-186,-3 2 1,0 5 895,-2 1 0,-6 1 0,0-5 0</inkml:trace>
  <inkml:trace contextRef="#ctx0" brushRef="#br0" timeOffset="6">13421 2988 9132,'11'5'211,"-4"3"0,2 8 0,-4 7 0,0 6-73,0 4 0,-1 3 1,-4 2-1,0 4-55,0 3 0,-1-1 1,-2-2-1,0-4-221,0-2 0,0-3 0,1-2-306,-2-5 0,0-1 260,4-3 1,0 0-982,0-3 483,0-2-464,0-6 1146,0-5 0,0 0 0,0-6 0</inkml:trace>
  <inkml:trace contextRef="#ctx0" brushRef="#br0" timeOffset="7">13204 3446 8036,'1'9'703,"2"1"1,2 4-421,1 3 1,-2 2-1,2 4 1,1 1-101,-1 2 0,2-1 1,3 3-1,0-2-32,1 1 0,1-4 0,1-5 0,2-2 45,2-2 0,1-2 1,4-5-395,0-3 124,0-3 1,1-6 0,1-4-53,2-5 1,0-7 88,-4-6 1,0-5-505,0 2 390,-1 2 0,-4-1 1,-2 3-613,-4-1 0,-2 1 150,-2 3 1,1 1-143,-5 3 1,0-1 754,-4 4 0,-5 1 0,-2 4 0</inkml:trace>
  <inkml:trace contextRef="#ctx0" brushRef="#br0" timeOffset="8">13456 3022 7906,'7'0'474,"0"2"1,-2 1-299,-3 5 1,0 2-1,-2 3 1,0 4-64,0 5 1,0 4 0,0 7 0,0 3-8,0-1 0,0 1 1,0-2-1,0 0-156,0 1 0,0 2 0,0-2-621,0-2 504,0 4 0,0-5 1,0 1-574,0-4 568,0-2 0,0-4 1,0-1-332,0-3 1,0-3-180,0-4 682,0-1 0,0-4 0,0-2 0</inkml:trace>
  <inkml:trace contextRef="#ctx0" brushRef="#br0" timeOffset="9">13250 3503 7808,'0'-11'-909,"0"3"1,1 2 1100,3 1 0,-2-3 152,6 4-236,-6-5 44,3 8 272,-5-4-294,6 5 0,-5 1-26,3 3-68,-3 2 1,3 6 0,0-1-1,-1 1-2,2-1 1,-2 4-1,5 1 1,-1-2 0,0-2 1,3 4 0,-3-1-1,4-1-8,0-1 0,-2-2 1,2 1-25,6-1 1,-2-1-1,1-2 1,-4-4 19,0-3 1,3-1 0,0-1-1,1-3 9,0-4 0,-2-3 0,4-3 1,-2-3-21,-2-1 0,3 3 0,-2-4 0,-1 0-348,-1 1 342,3-3 1,-3 8 0,1-4-217,-5 1 1,1 3 0,-3-2-473,-1 2 1,3 2 681,-5-1 0,0 1 0,-4-1 0</inkml:trace>
  <inkml:trace contextRef="#ctx0" brushRef="#br0" timeOffset="10">10398 3675 7810,'-8'11'-123,"2"3"0,0 5 279,-1 8 0,1 7 0,-2 7 0,3 8-13,0 5 0,4 11 0,-1-27 0,0 0-37,1 1 1,1 1-1,0 6 1,0 1-405,0 1 1,0 0-1,0 2 1,0 0 271,0 0 1,0-1 0,0 2-1,0 1-208,0 3 0,0 1 0,0 0 0,0 0 144,0-3 0,0 1 20,0-1 1,0 1 0,0-1 0,0 0-1,0 0 1,0-1 0,0-2 0,0-1-85,0-2 1,0-1-1,1-5 1,2-1 0,0-1-1,0-1 1,1-5 0,0-2-247,5 25 1,7-14 399,-4-7 0,0-9 0,-2-1 0,2-9 0,2-6 0</inkml:trace>
  <inkml:trace contextRef="#ctx0" brushRef="#br0" timeOffset="11">10444 3526 7947,'15'-18'72,"0"4"1,1 4 0,0 2 139,3 0 1,4 1 0,4 0 0,4-2-189,2-2 38,11 5-1323,-2-4 863,14 4-710,1-1 1088,2 2 0,-26 5 0,0 0-22,28 0 0,-27 0 1,0 0-158,0 0 1,0 0-1,2 1 1,1-1 84,1 2 0,0 0 65,-1-2 1,0 2-491,0 2 0,0 2 466,-5-3 0,1 0 24,3 0 1,0 0-1,24 6-24,-27-7 0,-1 0-76,23 7 45,6-8 71,-14 9-27,4-8 0,-6 7-22,1-6 1,-5 6 356,-3-1 1,-2-2-557,-2 2 207,-5 0 542,-1 3 1,-5 1-469,0-1 0,-5 2 0,-3 1 0,-2 2 1397,-2 2-971,-4 1 316,-2 4 1,-1 1-450,0 3-224,-1 2 1,-4 5-1,-3 3 17,-3 5 1,0 2-1,1 9 1,0 3 0,0 4-54,4-28 1,-1 1 0,-1 0 0,1 1 0,0 1 0,2 1 0,-1 2 0,1-1-4,1 3 0,-1 1 0,-1 2 0,0 0 0,0 0 0,0-1 0,1 2 0,0 0-122,0 2 0,1 1 0,0 0 0,0 1 0,0 2 0,0 1 0,0-2 0,0 1 60,0 0 1,0 0-1,0 1 1,0-1-1,0 0 1,0-1 0,0-1-1,0 0-21,-1-2 0,2 0-277,1-2 1,1-1 146,-3 0 1,1-1 0,4-4-1,0-1 1,-1-1 0,-1-1 182,0-1 0,0-1 0,0-1 0,-1 0 0,-2 26 0,0-6 0,0-4 0</inkml:trace>
  <inkml:trace contextRef="#ctx0" brushRef="#br0" timeOffset="12">10284 6342 7906,'0'12'112,"5"-2"1,5-1-1,6-1 12,7 0 0,14 3 0,5 0 1,10 1-31,8-1 0,-26-5 1,1-1-1,3 2 1,1-1-1,4 1 1,0 0-80,4 1 0,1-1 0,0 0 0,1-2 0,3-1 1,1-1-1,0 1 0,-1 0-224,2-1 0,0 0 0,2 0 0,0 0 0,1-3 0,0 0 0,0-1 0,-2 0-166,-1 0 1,-1-2-1,5 0 1,-1-1 374,-4-3 0,1-1 0,3-1 0,0 0 0,-1-3 0,-1-2 0,2 0 0</inkml:trace>
  <inkml:trace contextRef="#ctx0" brushRef="#br0" timeOffset="13">17178 3881 7651,'0'22'0,"-2"6"0,0 7-107,-2 7 0,-5 8 0,3 6-799,-1 7 615,5-26 0,-1 1 0,1 8 0,0 1 0,0 5 0,1 2 0,-1 4 0,1 2 291,0-16 0,1 0 0,0 0 0,0 1 0,0 0 0,0 0 0,-1 3 0,1 0 0,-1 0-275,0 1 0,0 0 0,0 1 1,0-2-1,1 0 0,-1 1 303,0-2 0,0 0 0,0 0 0,0-3 0,0 0 0,0 0 0,0 19 0,-1 0 3,1-3 0,-1 0 0,-2-6 0,0 0 0,2-4 0,0-1 0,1-5 0,0-2 165,0-3 1,0-3 0,1 29 0,3-14 0,3-8-188,6-6 0,3-9 0,0-11-9,4-4 0,-2 1 0,-1-8 0</inkml:trace>
  <inkml:trace contextRef="#ctx0" brushRef="#br0" timeOffset="14">17704 3606 7861,'27'-11'0,"0"-1"0,1 6 0,-2 2-878,5 3 603,2 1 1,10 0 0,4 0 400,4 0-53,8 0 0,6 0 0,-29 0 0,0 0 0,2 0 0,-1 0-159,1 0 1,-1 0 0,5 0 0,-1 0 0,0 0 0,0 1 0,1 0 0,1 1 62,1-1 0,1 2 0,0-1 1,0 1-1,1-2 0,0 1 0,-1 2 1,0 1-17,-1 2 0,0 0 1,1 2-1,-1 0 1,-2 2-1,0 1 1,-2-1-1,0 0-6,-3-2 0,0 1 1,1 2-1,-1 1 0,-4-2 1,-1 1-1,-1 0 0,0 1 28,-1 1 0,0 0 0,26 11 0,-2 1 0,-6-3 110,-5-4 1,0 2-1,-4-6 1,-4-1-95,-3-1 1,-4 2-1,-5 0 121,0-1-119,0-1 0,-5 0 0,-3 1 242,-2 1-205,-2 5 0,-1-2 0,-1 6 0,-3 2 72,0 0 0,-1 5 1,-3-3-1,2 1-1,-1 3 0,-1 0 1,1 1-1,0 0 82,0 3 0,-2 2 0,1 0 0,0 4-138,2 2 0,0 11 1,-4 2-1,0 4-64,0-28 1,0 0 0,-2 1 0,0 1 0,-1 4 0,1 1 0,-1 0 0,-1 0-80,0 2 1,0 1 0,-3 2-1,0 1 1,-1 1 0,0 0-1,1 1 1,-1-1 87,0 0 0,-1 0 0,3 2 0,0 0 0,-2 0 0,0-1-1381,2-1 1,0 0 1237,0 1 1,0 0 144,0-8 0,1 1 0,0 2 0,1 0 0,-1-2 0,1 0 0,0-1 0,-1 0 0,1-1 0</inkml:trace>
  <inkml:trace contextRef="#ctx0" brushRef="#br0" timeOffset="15">16857 6594 7486,'34'0'0,"1"2"0,0 0 0,5 2-135,5-2 1,13 3 0,-24-2 0,2-2 0,3 1-1,2-1 157,4 0 0,0-1 0,3 0 1,1 0-1,4 0 0,1 0 1,2 0-1,1 0-179,4 0 1,0 0-1,-18 1 1,1 0 0,0 1-1,1 0 1,0-1-1,0 1 1,1 0 0,1-1-1,-1 1 220,-2 0 0,1-1 0,-1 1 0,3 1 0,1-1 0,-1 1 1,-3-1-1,-1-1 0,1 1 0,0 0 0,-1-1 0,1 1 32,20 0 1,-1 1-1,-1 1 1,-1 0 0,2-2-1,-1 0 1,-1-1 0,0 0-93,-1 0 1,-1-1 0,-3 1 0,0-2 0,-3 1-1,1-1 1,-3 0 0,1 0 14,-3-1 0,0 0 1,-6 0-1,0 0 1,1 2-1,-1 0-309,-4 0 0,0 0 164,-1 0 0,-2 0 1,27-4-1,-6 0-316,-6 2 296,-4 0 1,-10 2 0,-5 0 0,-6-1 84,-4-3 1,-7 2 0,0-6 61,-2-1 0,-6 2 0,-4-5 0,-1-2 0</inkml:trace>
  <inkml:trace contextRef="#ctx0" brushRef="#br0" timeOffset="16">13055 5518 7418,'0'-11'-963,"0"4"1060,0 2 1,-4 12 0,-1 3-1,-1 4 1,3 1 0,-2-2 0,1 1-29,0 1 1,-1 5 0,3-1 0,-3 2-34,-2-2 0,3 1 0,-2-3 1,0 1 25,-1 2 0,1-4 0,-3 1-331,1-1 132,1-3 1,-1 4-143,1-6 59,4-4-18,-2 3 0,5-14 0,0 0 238,0-5 0,5-7 0,1-2 0,6-5 0</inkml:trace>
  <inkml:trace contextRef="#ctx0" brushRef="#br0" timeOffset="17">13009 5461 7680,'6'0'-1040,"0"0"1109,-6-5 0,0 5 1,1 0-1,3 7 32,3 7 0,0 4 1,0 5-20,2 0 1,1 4 0,1 1-1,-3 1 1,0 3 6,1 1 0,-3-3 0,1 0 0,-1-2-126,0-3 0,-3-1 0,1-2 1,-3-3-152,-1-4 1,0-2 0,0-2-264,0 1 112,0-6-2,0-1 237,-5-5 1,2 0 0,-4-1 103,-2-3 0,-6-7 0,-3-7 0</inkml:trace>
  <inkml:trace contextRef="#ctx0" brushRef="#br0" timeOffset="18">12814 5724 7871,'8'0'-16,"0"0"1,-1 0 0,5-1-230,-1-3 0,6 2 1,3-5-1,4 1 179,3-1 1,5 4-1,-3-4 1,2 2-212,-1 3 277,-4 0 0,7-3 0,-4-1 0</inkml:trace>
  <inkml:trace contextRef="#ctx0" brushRef="#br0" timeOffset="19">11772 5472 7922,'-11'0'-250,"-4"0"0,-1 0 0,2 0 187,2 0 0,-1 0 0,-1 0 0,-1 0 85,1 0 0,-3 0 0,2 0 131,1 0-130,1 0 1,2 5-1,-2 3 15,-2 2 1,3 3 0,-1 1 0,5 2 125,-1 2-132,-2 1 0,5 5 0,1 2 0,1 2-19,0 1 1,2-2-1,6 3 1,3 1-3,3-2 1,3-1 0,1-5 0,3-1-30,1-3 0,2-3 1,7-5-1,2-3-7,0 0 0,4-7 0,-2-1 1,2-7 6,1-7 0,1-4 0,-2-5-7,-3 0 21,3-5 0,-12 3 0,2-6-17,-2-1 17,-4-1 1,-1 0 0,-6 1 17,-2 2-15,-3 4 0,-5-2 0,0 6 0,-1-1 16,-3 0 1,-4 5 0,-7 3 0,-4 3 55,-3 5 0,-4-2 1,-2 5-1,-2 0-21,-1-1 1,-1 4 0,0-3 0,1 3-5,0 1 0,1 0 0,1 1 0,1 3-33,3 3 1,1 4 0,2 0 0,2 0 19,0 1 1,6 3-1,-1 0-120,2-1 49,7 4 1,-3-4 0,5 5 18,2 2 21,-5 0 0,6 3 0,-1 2 10,4 1-11,10 4 1,2-3-1,5 3 1,1-4-9,2-3 0,2-1 0,3-2 0,3-2-5,3-3 0,5-7 1,-1-3-1,-1-1 9,0-2 0,-5-2 1,6-2-1,-4-5 11,-2-5 1,-4-2 0,2-6-1,-1-2-2,-3-5 1,-2-3-1,-4-4 1,-3 0 5,-4-2 1,-2 4 0,-2-8 87,-4 4-93,-3-5 1,-1 9-1,-2-4 1,-5 3 12,-4 3 0,-4 1 0,-1 7 170,-3 1-106,-7 4 1,0 6 0,-4 2 0,-2 4-1,-1 3 0,1 1 1,-1 0-1,-3 0-59,0 0 1,1 5 0,2 3 0,2 2 21,5 1 0,-2 1 1,2 1-1,3 1-64,3 1 0,6 5 0,0-1 0,4 3 8,2 1 0,4 0 0,-2 1 0,1 3 1,2 3 0,2-1 0,2 1 0,3-1 9,4 0 0,-1-3 1,3 0-24,3-2 25,1-6 1,-1 3 0,1-6-13,1-1 0,6 1 0,-2-2 1,2-4-168,2-3 164,5-2 1,-4-4-1,4-1 1,-1-3-15,0-4 1,3-7 0,-3-4 0,-2-4-20,0-4 0,0 2 0,-1-6 1,-2-2 3,0-4 1,-6 4 0,-1-4 0,-3 2 5,-5 3 1,2 3-1,-5 6 1,-3 0 0,-3 0 0,-2 4 1,-6 1 108,-3 2-97,-6 5 1,0 2 0,-6 6 114,-2 0-65,-5 2 0,1 1 0,-5 1 0,-3 3-8,2 4 0,-2 2 0,1 1 1,1 1-2,1-1 0,2 4 1,1 1-1,2-1-69,5 1 1,5 1-1,3 3 1,2-2-38,2-1 0,1-1 0,2-2 1,1 1 13,2-1 1,2-1-1,3-1 1,-1-1-810,2 0 882,0-4 0,13 3 0,1-4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8:47.399"/>
    </inkml:context>
    <inkml:brush xml:id="br0">
      <inkml:brushProperty name="width" value="0.08571" units="cm"/>
      <inkml:brushProperty name="height" value="0.08571" units="cm"/>
      <inkml:brushProperty name="color" value="#004F8B"/>
    </inkml:brush>
  </inkml:definitions>
  <inkml:trace contextRef="#ctx0" brushRef="#br0">43 0 7777,'-14'14'-92,"6"-4"0,2-3 1,1 1-22,0 0 1,1 1 0,4 6-91,0-1 0,0-5 1,0 0 114,0 2 1,4-3 0,3 0 0,0-2 84,4-2 1,-3 2-1,0 0-124,-2 2 106,5-5 0,-4 5 0,4-5 163,-2 2-112,-6 6 1,5-5 0,-5 5 65,2-2 0,0-4 0,-5 4-37,0 2 0,-2-4 0,-1-1-64,-2 0 0,-4-3 0,2 5-164,0-1 169,3-3 0,-8-4 0,4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13.816"/>
    </inkml:context>
    <inkml:brush xml:id="br0">
      <inkml:brushProperty name="width" value="0.08571" units="cm"/>
      <inkml:brushProperty name="height" value="0.08571" units="cm"/>
      <inkml:brushProperty name="color" value="#004F8B"/>
    </inkml:brush>
  </inkml:definitions>
  <inkml:trace contextRef="#ctx0" brushRef="#br0">15 269 7871,'-8'0'-1359,"2"0"1547,6 0 0,0-2 0,1-1-53,4-2 1,3-4 0,6 2 0,0 0-9,0-4 0,5 3 0,1-2 0,2-1-42,3-1 0,4-2 0,2 0 0,2 0-38,-2-1 0,4 1 1,-2 2-1,-2 1-95,-1 1 1,-2 3 0,0-3 0,-1 4 82,-3 0 0,1-1 0,-7-2-365,0 4 165,-9 4 0,2-1-231,-6-3-98,6 4-218,-10-5 712,6 6 0,-14-7 0,-1-1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14.266"/>
    </inkml:context>
    <inkml:brush xml:id="br0">
      <inkml:brushProperty name="width" value="0.08571" units="cm"/>
      <inkml:brushProperty name="height" value="0.08571" units="cm"/>
      <inkml:brushProperty name="color" value="#004F8B"/>
    </inkml:brush>
  </inkml:definitions>
  <inkml:trace contextRef="#ctx0" brushRef="#br0">240 1 7524,'-9'0'-140,"-1"0"1,6 6-1,-6 4 236,-1 2 1,0 7-1,0 0 1,2 0 27,-2 1 0,-2 2 0,-1 5 0,0-2-59,0-2 0,0 1 0,0 4 0,0-1-76,0-4 1,4 2-1,2-4 1,0-1 83,1 0 0,3-1-826,0-5 422,2 0 1,2-4-376,0-1 574,0-6 0,6-3 132,4-9 0,2-4 0,3-1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14.479"/>
    </inkml:context>
    <inkml:brush xml:id="br0">
      <inkml:brushProperty name="width" value="0.08571" units="cm"/>
      <inkml:brushProperty name="height" value="0.08571" units="cm"/>
      <inkml:brushProperty name="color" value="#004F8B"/>
    </inkml:brush>
  </inkml:definitions>
  <inkml:trace contextRef="#ctx0" brushRef="#br0">1 43 7283,'9'-15'68,"1"1"1,-6 6-16,6 4-1,-7 2 0,5 7 0,-5 1 171,2 2-169,-1 1 0,1 10 0,0 2 59,-2 1-98,-2 1 0,4 1 1,0-1-1,-2 1-85,-1-2 0,-2 4 0,0-4 0,0 0-190,0-3 1,0 1 0,0-1 0,0-2 51,0-1 1,0-2-1,0 0 1,0 0 207,0 1 0,-7-8 0,-7 6 0,-8-5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14.907"/>
    </inkml:context>
    <inkml:brush xml:id="br0">
      <inkml:brushProperty name="width" value="0.08571" units="cm"/>
      <inkml:brushProperty name="height" value="0.08571" units="cm"/>
      <inkml:brushProperty name="color" value="#004F8B"/>
    </inkml:brush>
  </inkml:definitions>
  <inkml:trace contextRef="#ctx0" brushRef="#br0">1 169 7949,'0'-14'-65,"0"0"1,0 5-1,1 1 1,4 2-2,4 3 1,4 1-1,3 2 1,1-2 72,2-2 0,4 2 1,-2-3-1,1 2 44,3-1 1,0 2 0,0-3 0,-2 2-91,2-2 0,-3 4 0,0-5 0,0 1-15,0 0 1,-4 1-1,-1 2-19,-6-3 82,1 4 0,-9-6-16,7 7 10,-7 0 1,3 2 220,-6 3-209,0 3 1,-4 6 0,-1 1 0,0 3 21,-1 0 0,4 3 0,-2-4 1,2 2 17,2-2 1,0-1 0,2-2-1,2-2-20,6-2 1,2 1 0,2-7 0,0 0-26,1-3 1,-1-1 0,1 0 0,3-1-6,0-4 0,6-3 0,-5-8 1,-2-1-23,-1-2 1,-7-1 0,-1 3-82,-2-2 99,-1-6 1,-5 9-1,0-3-71,0 4 67,-6 1 0,-4-1 1,-7 3-208,-2 2 200,0-2 0,1 10 1,-1-2-1,0 2-128,-1 2 0,5 2 0,0 1 0,5 3-76,4 2 0,0 1 0,3 5 0,-2 1 214,2-1 0,7 0 0,4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15.397"/>
    </inkml:context>
    <inkml:brush xml:id="br0">
      <inkml:brushProperty name="width" value="0.08571" units="cm"/>
      <inkml:brushProperty name="height" value="0.08571" units="cm"/>
      <inkml:brushProperty name="color" value="#004F8B"/>
    </inkml:brush>
  </inkml:definitions>
  <inkml:trace contextRef="#ctx0" brushRef="#br0">127 29 8112,'-9'-5'-456,"0"0"0,1-1 0,-3 3 786,1-2 1,6 0-52,-6 5-147,1 0 0,-5 0-194,0 0 43,6 0 0,2 2 0,4 1-121,-3 2 164,4 0 0,-6 1-34,7 3 0,0 4 10,0 1 1,0 0 0,0 0-1,2 0 1,1 0 17,2 0 1,6 1 0,-3-1 0,1 0 21,0 0 1,1 5 0,2-1 0,-1 1 7,-1 2 1,-2-4 0,3 5 0,-2 0-11,2 0 1,-5-3-1,1 3 1,-3-2-5,1-3 0,0-1 0,-5-2 0,0 0-3,0 0 1,-2-1 0,-1-2 0,-3-3 37,-2-2 1,-2 3 79,-4-4-119,0 0 1,0-5 0,0-2 0,0-3 19,0-4 0,4-4 1,1-2-1,0-4-1,1-5 0,1-2 1,7-2-1,2-1-82,3 1 1,3-5-1,7 0 1,2 2-154,2 1 1,6 3-1,-1 2 1,3 3-431,1 2 616,-6 1 0,4-1 0,-4-2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31.612"/>
    </inkml:context>
    <inkml:brush xml:id="br0">
      <inkml:brushProperty name="width" value="0.08571" units="cm"/>
      <inkml:brushProperty name="height" value="0.08571" units="cm"/>
      <inkml:brushProperty name="color" value="#004F8B"/>
    </inkml:brush>
  </inkml:definitions>
  <inkml:trace contextRef="#ctx0" brushRef="#br0">21 226 8147,'-7'8'-438,"4"-2"350,-6-6 1,7 0 0,2 0 202,8 0 1,5 0 0,1 0 0,1 0 6,4 0 0,-2-6 0,7-4 0,1-2-91,2-2 1,2 0 0,3 0 0,1-1-103,-2 1 1,4 0 0,-2 0 0,-1 0 97,3 0 1,-5 0-1,1 0-1087,-6 0 765,2 6 0,-11 0 0,2 5 295,-2-2 0,-2-6 0,0 3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31.613"/>
    </inkml:context>
    <inkml:brush xml:id="br0">
      <inkml:brushProperty name="width" value="0.08571" units="cm"/>
      <inkml:brushProperty name="height" value="0.08571" units="cm"/>
      <inkml:brushProperty name="color" value="#004F8B"/>
    </inkml:brush>
  </inkml:definitions>
  <inkml:trace contextRef="#ctx0" brushRef="#br0">43 43 7362,'-8'0'-96,"0"1"0,5 4 1,-3 5 180,-2 2 0,5 2 0,-2 0-76,3 0 0,2 1 0,0-1 0,0 0-57,0 0 0,7 0 0,4 0 54,6 0 1,-1-6 0,2-3 0,0-4-52,0-1 0,-2 0 0,4-1 0,-1-4 44,0-4 1,0-9 0,-5 0-1,-1-1 20,-4-2 1,-3 6-1,-6-4 234,0 3-242,0 2 0,-1 0 0,-4 0 0,-4 1 9,-4 4 1,-1 1-1,0 5 1,0-2 16,0 2 1,-1 2-1,1 1-37,0 0 0,0 0 0,0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31.614"/>
    </inkml:context>
    <inkml:brush xml:id="br0">
      <inkml:brushProperty name="width" value="0.08571" units="cm"/>
      <inkml:brushProperty name="height" value="0.08571" units="cm"/>
      <inkml:brushProperty name="color" value="#004F8B"/>
    </inkml:brush>
  </inkml:definitions>
  <inkml:trace contextRef="#ctx0" brushRef="#br0">1 226 7657,'6'-12'-107,"3"2"1,5-2 0,4 2-1,1-1 247,-2 2 1,5-4-1,0 4-170,0-4 1,4 4-1,-2 0 1,2-1-53,3 2 49,-1-4 1,0 5 0,0-4-340,1 2 211,-1 0 1,0-1 0,-1 2 160,-4 2 0,4-5 0,-5 3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31.615"/>
    </inkml:context>
    <inkml:brush xml:id="br0">
      <inkml:brushProperty name="width" value="0.08571" units="cm"/>
      <inkml:brushProperty name="height" value="0.08571" units="cm"/>
      <inkml:brushProperty name="color" value="#004F8B"/>
    </inkml:brush>
  </inkml:definitions>
  <inkml:trace contextRef="#ctx0" brushRef="#br0">57 28 7365,'-10'15'49,"1"-1"0,6 0 0,-4 0 0,3 2-53,-1 2 0,0-2 0,5 3 0,2-3-1,3-2 0,-2-2 0,6-1 0,2-3-23,2-2 1,1 4-1,0-6 1,0 0 14,0-3 1,2-2 0,1-3 0,2-2 37,-2-2 1,-1-3 0,-2-6 0,-2-2-14,-2 2 1,1-3-1,-6 1 1,-2 0 17,-2-1 1,-1 4 0,-1-1 239,-4 6-249,-3-2 0,-11 10 1,0-5-21,2 2 10,-5 1 0,2 5 0,-5 0 0,3 2-56,1 2 0,3 4 0,5 6 1,2 1-245,2-1 0,6-5 289,-2 0 0,-3 1 0,0 4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31.616"/>
    </inkml:context>
    <inkml:brush xml:id="br0">
      <inkml:brushProperty name="width" value="0.08571" units="cm"/>
      <inkml:brushProperty name="height" value="0.08571" units="cm"/>
      <inkml:brushProperty name="color" value="#004F8B"/>
    </inkml:brush>
  </inkml:definitions>
  <inkml:trace contextRef="#ctx0" brushRef="#br0">1 28 6430,'0'-8'113,"1"2"1,4 6-21,4 0 0,4-5 0,1 1-22,0 1 0,2 1 1,1 2-1,4 0 17,0 0 1,-2 0-1,5 0 1,1 0-51,2 0 1,1 0-1,0 0 1,0 0-63,0 0 1,2 0 0,0 0 0,-2 2-18,-6 2 1,2-2 0,-2 3-1,0-2 36,-4 1 1,3-2-1,-2 3-466,-2-4 240,-1 5 0,-2-4-262,0 3 493,0-4 0,-6-1 0,-2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8:47.766"/>
    </inkml:context>
    <inkml:brush xml:id="br0">
      <inkml:brushProperty name="width" value="0.08571" units="cm"/>
      <inkml:brushProperty name="height" value="0.08571" units="cm"/>
      <inkml:brushProperty name="color" value="#004F8B"/>
    </inkml:brush>
  </inkml:definitions>
  <inkml:trace contextRef="#ctx0" brushRef="#br0">71 1 7552,'-8'6'-284,"3"3"60,4 4 1,1 1-127,0 0 169,0 0 1,0-4 73,0-1 0,1 1 44,4 4 0,3-5 76,6 0 0,-5-5 1,-1 2 93,-1 0 0,-3-3 87,-4 7 0,0-1 0,-1 4-46,-4-4 0,3-1 0,-4-5 1,0 3-96,-4 2 1,3-3 0,-3 3 0,-1 0-692,-1-1 516,4-3 122,-5 2 0,5 0 0,-6 2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31.617"/>
    </inkml:context>
    <inkml:brush xml:id="br0">
      <inkml:brushProperty name="width" value="0.08571" units="cm"/>
      <inkml:brushProperty name="height" value="0.08571" units="cm"/>
      <inkml:brushProperty name="color" value="#004F8B"/>
    </inkml:brush>
  </inkml:definitions>
  <inkml:trace contextRef="#ctx0" brushRef="#br0">0 0 6759,'14'0'62,"0"0"0,1 0 0,0 0-23,4 0 1,-3 2 0,3 1 0,-4 3-49,-1 2 0,0-3 0,1 4 27,-1 2 0,-2 2 0,-2 1 1,-6 0 1,-2 0 0,-2 0 97,0 0-108,0 0 1,-6-4 0,-2-1 0,-2 2-21,1 2 1,0 1 0,-6-2-1,1-1 3,0-1 1,0-1-1,0 5 1,0-1-99,0-4 1,4 2 105,1-6 0,0 6 0,-6-3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273"/>
    </inkml:context>
    <inkml:brush xml:id="br0">
      <inkml:brushProperty name="height" value="0.053" units="cm"/>
      <inkml:brushProperty name="color" value="#FF0000"/>
    </inkml:brush>
  </inkml:definitions>
  <inkml:trace contextRef="#ctx0" brushRef="#br0">5245 10876 8350,'-12'0'-902,"1"0"1,3-1 577,1-3 0,0 1 578,0-4-147,2 4 0,11-2 1,4 4 175,4-3-264,6 3 1,-2-6 0,6 5 353,3-2-317,2 0 0,11 4 0,2 0 0,4 0 32,3 0 0,5 0 1,6 0-1,3 0-55,-29 0 0,0 0 0,29 0 0,-27 0 1,-1 0-1,1 0 0,0 0-22,-1 0 0,0 0 0,-1 2 0,0 0 1,0 0-1,-1 0 0,30 2 22,0 1 1,-4-4 0,-6 4 0,-6-1-107,-4 0 1,-10-1-1,0-3 1,-5 0 56,-6 0 1,-5 0 144,-5 0-124,-6 0 1,-2 0-1,-9 0 1,-8 0 7,-8 0 0,-7 0 0,-9 0 0,-4 0 9,-5 0 1,-16 7 0,30-3 0,-1 2 0,-2 1-1,0 0 8,-2 0 0,0 0 0,2-1 1,0-1-1,-1 0 0,0-1 0,1 0 1,0-1-68,0-1 0,1 1 1,-30 1-1,3-4 1,4 0 100,4 0 0,8 0 0,11 0 0,7 0 208,7 0 1,3-4-228,6 0 1,14-4-1,10 3 1,10 0-3,8 0 0,11-4 0,7 2 0,7-4-4,7 0 0,-27 5 0,1 0 0,0 1 0,0-1 168,3 0 1,2 1-338,0-1 1,2 0 0,4 1 0,0 0 0,0 0 0,0 1 252,1 0 0,0 0-99,1 3 0,0 0 0,3-3 0,2-1 0,-1 2 0,1 1 0,0-1 1,0 1-27,-2-1 0,0 1 0,-1-2 0,-1 0 1,0 1-1,-1 1 0,-1-1 0,-1 0-62,-2-2 1,1 1 0,-1 0 0,0 1 0,-3 0 0,-2-1-1,0-1 1,-1 1 45,-3-1 0,-1 0 0,2-1 1,-1 0-1,-3 1 0,-1-1 0,-1 0 1,1 0-153,30-5 0,-7 1 1,-6 1-1,-4 2-207,-4 2 1,-4 1 0,-6 4-1,-4 0-339,-4 0 1,0 2 715,-9 2 0,-1-1 0,-6 9 0,-3 2 0</inkml:trace>
  <inkml:trace contextRef="#ctx0" brushRef="#br0" timeOffset="1">11830 5472 8617,'0'-11'-587,"0"-1"1,0 0 666,0-4 1,0 4 0,0-4-307,0 4 272,0 5 0,0-3-19,0 3-11,0-4 1,-2 5 0,-2 2-1,-3 3 52,-3 1 1,-3 1 0,-2 4 0,-4 7-25,-3 6 1,-1 3 0,0 3 0,2 2 2,1 0 1,4 5 0,6-4 0,2-1-2,4 2 1,-1-3 0,1 1 0,3-2 10,4-1 0,3 0 1,5-1-1,2-2 7,2-1 0,3-5 0,5 2 0,1-4-11,3 0 0,2-2 0,6-2-130,-1-5 50,0-1 1,5-2 0,0-2-365,2-1 346,-4-4 1,1-6 0,-6-2 0,-3-3 22,-1 1 1,-1-5-1,-6 3 1,-2-3 26,-3-1 0,-5 0 1,-3 1-1,-5-1-11,-1 0 1,-7 1 0,-4 2 0,-7 2 7,-6 1 0,-6-2 0,-7 4 12,1 1 1,-4 1-1,-2 2 1,0 0 0,-2-1 13,1 1 0,0 4 0,5 2 0,1 1 75,2 1 0,2-1 1,1 4-116,3 0 44,3 5 1,5 1-1,0 6-331,-2-1 144,5 1 1,-2 4 0,4 3 0,-1 3-188,1 1 1,1 5-1,1 3 342,1 6 0,0-1 0,-1 3 0</inkml:trace>
  <inkml:trace contextRef="#ctx0" brushRef="#br0" timeOffset="2">12711 11059 8086,'-6'-5'-158,"2"-3"1,8 2 0,5-2 0,5 1 249,5 0 1,9 2-1,6 5-65,7 0-22,9 0 0,-1 2 0,7 1 0,3 5 37,-1 2 0,1 2 0,-1-1 0,2 2-25,1 2 1,-28-9 0,0 0-1,0 0 1,-1 0 0,2-1 0,1-1 6,1 1 1,1-1 0,-4 0 0,1 1-1,2 0 1,-1-1 0,0-1 0,0 0-56,-2 0 1,0-1 0,1 1 0,0-1 0,28 1-1,1 1-43,-1-2 1,-2-2 0,-7-2-1,-3-3 52,-3-2 1,-10 3 0,-3-2 0,-2 1 10,-3 2 1,-6 1 0,-6-1-1,-2 0-4,0 0 1,-3 2-1,-6-1-91,-1-1 86,-1 1 8,-4-3-31,-5 0 1,-7 3-1,-7-5 1,-5 2-21,-6 3 1,-10-1 0,-11 1 0,-2-2 32,-6 1 1,-4 2 0,27 1-1,-1 0 1,-1 0 0,0 0 42,-1 0 1,-1 0-1,-2-1 1,0 1 0,-1-1-1,1-1 1,-2 0-1,0 0-68,-2 1 1,-1 0 0,1-2 0,0 1 0,-1-1 0,-1 1 0,1-1 0,1-1 91,0 0 0,0-1 0,2 0 0,1 0 0,-1 0 1,1 0-1,0 0 0,1 1-23,0 0 1,1 0 0,5 1 0,1-1 0,-29-6 0,7 1 16,4 1 1,13 2 0,3-2 0,8 4 97,7 3 0,4 1-174,7 0 61,5 0 0,6 0 0,9 1 0,6 3 6,8 4 0,6 2 0,10 1 0,7 1 28,6-1 1,11-3-1,-29-5 1,0 0-1,4 0 1,1-1 5,2 0 1,1-1-1,1 0 1,0-1-1,3 0 1,0 0-1,0 1 1,1-1-35,0 2 1,1 0 0,-1-1-1,0 0 1,2 0 0,0 1-1,0 0 1,-1-1-63,-1 1 1,0 0 0,-1-2 0,0 1-1,-2 1 1,1 0 0,-2-1 0,0-1-67,0 0 0,-1 0 0,1 0 0,-2 0 0,-1 0 0,-1 0 0,0 0 0,-1 0 21,-2 0 1,0 0 0,-1 0 0,0 1 84,0 2 0,-1-2 0,-1-2 0,-1 0 0,30 3 0,-1 2 0,-1 2 0,1 2 0</inkml:trace>
  <inkml:trace contextRef="#ctx0" brushRef="#br0" timeOffset="3">7489 11551 7118,'-11'0'-689,"1"-1"1,1-1 688,1-2 0,-5-5 0,-4 2 0</inkml:trace>
  <inkml:trace contextRef="#ctx0" brushRef="#br0" timeOffset="4">7283 11540 8135,'-7'0'-1282,"-1"0"1401,5 0 0,0 0-41,6 0 1,4 0 0,4 0-1,2 0 15,2 0 1,3 0-1,5 0 263,0 0-302,5 0 0,1 0 1,7 0-1,2 0 42,4 0 0,2 0 1,4 0-1,1 0-18,5 0 0,-2 0 0,1 0 1,2 0 0,1 0 1,1 4 0,-1 0 0,-2-1-138,-5 2 1,-7-2 0,-4 3-1,-3-1-165,-5-2 0,-2-2 0,-5 1 1,-1 0-507,-3 2 0,1 0 729,-5-4 0,1-5 0,-5-2 0</inkml:trace>
  <inkml:trace contextRef="#ctx0" brushRef="#br0" timeOffset="5">9081 11574 7528,'1'-11'-236,"3"-1"1,-1 5 0,3-1 0,2-1 415,2-1 0,0 0 1,9 1-1,3 1-78,3-1 1,8 3-1,8 0 1,4-1-43,6 1 0,10 0 0,-29 1 0,2 1 1,1 0-1,0 0-10,0 0 0,1-1 0,0 0 1,1 0-1,2 0 0,2 0 0,-1 0 1,0 1-64,0 0 0,0 0 0,-1 1 0,0 0 0,1-1 0,0-1 0,2 1 0,0 0 59,0 0 1,1-1 0,0 2 0,1 0 0,-3-1 0,0 0 0,2 0 0,0 0-7,0-2 1,0 1-1,-2 1 1,1 1 0,0-1-1,1 1-930,0 1 1,-1-1 879,-1-1 1,0-1-1,-2 5 1,1-1 0,-3-1-1,-1-1 1,1 1 0,0 0-22,-2 0 0,-1 0 0,-1 0 0,-1-1 0,25 1 0,0-3-28,1-2 0,-10 5 1,-4-3-1,-3 1-52,-4 0 0,-3 0 0,-3 3 1,-4-2-329,-3 0 439,-6-1 0,-4 8 0,-3-1 0,3 1 0</inkml:trace>
  <inkml:trace contextRef="#ctx0" brushRef="#br0" timeOffset="6">5989 12135 8247,'0'-6'-1510,"0"-4"1597,0 8 1,1-4-18,3 2 1,-1 3 0,4-4 0,4 0 16,3-3 1,0 2 0,6-1 0,4 2-18,5 3 1,4 1 0,2 1 0,0 0 2,4 0 0,1 1 1,6 1-1,0 3-61,0 2 0,1-1 0,2 3 0,5-3 58,2 0 1,0-3 0,-1-3-107,-2 0 66,1 0 1,-1 0-1,-1 0-75,-1 0 73,-1-5 0,-6 3 0,-1-6-182,-1-1 95,-5 4 0,1-5 0,-6 4-491,-1-1 354,-6-3 1,3 7 195,-5-4 0,0-1 0,0-3 0</inkml:trace>
  <inkml:trace contextRef="#ctx0" brushRef="#br0" timeOffset="7">8692 12055 6969,'5'-11'-415,"1"4"0,7 3 739,2 3-210,3-4 1,6 4 0,4-3-1,5 3-33,4 1 0,12 0 1,1 0-1,9 0-57,6 0 0,-30 0 0,1 0 1,1 0-1,0 0 0,0 0 0,1 0 29,1 0 0,0 0-1032,2 0 1,2 0 1004,-3-3 1,1 1-1,3 1 1,0 0-43,-4-1 0,0 1 0,4 0 0,0 0 1,-3 1-1,0 0 0,2 0 0,0 0-39,-1 0 1,0 0-1,-3 0 1,1 0-1,-3 0 1,-1 0 55,-1 0 0,-1 0 0,0 0 0,1 0 0,0 0 1,0 0-1,-2 0 0,0 0-21,31 0 0,-6-4 0,-3 1 0,0-1 12,-5-1 0,-5 2 1,-4-4-1,-2-2-400,-2-2 340,-1 5 1,-6-4 0,-2 4 0,-2-2 67,-5 0 0,-4 2 0,2-2 0,1 5 0,2 1 0</inkml:trace>
  <inkml:trace contextRef="#ctx0" brushRef="#br0" timeOffset="8">11200 12078 7340,'-7'-5'-289,"7"2"0,9-3 1,5 1 458,5 2 0,4 2 0,5 2-103,7 3 1,0-3-1,8 3 1,5-2 142,4-2-176,4 0 0,2 0 1,3-2-1216,-28 0 1,-1 0 1198,2 2 1,0-1-1,1-1 1,1-1-1,-1 3 1,0 0 0,-1 0-1,-1 0-14,1 0 1,0 0-1,-1 0 1,0 0 0,32 0-1,-3 0 30,1 0 1,-5 0 0,3 0 0,-2 0-99,-2 0 1,-5-1 0,-1-2 0,-1-2 19,-1-1 1,-3 3 0,-5-1-1,-2 2 17,-2-2 0,-3 3 0,-3-3 5,-4 3 1,-3 1 0,-1 1 0,-2 2-1,-1 2-26,-5 1 1,1-2-1,0 2 1493,-2-1-1477,-7 4 1,3-6 66,-2 4 1,2 1-1,2 3 1</inkml:trace>
  <inkml:trace contextRef="#ctx0" brushRef="#br0" timeOffset="9">6974 12627 7712,'-6'0'-705,"2"0"0,9-1 684,6-3 0,6 2 0,7-4 0,3-1 170,3 1 0,7-2 0,4-3-104,4-1 1,-1 5 0,9 0 0,2 1 0,2 1 9,5 0 0,-3 0 1,-26 3-1,-1 1-3,1-1 1,0 0-790,4 0 0,-1 0 759,-4 0 0,1-1 0,3 3 1,0-1-84,-1-4 0,-1 0 56,31 4 1,-31-2 0,1-1-1,24 2 1,3-2-39,-3 1 1,-5-2 0,-5 0-1,-2-1-73,-1-3 0,-1-1 116,-3-2 0,4 3 0,-6 1 0,0-4 0,2-1 0,1-2 0</inkml:trace>
  <inkml:trace contextRef="#ctx0" brushRef="#br0" timeOffset="10">9757 12616 7103,'5'6'-191,"3"-2"0,7-1 0,5-1 0,6 2 432,4-1 1,10-2-1,5-1 59,8 0-241,3-5 1,3 4 0,5-3-1199,-30 3 0,1 0 1179,0 1 1,1 0-1,1 0 1,0 0 10,0 0 0,1 0-127,2 0 0,0 0 88,3 0 0,-1 0 1,0 2-1,-1 0 0,3 0 1,0 0-1,0 0 1,0-1 2,-1-1 1,0 1-1,0-1 1,1 0-1,-2 0 1,0 0 16,1 0 1,1 0-1,-1-1 1,0 1-1,-2-1 1,0-1-1,-2 0 1,0 0-1,-3 1 1,0 0-59,0 0 0,-2 0 0,0 0 0,0-1 0,-1 0 0,-1 0 0,29-1-31,-3 2 1,0-3-1,-2-1 1,-3 0-103,-3 0 0,-1-3 0,-2 3 0,-2 0 17,-1 0 1,-4-3 0,-2 5 0,-2-1 141,-2-1 0,-2 3 0,0-1 0,-1 1 0,0 2 0</inkml:trace>
  <inkml:trace contextRef="#ctx0" brushRef="#br0" timeOffset="11">13295 12605 7998,'12'0'-144,"-1"0"0,1-4 0,0-1 1,4 0 115,3 0 1,4 1 0,3 4 0,5 0 69,2 0 1,1 0 0,2 0-1,4 1 58,5 3 0,1-3 1,6 4-1,2 0 24,3 3 0,3-2 0,-3 1-133,0-2 2,6 4 1,-4-4 0,5 4-1,0-3 25,-1-1 0,-29-1 1,0 0-1,1-2 1,1-1-1,-1 1 1,0-1-62,1 0 0,-1-1 0,2 0 0,-1 0 0,-1 0 0,1 0 0,0 0 0,1 0 31,-2 0 1,1 0 0,1 0 0,0 0-1,0 0 1,-1 0 0,1 0 0,0 0-13,0 0 1,0 0 0,-1 0-1,-1 0 1,-1 0 0,-2 0-1,33 0-15,-32 0 0,1 0 0,-1 2 1,0 1-1,-1 0 0,1 1 1,28 3-44,-3 1 1,-2 3 0,-1 5 0,-4-4 11,-4-3 1,1 0 0,-7-5 0,1-1-5,0-2 1,-5-1-1,0 0 57,-5 0-18,1-5 0,-11 2 0,3-3 153,-5 1-128,-6-4 0,3 8 0,-7-4 58,-3-1 0,-3 5 0,-8-4 22,-3 0 1,-3 4 0,-2-3 0,-1 3-128,-2 1 0,1 0 0,-4 0 0,2 0-120,2 0 177,1 0 0,-3-5 0,-2-2 0</inkml:trace>
  <inkml:trace contextRef="#ctx0" brushRef="#br0" timeOffset="12">21438 10097 7382,'-12'6'0,"1"2"0,-1 5 0,1 2-237,-1-1 1,3 5-1,1 3 1,-3 4 295,2-1 1,1 4-1,-3 2 1,2 1-19,2-2 1,0 2 0,-1-4 0,1-1-31,2-3 1,-3 0 0,5-9-250,0-1-8,2-1 246,1-2 0,0-4 0,0-2 0</inkml:trace>
  <inkml:trace contextRef="#ctx0" brushRef="#br0" timeOffset="13">21174 10281 6648,'-6'5'-408,"2"2"491,3 3 1,1 6 0,0 0 0,0 1-18,0-1 1,1 5 0,3-2 0,2 2 59,1 2 0,3 0 1,-4 0-1,2-1-35,-1-3 0,1 1 0,3-5 0,1-2-12,-1-4 1,2 0 0,1-5 0,3-2-23,0 0 0,-1-4 0,3-1-130,1-5 68,2-7 0,1-3 0,0-5 1,-1-1 34,1-3 1,-4 3 0,-1-2-864,-1 6 475,-2 4 1,-3 0 357,-1 1 0,-5-5 0,-1 2 0</inkml:trace>
  <inkml:trace contextRef="#ctx0" brushRef="#br0" timeOffset="14">22720 8311 8310,'0'21'-160,"0"2"1,0 2 0,0 12 0,0 5-82,0 8 0,4 11 1,-1-27-1,0 0 1,1 3-1,1 0 271,1 0 0,1 1 0,0 3 1,0 1-1,-1-2 0,1 0 0,0 0 1,0-1-29,0-2 1,1 0 0,1-3 0,1-1 0,5 23 0,-1-3-300,-1-3 1,-7-5 42,-2-7 0,-2-5 0,-2-10 1</inkml:trace>
  <inkml:trace contextRef="#ctx0" brushRef="#br0" timeOffset="15">22629 8369 7675,'0'-22'0,"0"2"0,1 2-199,3 1 1,2 3 0,5 6 0,2 1 316,2 2 0,3 1 0,8 6 149,4 1-239,6 4 0,11 8 0,5 0 1,7 0-10,-28-6 0,1-1 0,6 1 0,-1 0 0,0 2 0,-1 1 1,3-1-1,1 1-13,2-1 1,0 1-1,-2-2 1,0 1 0,1 0-1,-1 0 1,-1-1 0,-1 1-16,-1 1 0,0 1 1,-2-2-1,1-1 1,-4 0-1,-1-1 1,27 10-2,-7-1 1,-2-1 0,-2-6 0,-5 1 10,-5-1 0,-1-3 1,-11-2-1,-2 0 78,-3 1 1,-6-5 0,2 3 0,-4-1-10,0 0 1,-1 1 0,1-1 0,-2 4-64,-2 2 0,2 2 0,-3 4 0,4 3 1,0 2 0,1 7 0,-1 4 0,-1 5-46,-2 5 1,1 3 0,-4 0 0,0 1-83,0 0 1,-1 0 0,-4 0 0,0-1-201,0 1 0,-1-1 1,-3-2-1,-4-2-2,-2-2 0,-3-1 322,-2-3 0,-3 4 0,-5 2 0</inkml:trace>
  <inkml:trace contextRef="#ctx0" brushRef="#br0" timeOffset="16">22823 9559 8004,'12'-6'-480,"9"-3"0,6 4 0,7 0 462,8 0 0,3 1 1,13 5-1,-25 1 0,-1 0 118,3 2 0,0 0 1,3-1-1,-1 0 1,1 1-1,-1 0-1698,3 0 0,1 1 1597,0 0 1,0 0 0,-1-1-1,-1-1 1,0 1 0,-1-1 0,-2 0-1,0 0-15,-1 1 0,0-1 0,29-1 0,-4 3-741,-6 0 757,-8-4 0,-4 5 0,-8-6 0,-4 0 0,-5 0 0</inkml:trace>
  <inkml:trace contextRef="#ctx0" brushRef="#br0" timeOffset="17">23476 8598 8051,'-10'-5'-1532,"2"-3"1314,-2 3 274,9 0 1,-4 15 0,5 8 219,0 10-158,0 7 0,5 18 1,2 4-1,4 6-80,-6-29 1,1 0-1,0-2 1,1 1-1,-1-1 1,2-1-1,8 32-49,2-4 0,-4-1 1,3-5-1,-2-3-198,0-3 0,-1-5 0,-5-2 0,-3 0-254,0-3 463,-3-7 0,-3 3 0,0-3 0</inkml:trace>
  <inkml:trace contextRef="#ctx0" brushRef="#br0" timeOffset="18">23110 7670 6799,'-7'17'-50,"-2"-3"0,5 6 83,2 4 1,-1 1 0,1 5 0,-2 2-129,1 1 113,2 1 1,1 1 0,0-1-170,0 0 60,5 1 1,0-6-1,4-2 1,-1-4-86,1-4 1,-3-4 175,2-7 0,-1-3 0,5-5 0</inkml:trace>
  <inkml:trace contextRef="#ctx0" brushRef="#br0" timeOffset="19">23132 7647 8021,'13'0'-1759,"2"0"1811,-2 0 1,4 6 0,-5 1 0,2 3-49,2 2 1,4-1 0,-2 2 0,0 1-5,-3 1 1,-2 1 0,-2-5 0,-1 0 0,-2 1 1,-4-1 0,-8 1 22,-4-1 1,-7 1-1,-5-1 1,-4 1 51,-3-1 0,-4-1 1,5-1-1,0-1-4,2 1 1,6-3-1,3 0 5,2-1 0,4 4-249,5-1 109,1 2 1,17 2 0,-3-1-134,2 0 190,5 6 1,-2-4-1,4 3 1,-2 0 11,-1-1 0,3 0 1,-2-3-1,0-2 15,-3-3 0,-6 3 0,-3-2 54,-1 2 1,-6 0 0,-8-1 0,-5-1 3,-5 1 0,-6 0 0,-2 0 0,0-3-166,-1-1 1,5 3 0,-1-4 0,5-2 86,3-1 0,-5-1 0,3 0 0</inkml:trace>
  <inkml:trace contextRef="#ctx0" brushRef="#br0" timeOffset="20">22903 11345 7795,'-7'-5'0,"0"-2"-250,2-4 1,0 4 0,1-1 0,-2-1 235,0-1 1,-4 2-1,2 2-83,-2 1 63,-7-4 1,-1 8 0,-5-4 0,1 1 94,-1 0 0,-4-1 0,-1 2 1,-1 0-2,-3 0 1,-5 2 0,-2 1-1,-2 0-9,-2 0 1,-6 1 0,0 3 0,0 4-41,2 2 0,5 1 1,1 1-1,2 0-2,2 4 1,3-4 0,4 4-1,6-2 38,4 1 1,7 3 0,0 5 0,5 1-51,-1 2 1,4 1 0,1 6 0,2 4 44,2 3 1,0 3 0,0 6-68,0 5 34,0 2 0,6 6 0,-3-30 1,2 1-763,2 1 0,0-1 750,6 31 1,-2-32-1,1-2 1,10 26-1,4-2-27,4-5 0,0-7 1,5-4-1,-1-3-22,0-5 0,4-7 0,2-9 0,1-5 38,2-5 1,3-4 0,2-5 0,2-7-13,-2-5 0,3-10 0,0-4 0,0-3-18,0-4 0,2 2 0,-3-3 0,-1-2-4,-23 18 1,-1 0-1,18-20 1,-20 19 0,-1-2-1,-1 1 1,-1-2 7,-1 0 0,-1 0 1,12-29-1,-3 2 46,-3 5-39,-6 2 0,-3 1 0,-7 1 189,-4 3-93,-3 3 1,-1 6 0,-3 1 0,-4 3-22,-9 1 1,-5 1-1,-6 4 1,-5 1 13,-5 3 0,-7-1 1,-7 5-1,-1 1-18,-3 1 1,-1 2 0,-2-1 0,-2 2-21,-1 2 1,26 5 0,0 1 0,1 2 0,0 0-1,0 0 1,1 0 1,0 0 0,0 0 0,-31 5 1,31-1-1,1 1 0,-29 8-6,3 2 1,9 2-1,5-2 1,3 4 511,4 3 0,6 1 1,5 1-605,2 3 40,1 2 1,5 1 0,3 1-9,2 1 48,1-4 1,2 3 0,1-3 0,3 0-52,1 0 1,1-1 0,4-5 0,0-2 4,0-1 1,6-4 0,5 3 0,4-1-135,3-3 1,2-2 177,7 0 0,2-1 0,5 1 0</inkml:trace>
  <inkml:trace contextRef="#ctx0" brushRef="#br0" timeOffset="21">22800 12513 7436,'5'-10'-279,"3"2"0,2 4 332,2 3 0,0 1 1,2 0-1,2 0-39,-2 0 0,0 0 1,0 0 370,1 0-260,0 5 1,-7 0 0,-1 4 77,2-1-178,-4-1 0,1 6 1,-8 1 0,-2 1 1,-2 2 0,-5-3 0,-1 1 8,1-1 1,-1 0 0,1 0 0,-1 1-43,1-1 1,1-1 0,2-1 48,4-1 0,3-3 0,2-2-36,3-1 0,4 0 0,7-2 1,4 1 18,3-2 1,1-4 0,1-3-1,1-2-20,2-2 1,0-1-1,-4 0-1063,0 2 492,-1-2 566,1 4 0,0-6 0,0 1 0</inkml:trace>
  <inkml:trace contextRef="#ctx0" brushRef="#br0" timeOffset="22">24060 12318 7618,'-5'-6'221,"-3"2"1,-3 8 0,-3 4-1,-3 3 1,0 4 186,-4 4 1,0-1 0,-2 1-810,0 2 321,0 0 0,0 2 1,0-1-418,0-3 326,0 3 0,-4-6 1,2 3-1,2-2-336,3-1 0,5-3 507,-5 2 0,6-2 0,-2-2 0</inkml:trace>
  <inkml:trace contextRef="#ctx0" brushRef="#br0" timeOffset="23">24381 12387 7622,'-12'0'312,"2"5"0,1 3 0,3 2-222,1 1 0,1 1 0,4 1-486,0 2 337,0 3 0,0 5 0,0-1 0,0 1 23,0 0 0,1 0 0,2 0-673,1 0 319,-1 0 390,2-5 0,2 3 0,4-3 0</inkml:trace>
  <inkml:trace contextRef="#ctx0" brushRef="#br0" timeOffset="24">22067 13475 7509,'12'-16'0,"1"1"0,1 0-36,1-2 0,0 5 0,-2-5 1,2 2 64,4 0 0,7 1 0,0 6 0,0 4-112,-2 3 1,-1 6 0,-1 3-1,-3 3-21,-4 4 1,-4 4 0,-3 7-1,-4 1 22,-3-2 0,-1 3 0,-1 0 0,-3 0 172,-4 0 1,-6 2 0,-1-2 0,1 0-8,1 0 0,-1-1 1,2-5 56,1-3-130,3 2 1,0-12 8,0 3 1,6-10 0,-2-3 0,4-10-77,4-11 0,2-7 0,6-9 1,0-4-18,4-3 0,-4 3 1,5 1-1,-2 2 146,0 2 0,4 7 0,-3 4 1,-1 6 94,2 4 0,-5 5 1,4 3-123,-4 5 1,-4 6 0,-2 5-1,-1 3-39,-2 5 1,-3 2 0,-4 4-33,-4 1 0,-3 0 0,-3 0 0,-3 0 137,0 0-110,3-5 0,-8 2 1,3-5 234,-3-1-225,4-1 1,-3-3 0,3-1-1,0-3 13,3 0 0,-2-3 0,2-4-57,1-3 1,5-3 0,3-7-1,1-3 1,2-1-132,2-2 0,2-2 0,3 1 0,5 2-85,5 3 0,-1 5 1,3 3-1,-1 4-115,1 3 364,4 1 0,3 0 0,6 0 0</inkml:trace>
  <inkml:trace contextRef="#ctx0" brushRef="#br0" timeOffset="25">22858 13429 7614,'-12'-4'0,"1"-1"38,-1-1 0,-4 2 0,-2-3 0,-1 1-86,0 0 19,0 3 0,-4-2 1,1 5-76,3 0 94,-3 0 0,10 0 1,-4 0-1,4 0 0,0 0 0,6 1 0,2 3-135,3 4 0,1 2 1,1 1-1,3 1 116,3-1 0,5 1 0,2 0 0,1 2 46,-1 2 1,3 4 0,-2-2 0,0 1 1,2 0 1,-8-4-1,1 3 1,-4-1 40,-3-3 0,-2-2 1,-1 0-1,0-1-10,0 1 1,-5-5 0,-3 0-177,-2-2 81,-1-1 0,-1-4 1,1-2-258,-1-1 201,-4-4 0,7-8 0,-3-2-319,2 0 420,5 3 0,-5-8 0,9 4 0,-4-5 0</inkml:trace>
  <inkml:trace contextRef="#ctx0" brushRef="#br0" timeOffset="26">22869 13383 7205,'-4'8'-312,"0"-1"292,2 2 1,1 1 0,1 3 0,0 2 18,0 4 1,0-1 0,0 1 0,0 0 3,0-1 1,0 3-1,0-6 1,0-1 11,0-1 1,0-6-27,0 1 0,5-6 1,1 1 5,0-6 1,5-3-1,-4-7 1,5-2-107,3-4 0,-2-1 0,2-1-57,-2 2 145,-2 0 1,1 1 0,-2 3 160,-3 2 15,4 7-56,-10 1-61,4 5 1,-5 1 0,0 3 0,0 4 29,0 2 0,0 1 1,0 2-1,-1 1-8,-3 1 1,3 2 0,-3-3-46,2 1 1,2 0 0,0-3 0,0-1 0,0 1 2,0-1 0,2-3 1,2-2-7,3-1 1,3-1 0,2-5-6,-1-3 0,-3-4 1,-2-7-225,-1-4 151,4 2 1,-7-4-1,1 0-475,-1-4 543,-2 1 0,0-9 0,0 3 0</inkml:trace>
  <inkml:trace contextRef="#ctx0" brushRef="#br0" timeOffset="27">23591 13406 7675,'6'-5'234,"4"2"1,-2-3 0,2 0-299,1-1 1,6 3 0,3-2 0,6 1 34,4 2 0,-1 2 0,1 1-606,-2 0 457,-2 5 1,-3 0-1,0 4-561,0-1 739,-5-6 0,4 9 0,-5-5 0</inkml:trace>
  <inkml:trace contextRef="#ctx0" brushRef="#br0" timeOffset="28">24461 13337 7755,'-12'12'0,"1"-1"-109,0 1 130,-1-1 0,4 1 0,1 0 1,-1 4 34,2 3 0,1 2 0,5 2 1,0-1 9,0-3 0,0 2 0,0-3 0,1 0-50,3-3 1,2-3-1,6-5 1,-1-3-56,1-3 0,3-2 1,0-3-1,-1-3 59,-1-3 1,-2-7 0,1-2 0,-1-1 18,1 1 0,-2-7 0,-3 3 0,-2-2-27,1-3 0,-5 4 0,1-4 42,-4 0-35,1 9 0,-13-7 1,2 11 8,-1 1-10,-4 1 1,3 3-1,-4 2-524,1 5 294,2 1 0,4-2 0,-1 1 212,1 0 0,-6 7 0,-1 2 0</inkml:trace>
  <inkml:trace contextRef="#ctx0" brushRef="#br0" timeOffset="29">22766 12536 9198,'-11'0'-2137,"4"0"2366,2 0 1,6 0-104,3 0 0,3-4 0,4-1 0,0 0-18,1 0 0,3-3 1,2 3-1,-1 0-80,1 0 0,-1 1 0,-2 4 0,2 0-60,-2 0 0,-2 1 0,0 3 0,-1 4-6,1 2 1,-2 1 0,-3 1 0,-3-1-1,-2 1 0,-2 3 1,0 0-1,0 1 122,0 0 1,-6-3 0,-1 2-128,-3-2 52,-2-2 1,1 1-1,-2-1 1,-1-1 2,-1-2 1,-2-3-1,3-5 1,-1 0 25,1 0 0,1 0 1,2 0-1,-1 0 587,1 0-496,-1 0 1,6-1-71,2-3 1,8 1 0,5-3-1,4 1-106,2 2 0,5-2 0,-1 2-17,3 0 0,-3 2 0,0 1 0,2 0 0,0 0-33,2 0 0,0 0 0,0 1 1,-1 2 33,-3 0 1,1 6 0,-3-1 76,0 2 1,-3 7-1,3 0 1</inkml:trace>
  <inkml:trace contextRef="#ctx0" brushRef="#br0" timeOffset="30">22766 12502 7517,'5'-12'123,"1"6"0,6 1 181,-1 0-254,1 3 1,3-3 0,2 5 0,-1 0-11,1 0 1,-2 0-1,-2 0 1,-1 1-23,0 3 1,2 3 0,-8 5 0,1 2-126,-4 2 0,-1 3 0,-2-3 0,0 1-136,0-1 1,-5 3 0,-3-3 0,-2-2 120,-2-2 0,1-1 1,-2-3-1,-1-1 109,-1-2 1,-4 3 0,4-5-1,1 1-50,1 1 0,1-3 0,1 1 186,-1-1 94,1-2 344,5 0-270,1 0 0,6 0-193,3 0 1,-1 0 0,8 0 0,3 0-42,2 0 1,3-2 0,5 0 0,3-2-121,4 1 1,2-2 62,1 2 0,-5-6 0,-1 2 0</inkml:trace>
  <inkml:trace contextRef="#ctx0" brushRef="#br0" timeOffset="31">23373 11792 7349,'0'-12'-192,"-5"6"0,-3 3 0,-2 7 181,-1 8 1,-1 4 0,1 7 152,-1 0 0,-3 4 0,-2 1 0,1 1 0,-1 3-29,3 1 0,2 0 0,0-3-77,1-3 9,-1 2 0,5-4 0,-1 1-254,-1-2 83,4-6 0,-4 3 0,5-6 0,2-1-194,0-1 1,-1-2 0,-2-1 319,-2-2 0,5-3 0,-3-5 0</inkml:trace>
  <inkml:trace contextRef="#ctx0" brushRef="#br0" timeOffset="32">23064 12147 7792,'-7'5'67,"2"-3"1,4 6 5,-3 1-81,3 6 0,-4-2 0,5 3 0,0 1 67,0 2 0,0 1 0,1 1 1,2-4 9,0 0 1,3-2-1,-4-3 1,3-1-112,2 1 1,1-6 0,6-2 0,2-3-43,-2-1 1,4-1 0,1-3 0,2-4-83,2-2 0,-1-6 0,-2-3 0,-1-3 92,2-1 1,0 1 0,1 2 0,-3 2-193,-4 2 266,3 0 0,-5 5 0,3 0 0</inkml:trace>
  <inkml:trace contextRef="#ctx0" brushRef="#br0" timeOffset="33">23499 10945 7429,'0'-13'0,"0"-1"0,0-1-360,0 1 0,-5-3 0,-3 1 1,-2-1 482,-1 0 1,-2 2 0,-2 4 0,-3-1 29,0 1 0,-4 5 0,4 0 0,-1 3-149,0-1 1,5 0-1,-2 4-5,-1 0 1,6 1-1,-1 3 14,7 4 0,5 2 0,3 1-57,1 1 0,5 0 0,-1 2 0,5 3 21,2 1 46,1-4 0,-1 2 0,0-3 0,-1 1 52,-1 1 1,1 1 0,-1-5-1,-4 0 62,-3 1 1,-2-1-85,-4 1 0,-2-1 1,-3-1-1,-6-1 0,-7-2 3,-4-2 1,0-1 0,-3-4 0,0 0-76,-2 0 0,1-2 0,3-1 0,0-5-127,0-2 0,5-3 0,4-2 0,4-4 67,2-3 0,6 0 1,-2 2-748,3 1 826,1 0 0,5-9 0,1-1 0</inkml:trace>
  <inkml:trace contextRef="#ctx0" brushRef="#br0" timeOffset="34">23533 10693 7856,'-6'0'-927,"-3"1"982,5 3 1,0 2 0,4 6 0,0-1 10,0 1 1,0 3-1,0 0 1,0 0-1,0 2 1,0-3 0,0 4 0,2-2-65,1-2 0,-1-1 0,3-2 0,-1 1 4,-1-1 0,6-1 1,-1-1-98,2-1 0,0-7 1,1 1-1,-3-8-46,1-4 1,7 1 0,-6-7 0,1-1 55,3-2 0,-4 1 0,-2 1-281,1 0 275,1 2 1,-2 3 56,-1 1 1,-3 5-1,3 3 146,-2 6 1,-2 7 0,-3 6 0,2 1-2,2-1 1,-3 3 0,4-3 0,-1-2 83,0-2 0,4 0 0,0-2-34,2-2 0,2-3 0,-1-5-115,1 0 0,-5-5 0,1-4 0,0-4-86,-2-2 1,-1-1 0,-4 5 0,2-2 70,1-2 1,-1 2-36,-3-2 0,6 2 0,0 2 0</inkml:trace>
  <inkml:trace contextRef="#ctx0" brushRef="#br0" timeOffset="35">24049 10853 8227,'6'-5'0,"-1"-3"0,-1-2-42,0-1 1,0-5 0,-4 1 0,0 1-67,0 1 0,0 2 0,-2 0-778,-2-1 787,-2 1 1,-5-1 0,-1 2 46,1 2 48,-6 3 0,3 5 0,-4 0 0,2 2 8,2 1 0,-3 4 0,3 4 0,3 2 4,2 2 0,3-1 1,-2 4-1,4 0 89,3 0 1,1-3-1,0 3 1,1-2-5,3-2 1,-2-1 0,6-2 0,2 0-35,4-4 0,-1-2 0,4-5-108,-1 0-64,2 0 0,0-5 1,-2-4-256,1-5 265,-4 2 1,3-6-1,-4 4-173,-1-2 233,-5 1 1,3 0 0,-5 0 180,-1 1-103,3 1 1,-5 5 227,3 1 0,-4 4-151,-4-1 1,3 4-1,-3 4 1,2 4 15,-2 2 1,2 3 0,-1 1 0,1 1-89,2-1 0,0-1 0,2-2 0,0 1-176,2-1 1,5 0 0,-1 1 0,2-2-42,1-2 1,-3-2 0,-1-3-350,2 0 404,2 1 0,0-5 122,0-3 0,1-2 0,-1-6 0</inkml:trace>
  <inkml:trace contextRef="#ctx0" brushRef="#br0" timeOffset="36">24278 10693 7766,'-4'11'-28,"0"1"1,-1 0 0,2 4 0,0 3-9,0 2 1,-2 3 0,1 3 130,2 4 1,-4 1 0,3-1 0,0-1-78,2-2-41,1-2 0,0-3 0,1 0-321,3 0 115,-3-5 1,8 2 0,-4-5 228,2-1 0,0-1 0,5-1 0</inkml:trace>
  <inkml:trace contextRef="#ctx0" brushRef="#br0" timeOffset="37">24278 10681 7904,'11'0'0,"1"0"0,-1 0 0,0 2 202,1 1 1,3 0 0,2 3-184,1-1-13,-4 4 1,6-4-1,-5 4 132,-1-1-52,-6-6 1,1 9-1,-7-5 84,-3 0 1,-5 3-1,-10-5-69,-3-1 1,-2 2-1,-4-1 1,0-2-1,-3 1 149,-1 0 0,3-1-250,0 1 0,-4-1 0,1-2 0</inkml:trace>
  <inkml:trace contextRef="#ctx0" brushRef="#br0" timeOffset="38">19491 13658 7820,'15'-4'0,"2"-1"-198,0-1 0,6 3 1,7-1 29,3 3 0,5 1 0,11 0 1,4 0-1,1 0 212,4 0 1,-4 0 0,7 0-196,-2 0 2,-12 5 1,1-4 148,-9 3 0,-1-3 0,-4-1 0</inkml:trace>
  <inkml:trace contextRef="#ctx0" brushRef="#br0" timeOffset="39">20132 13509 7848,'6'-1'693,"-2"-3"1,-1 3-1099,1-3 371,-3 3 1,9 2-1,-4 3-22,1 3 78,3 9 1,-9-2-1,3 6 1,-3 4-26,-1 5 1,-6 1-1,-5 0 1,-6 2-130,-1 1 0,-3-2 0,1-2 0,-1-1-97,-2-3 0,0-1 0,1-3 0,2-5-812,1-4 1041,5-3 0,-3-3 0,6-1 0</inkml:trace>
  <inkml:trace contextRef="#ctx0" brushRef="#br0" timeOffset="40">22159 13555 7789,'12'0'58,"-1"0"1,2 0 0,2-1-20,4-3 0,8 2 1,5-1-1,6 1 123,8 2 0,-1 0 0,8 0 0,-1 0-4,1 0 1,6 0 0,-6 0-1,3 0-129,1 0 1,-1-3 0,-2-1 0,-5 1-141,-2 2 0,-3 1 1,-5 0-1,-4 0-267,-2 0 1,-7 1 0,-1 2-603,-5 1 708,-6 4 1,-3-1 271,-7 4 0,-3 1 0,-1-1 0</inkml:trace>
  <inkml:trace contextRef="#ctx0" brushRef="#br0" timeOffset="41">22434 13933 7767,'-12'0'0,"1"0"103,0 0 0,3 0-134,0 0 0,7 0 0,1 1 18,6 3 1,5-3-1,0 4-37,0 0 39,1-4 0,1 8 1,1-4-19,1 2-42,0 0 1,-3 5 0,-2-1-65,-3 1 1,2-1-44,-5 1 1,0-5 159,-4 1 1,-1-4 0,-3 2-1,-2 0 53,-1 1 1,-3-3-1,2 3 1,-2 1-6,-1-2 0,1 4 0,1-3 0,2 0 346,2 1 1,1-4 119,4 3-360,0-4 0,5 3 0,4-3-61,5 1-53,4 0 0,5-4 1,1-2-335,3-2 243,-3 3 0,9-8 1,-4 5-1,2 1 69,0-2 0,-1-2 0,4-4 0</inkml:trace>
  <inkml:trace contextRef="#ctx0" brushRef="#br0" timeOffset="42">24175 12731 7703,'1'-12'43,"3"1"46,-3-1 0,9-1 1,-2-1-1,3-2-20,4-2 0,7 0 0,6-2 1,0 2-201,0 2 0,4 0 1,-2 5-1,2-1-70,-1 1 0,1 1 1,-6 1 200,0 1 0,-2 1 0,-1-5 0</inkml:trace>
  <inkml:trace contextRef="#ctx0" brushRef="#br0" timeOffset="43">24804 12456 7703,'-7'-4'-80,"-1"0"1,1 0 0,-1 1 82,0-1 0,4 0 54,-3 4 0,4 5 0,-2 3 0,1 3-40,1 4 0,-3 4 0,4 7 0,-2 1-9,2-2 1,2-2-1,3-4 208,5-4-142,2-2 1,3-3-1,1-2-216,1-4 134,6-3 0,-7-1 0,5-1 0,0-3-7,-2-4 0,4-3 0,-6-5 1,-1-3-16,-1-2 0,-3-2 1,-1 0-1,-3 0-35,-1 0 0,-2 0 0,-7 0 0,-4 2 37,-2 2 1,-6 0 0,-3 6 0,-4 4-65,-4 3 1,-1 2-1,-2 5 1,3 4-45,3 7 1,2 0 0,3 7 135,4 2 0,-3 0 0,0 2 0</inkml:trace>
  <inkml:trace contextRef="#ctx0" brushRef="#br0" timeOffset="44">24278 13738 7526,'1'-13'0,"4"-2"-48,6-4 1,2-3-1,8-1 1,3-1 83,5-2 0,5 0 1,3-3-1,1 1-103,-1 2 1,-1 3 0,-3 3 0,-1 2 66,-2 2 0,-4 1 0,2 3 0</inkml:trace>
  <inkml:trace contextRef="#ctx0" brushRef="#br0" timeOffset="45">25079 13223 7703,'0'-8'693,"0"1"0,0 5-484,0 2-145,5 5 0,2 8 0,3 2-142,-2 4-46,-3 8 1,-5 2 0,0 6-683,0-1 638,0 0 1,-2 1 0,-1-1 0,-4-1 167,1-2 0,-4 2 0,3-4 0</inkml:trace>
  <inkml:trace contextRef="#ctx0" brushRef="#br0" timeOffset="46">5657 11471 8404,'12'0'0,"-1"0"0</inkml:trace>
  <inkml:trace contextRef="#ctx0" brushRef="#br0" timeOffset="47">6069 11654 7875,'7'-5'-459,"-3"3"0,-8-6 367,-4-1 0,2 3 1,-2-2 129,-1-1 0,-1 4 0,-3 0 0,-1 1 0,-2 1-9,-2 0 1,3 2 0,-4 1 0,-2 0 7,0 0 1,-6 0-1,0 0 1,2 1 1,0 3 0,3 0 1,-1 6-1,0 2 11,0 1 0,1 5 0,3 1-99,4 3 74,2 6 1,3 0-1,2 4 44,5-2-50,1 6 1,11-3 0,4 2-1,5 0 54,6-4-50,4-4-64,11 6 1,-2-14 59,5 0 1,1-6 0,7-5 0,2-4-10,0-3 1,2-11 0,-3-7 0,2-7 11,-2-7 1,0-7 0,-4-4 0,-5-3 55,-5-5 1,-1-2 0,-11-3-1,-5 4-72,-7 5 0,-3 7 0,-6-2 0,-4 2 44,-6 2 0,-7 3 1,-12 3-146,-6 4 51,-5 3 0,-14 6 0,-4 4-144,-2 5 188,-1 4 1,-2 7-1,0 3 1,-4 7 0,31-2 0,1 2 0,0 1 1,2 1-1,-1 2 0,0 1 1,2-1-1,0 1 3,-25 19 1,0 0 0,0-1 0,6-1 10,7 0 1,2 0-1,9-3 1,1-1-6,5-2 1,5 0 0,8-3 0,2 3-15,5 1 0,6-3 0,8 0 1,6-1-51,10-3 55,5 1-174,12 0 1,0-5 169,9-3 1,1-3 0,4-5-30,3-3 29,3-2 1,-31-5 0,0-1-1,0 0 1,0-2 11,0 0 0,0-2-9,0-2 1,-1 0 0,25-8 0,-1-6 0,-2-3 2,-4-4 0,-8-2 1,-6-1-1,-4-2 0,-5-2 0,-8 3 0,-4-5 0,-3 2-4,-5 0 1,-7 0 0,-8 5-1,-6 2-54,-6 4 0,-11 3 0,-8 3-5,-4 2 0,-8-1 0,-3 8 0,-6 3 0,-4 2 49,1 5 0,29 4 0,0 1 0,-30 8 0,32-2 1,1 0-36,-30 13 1,2 6 0,3 2 263,3 3-109,2 2 0,10-1 0,4 0-34,5 1-65,4-1 1,11 1 0,3-1-1,5 0-4,5 1 1,4 3 0,5 0-1,8 0-6,8 1 0,9-3 0,9 1-8,7-5 0,4-6 0,6-8 0,1-5 0,4-5 10,1-3 1,-28-5 0,1-3 0,-1-2-1,-1-1 11,3-2 0,0-2 0,1-3 1,-1-1-1,0-1 0,0-2 1,0-1-1,-1-2 0,0-1 0,-1-2-12,-1-1 1,0-1 0,-4-2-1,-1-2 1,2 1 0,-1-1 0,-1-2-1,-2-1 10,-1-2 1,-3 0 0,-1 4 0,-2 0 0,8-26-228,-8 4 132,-5 3 0,-9 3 0,-7 1-99,-8 3 123,-16 8 1,-8 7-1,-11 8 1,-8 4 5,-5 2 0,25 9 0,-1 2 0,-2 0 0,0 1 0,1 2 0,-1 1 30,-1 1 0,0 2 0,3 4 0,1 2 1,-5 2-1,-1 2 0,3 2 0,1 1-13,0 3 0,1 0 0,4 2 1,1 2-1,0-1 0,2 2 0,1 1 1,1 1 36,2 0 0,1-1 0,1-2 0,0-1 0,-14 29 0,0 1 0,19-24 0,0-1 0</inkml:trace>
  <inkml:trace contextRef="#ctx0" brushRef="#br0" timeOffset="48">18082 9342 7981,'33'-13'0,"-1"-1"0,-1-1-144,0 1 0,4 2 1,3 4-70,4 0 194,8 5 0,3-2 0,8 5 0,-28 0 0,0 0 34,3 0 0,0 0 0,1 0 0,1 0 0,1 1 0,2 0 0,0 0 0,0 0-95,3 1 1,0 0-1,2 2 1,1 0 0,4-2-1,0 1 1,-1-1 0,0 1 70,0-1 1,0 1 0,1 1 0,1-1-1,1 0 1,1-1 0,-2 1 0,0 1-47,-1 0 0,-1 1 0,-2 0 0,0 0 0,-2 0 0,0 1 0,-1 0 0,0 1-30,-1 1 1,0-1 0,-3 0 0,-1 0 0,-2 2 0,-2 0-1,-1 0 1,-1-1-234,26 6 318,3-2 0,-10 1 0,4 0 0,-6-2 0,-4-2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45.665"/>
    </inkml:context>
    <inkml:brush xml:id="br0">
      <inkml:brushProperty name="width" value="0.08571" units="cm"/>
      <inkml:brushProperty name="height" value="0.08571" units="cm"/>
      <inkml:brushProperty name="color" value="#004F8B"/>
    </inkml:brush>
  </inkml:definitions>
  <inkml:trace contextRef="#ctx0" brushRef="#br0">15 226 7766,'-8'0'-1441,"2"0"1466,6 0 0,1-4 0,4-1 54,4 2 0,-1-5 1,3 0-1,3-1 27,4-1 1,2 1-1,-1-5 1,4 0-49,4-1 0,0 1 0,-2 0 0,-2 0-54,2 0 1,0 0 0,1 1 0,-5 2 50,0 2 0,-7 4 1,-5-3-322,2 2 132,2 1 0,-4 5-140,1 0-140,-7 0 213,3 0 1,-7 0 112,-4 0 0,2 0 88,-7 0 0,6 5 15,-6 0-9,7 0-43,-9-5 37,10 0 0,-11 0 0,6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45.687"/>
    </inkml:context>
    <inkml:brush xml:id="br0">
      <inkml:brushProperty name="width" value="0.08571" units="cm"/>
      <inkml:brushProperty name="height" value="0.08571" units="cm"/>
      <inkml:brushProperty name="color" value="#004F8B"/>
    </inkml:brush>
  </inkml:definitions>
  <inkml:trace contextRef="#ctx0" brushRef="#br0">1 1 8079,'0'0'0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46.419"/>
    </inkml:context>
    <inkml:brush xml:id="br0">
      <inkml:brushProperty name="width" value="0.08571" units="cm"/>
      <inkml:brushProperty name="height" value="0.08571" units="cm"/>
      <inkml:brushProperty name="color" value="#004F8B"/>
    </inkml:brush>
  </inkml:definitions>
  <inkml:trace contextRef="#ctx0" brushRef="#br0">29 57 8079,'-8'0'-745,"2"0"1,4 2 733,-3 2 1,4-1 0,-4 7 32,3 1 0,2 1 0,0 2-17,0 1 9,0-8 0,0 6 0,0-4 0,2 2 19,3-1 1,-2 1 0,6-5-187,2 2 161,2-5 1,1 3-1,0-6-54,0 0 49,6 0 0,-2-1 0,4-2 3,-2-2-6,-1-6 0,-3 3 1,-1-6-1,1 0 0,-4 0 1,-5 0 0,1-1 0,-2 1 19,-3 0 0,-1 0 1,-4 0 17,-3 0 0,2 4 1,-6 3-1,-2 0-16,-2 4 1,-1-3-1,-2 1-8,-2 2 1,2 2 0,-3 2 22,3 4 1,7-4-38,0 4 0,-1 3 0,-4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47.696"/>
    </inkml:context>
    <inkml:brush xml:id="br0">
      <inkml:brushProperty name="width" value="0.08571" units="cm"/>
      <inkml:brushProperty name="height" value="0.08571" units="cm"/>
      <inkml:brushProperty name="color" value="#004F8B"/>
    </inkml:brush>
  </inkml:definitions>
  <inkml:trace contextRef="#ctx0" brushRef="#br0">13 170 7198,'-8'0'-810,"3"0"836,10 0 1,3-5 0,6 1 0,0-1 0,0-1 0,5-1 0,2-4 1,0 4 94,5 0 0,0-2 0,1 3 14,-4-2-148,4 5 0,-7-8 1,6 4-1,-5 1-62,0 0 1,2 0 0,-4 2 0,-2-2-130,-1-2 1,0 4-1,1-4 203,2 1 0,0-3 0,-5 2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8:48.175"/>
    </inkml:context>
    <inkml:brush xml:id="br0">
      <inkml:brushProperty name="width" value="0.08571" units="cm"/>
      <inkml:brushProperty name="height" value="0.08571" units="cm"/>
      <inkml:brushProperty name="color" value="#004F8B"/>
    </inkml:brush>
  </inkml:definitions>
  <inkml:trace contextRef="#ctx0" brushRef="#br0">43 15 7816,'-14'0'-1507,"6"0"1533,2 0 0,4 0 1,-1 1 19,-2 4 0,1-2-24,4 7 1,0-1 0,0 5 0,0 0-3,0 0 1,4 0-1,3 1 1,0-1-3,4 0 0,-3 0 1,2-2-1,1-1-46,1-1 0,2-5 0,0 2 0,0 0 20,1-4 0,-1-2 1,0-1 7,0 0 1,0 0-1,-1-1 1,-2-2-19,-2-2 17,-6-6 1,3 2 0,-6-9 8,0-1-8,0 1 1,-1 4 0,-4-1 75,-4 1-63,-4 0 1,-6 0 0,-1 0 0,0 1 5,-1 4 1,1 1 0,3 5 0,-2-2-62,1 2 1,7 2-165,2 1 206,6 0 0,-10 6 0,6 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28.525"/>
    </inkml:context>
    <inkml:brush xml:id="br0">
      <inkml:brushProperty name="width" value="0.08571" units="cm"/>
      <inkml:brushProperty name="height" value="0.08571" units="cm"/>
      <inkml:brushProperty name="color" value="#004F8B"/>
    </inkml:brush>
  </inkml:definitions>
  <inkml:trace contextRef="#ctx0" brushRef="#br0">0 28 5942,'13'-1'-112,"-2"-2"333,-2-2-225,0 0 0,1 5 0,-1-1 27,2-4-23,2 3 0,-4-4 0,0 6 0,2 0 4,2 0 1,1 0 0,0 0 0,0 0 0,0 0 1,1 0-1,-1 0-7,0 0 1,-5 0 0,1 0-1,1 0 1,1 0-7,2 0 0,-1 2 0,-2 1 6,-2 1 0,-4 1-80,4-5 77,-6 0 0,5 0 5,-3 0 0,-3 0 0,4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28.932"/>
    </inkml:context>
    <inkml:brush xml:id="br0">
      <inkml:brushProperty name="width" value="0.08571" units="cm"/>
      <inkml:brushProperty name="height" value="0.08571" units="cm"/>
      <inkml:brushProperty name="color" value="#004F8B"/>
    </inkml:brush>
  </inkml:definitions>
  <inkml:trace contextRef="#ctx0" brushRef="#br0">15 0 7132,'-8'6'-404,"2"-4"0,7 4 1,4-7 448,4-4 1,-1 3-1,2-2 43,1 2-86,1 2 0,2 0 0,-1 2 45,-4 2-43,4-2 1,-7 10 0,5-2 17,-2 2 0,-5 2 0,2 1 0,-2 0-8,1 4 0,0-3 0,-7 3 0,-1-4-11,-2-1 0,-5 0 0,0 1-37,-2-1 0,-1 0 0,2-2 16,2-2 0,-1 1 18,-4-7 0,0 1 0,0-5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32.550"/>
    </inkml:context>
    <inkml:brush xml:id="br0">
      <inkml:brushProperty name="width" value="0.08571" units="cm"/>
      <inkml:brushProperty name="height" value="0.08571" units="cm"/>
      <inkml:brushProperty name="color" value="#004F8B"/>
    </inkml:brush>
  </inkml:definitions>
  <inkml:trace contextRef="#ctx0" brushRef="#br0">15 99 7555,'-8'0'-1533,"2"-2"1512,6-2 0,1 2 31,4-3 1,-2 4-1,5 2 22,-2 4 0,-1-2 1,-5 7-1,1 1-9,4 1 1,-2 2 0,5 0 0,0 1 13,0-1 1,-4 0-77,6 0 50,-1 0 1,-1-5 0,-2 1-14,1 1 27,-6-5 32,12 0-18,-12-6 0,7 0 0,-3 0 1,-4-1 0,6-4-21,-1-4 1,-4-4-1,2-3 1,-1-1-57,2-2 1,-2-6 0,5 3 0,-2-1-149,-3-1 0,1 7 0,-1-3 185,1-1 0,1 6 0,-5-6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9:11.976"/>
    </inkml:context>
    <inkml:brush xml:id="br0">
      <inkml:brushProperty name="width" value="0.08571" units="cm"/>
      <inkml:brushProperty name="height" value="0.08571" units="cm"/>
      <inkml:brushProperty name="color" value="#004F8B"/>
    </inkml:brush>
  </inkml:definitions>
  <inkml:trace contextRef="#ctx0" brushRef="#br0">0 0 7208,'10'0'47,"-1"0"1,2 0 13,2 0 1,-1 2-1,-1 1 1,-2 2-68,2-2 0,2-2 1,1-1-1,0 0-141,0 0 1,0 0-1,1 0-170,-1 0 1,-5 0-181,0 0 497,-5 0 0,2 0 0,-6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32.833"/>
    </inkml:context>
    <inkml:brush xml:id="br0">
      <inkml:brushProperty name="width" value="0.08571" units="cm"/>
      <inkml:brushProperty name="height" value="0.08571" units="cm"/>
      <inkml:brushProperty name="color" value="#004F8B"/>
    </inkml:brush>
  </inkml:definitions>
  <inkml:trace contextRef="#ctx0" brushRef="#br0">1 1 8571,'0'9'-29,"0"0"0,0-4-1080,0 5 901,0-1 0,0 5 0,0 0 0,1 0 126,4 0 1,-2 1-1,5-1 1,0-2 84,0-2 1,-3 2-143,4-2 66,0 2 0,1-4 73,-1-3 0,-6-4 0,4-1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32.983"/>
    </inkml:context>
    <inkml:brush xml:id="br0">
      <inkml:brushProperty name="width" value="0.08571" units="cm"/>
      <inkml:brushProperty name="height" value="0.08571" units="cm"/>
      <inkml:brushProperty name="color" value="#004F8B"/>
    </inkml:brush>
  </inkml:definitions>
  <inkml:trace contextRef="#ctx0" brushRef="#br0">0 0 8398,'0'10'-1214,"0"-1"1,0 1 1213,0 4 0,7 0 0,0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33.303"/>
    </inkml:context>
    <inkml:brush xml:id="br0">
      <inkml:brushProperty name="width" value="0.08571" units="cm"/>
      <inkml:brushProperty name="height" value="0.08571" units="cm"/>
      <inkml:brushProperty name="color" value="#004F8B"/>
    </inkml:brush>
  </inkml:definitions>
  <inkml:trace contextRef="#ctx0" brushRef="#br0">99 1 8319,'-6'9'-586,"-4"-1"1,-1 0 282,2 0 0,-2-3 0,5 4 0,-1 2 303,1 1 0,-3-2 0,4-1 32,2 2 42,1 2 0,1-1 1,-2-1 26,-2-1-100,0-1 1,5 5 0,2 0 7,2 0 0,0 1 0,5-3 0,0-1 2,-1-2 1,5-1 0,-4 3 0,4-3-52,1-2 1,0 4 0,0-5 0,0-2-23,0-2 0,0-1 1,0 0 27,1 0 0,-1 0 0,-2-1-152,-2-4 186,-4 3 0,0-16 0,2 2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33.535"/>
    </inkml:context>
    <inkml:brush xml:id="br0">
      <inkml:brushProperty name="width" value="0.08571" units="cm"/>
      <inkml:brushProperty name="height" value="0.08571" units="cm"/>
      <inkml:brushProperty name="color" value="#004F8B"/>
    </inkml:brush>
  </inkml:definitions>
  <inkml:trace contextRef="#ctx0" brushRef="#br0">1 28 8307,'7'0'-1145,"1"0"1,-3 0 1171,4 0 0,-1 0 0,2 0-40,1 0 1,1 0 0,2 0 116,0 0-124,-6 0 1,5-1 0,-4-2 2,4-2 0,1 0 0,0 5 7,0 0 10,-6 0 0,4-6 0,-4-2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33.793"/>
    </inkml:context>
    <inkml:brush xml:id="br0">
      <inkml:brushProperty name="width" value="0.08571" units="cm"/>
      <inkml:brushProperty name="height" value="0.08571" units="cm"/>
      <inkml:brushProperty name="color" value="#004F8B"/>
    </inkml:brush>
  </inkml:definitions>
  <inkml:trace contextRef="#ctx0" brushRef="#br0">15 0 8307,'-8'0'-1952,"2"0"1748,6 0 223,0 7 0,0-4 1,0 8-1,0 3 22,0 3 1,0 4 0,0-3-1,0 6-9,0 3 0,4-1 0,1-1 1,-2-3-25,-1-1 0,3 2 0,1-2 0,0-1-21,0 0 1,5-1 0,-3-5-1,2 0-49,-1 0 1,-4-1 0,3-2-1,-1-3-38,1-2 1,-3 0 50,4-1 0,1-3-172,4 2 221,-6-2 0,4-8 0,-10-8 0,4-8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33.986"/>
    </inkml:context>
    <inkml:brush xml:id="br0">
      <inkml:brushProperty name="width" value="0.08571" units="cm"/>
      <inkml:brushProperty name="height" value="0.08571" units="cm"/>
      <inkml:brushProperty name="color" value="#004F8B"/>
    </inkml:brush>
  </inkml:definitions>
  <inkml:trace contextRef="#ctx0" brushRef="#br0">15 0 6038,'-8'2'36,"3"2"1,4 4 0,1 6 58,0 0-80,0 0 1,0 1-56,0-1 17,0 0 1,0-5-73,0 1 1,1-7 94,4 1 0,3-8 0,6-4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34.159"/>
    </inkml:context>
    <inkml:brush xml:id="br0">
      <inkml:brushProperty name="width" value="0.08571" units="cm"/>
      <inkml:brushProperty name="height" value="0.08571" units="cm"/>
      <inkml:brushProperty name="color" value="#004F8B"/>
    </inkml:brush>
  </inkml:definitions>
  <inkml:trace contextRef="#ctx0" brushRef="#br0">1 1 7702,'0'9'-970,"0"0"970,0 2 0,6 2 0,2 1 0,0 0 0,4-6 0,-4 11 0,6-3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34.734"/>
    </inkml:context>
    <inkml:brush xml:id="br0">
      <inkml:brushProperty name="width" value="0.08571" units="cm"/>
      <inkml:brushProperty name="height" value="0.08571" units="cm"/>
      <inkml:brushProperty name="color" value="#004F8B"/>
    </inkml:brush>
  </inkml:definitions>
  <inkml:trace contextRef="#ctx0" brushRef="#br0">1 0 7154,'0'14'-299,"0"0"1,0 0-1,0 0 353,0 1 0,0 0 0,0 2 0,0 2-21,0-1 0,0 2 1,0-1-18,0-2 1,0-1 0,0-2 0,1-2 0,2-1-47,2-1 0,0-6-178,-5 6 195,6-7 0,-3 3-21,7-6 1,-6-6-1,4-3 1,-1-4-9,-4-1 1,3 0-1,0 0 1,0 0 11,1-1 0,2 1 1,-4 0 25,-2 0 0,0 2 0,0 1 21,2 1-45,0 7 108,1-3-64,-4 12 1,4 2-1,-6 6 1,0 0 98,0 0 1,0 0 0,0 2-43,0 3-51,0-3 1,0 4 0,0-6-26,0 0 0,0-4 1,1-3 15,4 0 0,3-3-42,6-4 0,-5 0 1,-1-1-1,0-4 0,0-4-24,3-4 1,-3 2 0,0-1 0,-1-4 28,1 0 0,-3 1 0,3-1-107,-2-3 122,5 10 0,-9-10-85,2 9 260,-2 4-173,-2 0 0,0 7 0,0 4 123,0 5-113,0 8 0,0 4 1,0 8-1,-2 1 4,-2 2 1,2 7 0,-3-4 0,4 0-8,1-3 0,-6 3 0,-2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20.243"/>
    </inkml:context>
    <inkml:brush xml:id="br0">
      <inkml:brushProperty name="width" value="0.08571" units="cm"/>
      <inkml:brushProperty name="height" value="0.08571" units="cm"/>
      <inkml:brushProperty name="color" value="#004F8B"/>
    </inkml:brush>
  </inkml:definitions>
  <inkml:trace contextRef="#ctx0" brushRef="#br0">1 269 7263,'14'0'143,"2"0"123,2 0-185,4-6 1,3 2 0,2-5 0,3-2 54,0-1 0,6-3 0,0 1 0,0 0 0,3-5-99,-6 1 0,5 3 0,-4 6 41,2-2 1,-4-1-1,0-3 1,-2 1-110,-2 0 0,-1 5 1,-2 1-1,-3 0-16,-1 0 1,-3 4 0,-4-4 0,1 1-132,-1 4 0,-5 2-703,0 1 554,1 0-534,-2 0 861,-2 0 0,0 0 0,2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20.589"/>
    </inkml:context>
    <inkml:brush xml:id="br0">
      <inkml:brushProperty name="width" value="0.08571" units="cm"/>
      <inkml:brushProperty name="height" value="0.08571" units="cm"/>
      <inkml:brushProperty name="color" value="#004F8B"/>
    </inkml:brush>
  </inkml:definitions>
  <inkml:trace contextRef="#ctx0" brushRef="#br0">184 0 7688,'0'16'-89,"-1"1"0,-3 2 177,0-2 1,-7 5 0,3 2 0,-2 4-17,1 5 0,-5 2 0,-5 2 0,2-4 4,1-3 0,4 3 0,1 0-499,1-2 291,1-7 0,1-2 0,3-5-341,4 2 75,-5-7-87,4 1 306,-4-12 1,12 4 178,3-10 0,4-9 0,1-8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657"/>
    </inkml:context>
    <inkml:brush xml:id="br0">
      <inkml:brushProperty name="height" value="0.053" units="cm"/>
      <inkml:brushProperty name="color" value="#FF0000"/>
    </inkml:brush>
  </inkml:definitions>
  <inkml:trace contextRef="#ctx0" brushRef="#br0">8932 3789 7948,'-16'5'0,"-5"4"0,-4 5 0,5-1 0,-3 4 0,2-2-110,3 0 0,-2 6 0,5-2 0,1 2 46,1 2 1,0 0 0,-1 0-1,-1 0 8,1 0 1,1-4 0,2 0 0,0 0-207,-1-1 0,1 2 262,-1-5 0,1 1 0,-1-5 0</inkml:trace>
  <inkml:trace contextRef="#ctx0" brushRef="#br0" timeOffset="1">8566 3870 8051,'-12'0'-555,"1"0"1,-1 1 0,2 3 698,3 3 1,-2 5-1,4 3 1,0 4 36,-1 3 0,-1 2 0,3 1 0,1 3-25,2 2 0,1-4 0,0 3 0,0 1 0,0-1 0,5-4 0,3 2 1,2-3-34,2-1 0,-1-1 0,2-3-96,2-4 38,-2-7 1,8 1 0,-2-5-69,3-2-9,1-1 1,5-10 0,3-3-385,2-5 258,-4-2 0,4-8-1147,-3 1 1176,-2-6 0,6 8 1,-5-4-1</inkml:trace>
  <inkml:trace contextRef="#ctx0" brushRef="#br0" timeOffset="2">14108 4362 7920,'-7'0'321,"-1"0"67,-1 0 1,2 5 0,-4 4 0,-1 5-304,-1 5 1,-4 6 0,1 3 0,-2 2-176,-2 1 1,2 2-1,0 1 1,2-4-77,2-3 0,1-3 0,3-2 0,1-2-326,1-1 1,2-5 0,-3 1-744,1-2 1235,6-2 0,-14 1 0,4-1 0</inkml:trace>
  <inkml:trace contextRef="#ctx0" brushRef="#br0" timeOffset="3">13834 4602 7994,'0'-1'141,"-4"2"0,-1 11 0,-2 0 29,-2 4 0,4-4 1,0 5-1,1-2 11,1 0 0,-1 2 1,4-3-1,1 1-219,3-1 0,2-1 120,6-2-60,-1 1 0,4-6 1,2-2-82,1-3 35,1-1 0,5-1 1,2-3-252,0-3 111,6-4 0,-7-1 0,5-4 0,-1-3-204,0-2 1,1-1-1,-1 2 368,-6 1 0,0 0 0,-6-4 0</inkml:trace>
  <inkml:trace contextRef="#ctx0" brushRef="#br0" timeOffset="4">7959 7625 8678,'-12'-11'-1740,"1"4"1509,5 2 1,2 5 0,8 0 225,3 0 1,9 3-1,4 3 1,5 0 66,6 3 0,7-4 1,5 0-1,7-1-17,7 0 0,-24-2 0,2-1 0,2-1 1,2-1-1,1 0 0,1 0-14,3-1 0,0 0 0,2-2 0,0 0 1,4 1-1,2 1 0,-1 0 0,1-1-131,2 0 0,0 1 0,0 0 0,1 0 0,1 2 0,0 0 0,0 0 0,0 0 117,-2 0 0,0 0 1,3 0-1,1 0 0,-1 0 1,-1-1-1354,0-1 1,0 0 1339,-1 2 1,0-1 0,-4-3 0,-1-1 0,0 2-1,0 1 82,-3-2 1,1 1-106,-1 2 0,-1 0 0,-3-3 0,-1-1 0,-1 2 0,0 1 0,-4-1 0,1 1 49,-3-1 1,0 1-1,-2-1 1,0 2-1,24 1 1,-1 0-4,-3 0 1,-3 0-1,-8 0 1,-5 0-38,-5 0 0,-4 0 0,-7 0 0,-1-1 175,-5-3 0,-3 1 1,0-4-206,-1-2 0,-4 2 0,-3 0 1084,-3-2 1,-2 0-1045,-3 1 0,-8-2 0,-6 4 0</inkml:trace>
  <inkml:trace contextRef="#ctx0" brushRef="#br0" timeOffset="5">9780 7968 8466,'11'-6'-422,"4"-1"0,2 5 0,1-2 145,2 1 0,2 2 0,1 1 0,0 0 278,-1 0 1,3 0 0,0 0 0,1 0-2,-5 0 0,1 0 0,-7 0-181,-1 0 176,-1 0 0,-2 0 0,1 0 5,-1 0 0,1-5 0,-1-1 0</inkml:trace>
  <inkml:trace contextRef="#ctx0" brushRef="#br0" timeOffset="6">10077 7762 12755,'0'-11'-3861,"0"-1"3493,0 6 1,-1 1 224,-3 5 0,-2 0 0,-7 1 70,-2 3 0,1 2 0,-4 6 0,0-1 8,1 0 1,-1 1-1,-3-1 1,4 1 29,0-1 0,2-1 1,3-1-1,1-2-5,-1-2 0,6 0 1,1-3-123,0 2 1,4 1-1,-3-1 150,3 4 0,1-2 0,0 2 0,1 1 29,3 1 0,-2 1 0,6 1-1,1-1-17,6 1 0,-2-1 0,2 0 35,-2 1-31,3-6 1,-3 4-1,2-2 1,-2 1-26,-2-1 1,5 1 0,-1-4 0,-1 0-9,-1 0 0,-3 0 0,-1-3 30,-2 2 0,1 5 0,3-2 0</inkml:trace>
  <inkml:trace contextRef="#ctx0" brushRef="#br0" timeOffset="7">8612 8598 8580,'11'0'-1349,"1"0"0,0 0 1420,4 0-62,-4 0 1,6 4-1,-3-1-46,4 0 38,3-2 1,2-1 0,0 0-15,-1 0 15,3 0 0,-10 0 1,3 0-1,-3 0-26,-4 0 1,-4-4-1,-2-1 24,-1-1 0,-1-2 0,-4-3 0</inkml:trace>
  <inkml:trace contextRef="#ctx0" brushRef="#br0" timeOffset="8">8806 8392 8313,'0'-18'-2092,"-1"6"2086,-3 9 1,-2 3 0,-6 5 0,1 5 7,-1 4 0,1 2 0,-2 0 1,-1 1 0,-1 1 1,-4 3-1,4-6 1,1 0-5,1 2 1,2-8 0,0 2-3,4-1 1,0-5 0,5 0-1,-2 0-53,0-3 54,4 3 9,0 0 1,4-3 0,1 5 0,0-1 5,0 1 1,4-1 0,-1 3 0,1-2-6,-2 2 0,4-2 0,-4 0 0,3 1-7,2-2 0,-1 4 0,1-3 0,-1 0-50,1 1 0,-1-4 1,0 4 48,1 0 0,-1-2 0,1-1 0</inkml:trace>
  <inkml:trace contextRef="#ctx0" brushRef="#br0" timeOffset="9">14372 8186 7810,'0'11'-86,"0"2"0,0 3 0,1 7 400,3 6 0,-2 10 1,5 5-1,-1 10-235,-2-23 1,-1 2 0,-2 4 0,0 0 0,1 5 0,0 0 0,-1 3 0,-1 0-42,0 4 1,0 0 0,1-1 0,-1 1 0,2 4 0,-1 0-1,1 0 1,0 0-164,-1 2 0,0-1 0,0-1 0,0-1 0,-1 1 0,0-2 0,0-2 0,0-1 53,0-4 0,0 0 0,0-2 0,0-1 0,0-2 0,0-1-244,0-1 1,0-1 194,0-2 1,0-1-1,0 19 1,0-3-488,0-6 337,0-9 0,3-6-186,1-5 457,5-10 0,-2-3 0,4-10 0</inkml:trace>
  <inkml:trace contextRef="#ctx0" brushRef="#br0" timeOffset="10">14383 8174 7875,'0'-11'-124,"2"4"342,1 3-88,-1-2 1,8 5 0,-3-3 132,4 3-78,5 1 46,2 0-170,5 0 0,9-4 0,2 0 0,4 2 0,6 0 1,5 2 64,6 0 1,8 4-1,-29-2 1,1 0 0,2-1-1,1 0 98,1 0 0,1 0-1090,8 1 1,0 1 868,-7-2 0,2-1-1079,12 3 0,0-1 1135,-8-2 0,0 0-178,7 0 1,1 0 80,-3 0 1,-1 0 32,-5 0 1,1 0 0,0 1 0,0-1-760,-5 2 1,0 0 702,0-1 0,0 0-412,-4 1 1,-1 1 419,-2-1 1,-2 1 0,29 2 0,-9 4 0,-3-2 239,-3 2 0,-8 1 0,-5 2-132,-6-1-27,-3 1 1,-4-1-1,0 1 1972,-2-1-1910,-5 1 1,1-1-1,-6 0 2010,-1 1-1973,-6-1 0,7 5 0,-5 0 0,-2 2 412,0 2 0,-2 3 0,-2 4 1,-1 5-504,-5 5 0,-1 3 0,0 9 1,1 3-16,0 5 1,4-22-1,1 0 1,0 1-1,0 1 1,0 2-1,1 0-127,0 3 1,1 0 0,0 4 0,1 0 0,0 3-1,0 1 1,0 1 0,0 0-142,0 0 1,0 1 0,1-2-1,2 0 1,-1-1 0,1-1 34,0-2 0,0 0-16,1-1 0,0-1 1,1-3-1,0 0 1,0-1-1,-1-2-386,0-2 0,0-1 409,-3-1 0,0-2 0,4 24 0,-5-2 205,0-5 0,0-2 0,0-1 0,0 0 0,0 0 0</inkml:trace>
  <inkml:trace contextRef="#ctx0" brushRef="#br0" timeOffset="11">14303 10395 8062,'5'0'-107,"11"0"1,12-1 0,12-3 0,10-2 0,8-2 265,-23 4 1,0 0 0,4 3 0,0 0 0,4-2 0,1 1 0,2 0 0,2 0-138,2 0 0,1 0 0,5-1 0,0 1 0,1 1 0,1-1 0,2 0 0,1-1-350,1 0 0,1 0 1,-20 0-1,0 1 1,0-2-1,1 0 1,-1-1-1,0 0 573,22-2 0,-1-1 1,-3-2-1,0 1 0,-3 0 1,0 1-1,-3 0 0,0-2-584,-1 0 0,-1 0 94,-7 2 1,0 0 0,3-3 0,0 0 0,-8 2 0,-2 0 0,-2 0 0,-2-1 244,-2 0 0,-2 1 0,29-6 0,-11-4 0,0-2 0,-2 0 0</inkml:trace>
  <inkml:trace contextRef="#ctx0" brushRef="#br0" timeOffset="12">14441 7201 7780,'-4'8'-198,"0"-1"1,0 3 37,-1 4 0,4 4 0,-3 6 1,3 3 213,1 4 0,0 2 0,0 1 0,1 0 120,3 1 0,-2-1 0,5 0 0,-2 0-356,-3-4 0,3 1 1,0-7-1,1-4-461,-1-2 643,-2-3 0,3-8 0,0-2 0</inkml:trace>
  <inkml:trace contextRef="#ctx0" brushRef="#br0" timeOffset="13">14429 7178 7614,'12'0'-26,"-1"0"0,0 0 0,1 0 0,1 1 108,2 3 1,3-1-1,5 4 334,0 2-353,-1 7 0,-2-4 0,-3 4-262,0-4 143,3 0 0,-11-1 0,1 2-36,-3 2 1,-3-2-1,-6 2 1,-3-1-141,-6 1 1,-5-1 0,-4 4-130,1-1 350,0 3 0,-4-7 0,0 2 0,1-4 0,3-2 147,4-1 1,2-5 0,3 2 419,3 0-449,1-4 1,12 4-1,1-5 1,5 1-1,3 2-104,4 1 66,3 5-189,1-8 0,1 8 1,2-5-1,4-2 1,0-1-1,1-1 120,1 0 0,1 6 0,1 0 0</inkml:trace>
  <inkml:trace contextRef="#ctx0" brushRef="#br0" timeOffset="14">15196 7155 7961,'-21'5'10,"2"3"1,2-2 0,6 3 338,-1 4-272,1-2 0,2 11 1,-1-3-1,-3 4-368,0 4 241,1-3 1,-4 9-98,1-3 83,-5 4 0,3-1 0,-2-3 0,4-3-104,2-3 0,5-6-81,1-3 0,5-7 1,2-7-1,8-7 81,6-10 0,0-9 0,4-6 1,0-2 161,0-1 0,-3-5 0,3-2 1,-2-1 52,-2 0 1,0 9 0,0 0 0,1 5 292,-1 6 0,-1 2 0,-1 7 382,-1 3-531,0 6 0,-3-1 1,0 6 69,1 3-137,1 2 0,0 11 1,-1 1 10,-1 0-179,-6 8 185,3-7 15,-5 9-18,0 0-89,0-4-610,-5 10 397,4-10 1,-14 4 80,7 0 0,-10-4 0,4 1-58,-1-4 1,-4-1-1,2-6 1,1-3-1,-1-3 5,3-3 1,1-1-1,2-5 1,1-3 54,2-4 0,2-7 1,3-4-1,-1-3 37,2-1 0,1 2 0,2 0 60,3 2 8,-3 5 1,9-2-1,-2 4 295,2 1-272,-4-1 0,8 6 1,-2 2 120,1 3-77,-1 1 1,5-4-1,1 0 1,2 2 6,3 1 0,-7-1 1,7-2-1,-1-2-71,0 0 0,2-4 0,1 2 0,1-1-72,-5 1 1,1-2 0,-7 4 0,-1-2-95,-1 1 1,-2 0 80,1 0 93,-1 2 0,-3 7 1,-2 4 136,-1 6 1,-1 7-91,-4 0 0,4 4 207,0 4-257,5-3 0,-7 5 0,6-3 0,1-1-55,1-3 1,-2-1 0,-1-6 0,3-2-73,4-4 1,-1 0-21,2-5 22,-2 0 0,2-9 1,1-4-1,-1-5 1,0-5-93,0-3 0,1-1 0,-5-1 0,-1-2 130,-2 0 0,1-5 0,-4 6 0,0 2 253,0 3 1,-1 6-183,-4-2 1,1 11 568,3 9-402,-3 2 1,8 12 0,-4-4 158,2 1-269,-5 6 0,8-9 0,-2 5-77,2 0-38,-3-5 0,3 5 1,-3-7-1,4-1-16,0-1 0,0-6 0,2 2 1,1-3 74,1-1-533,6-10 245,-3 2 84,5-13-544,5-2 512,-4-1 139,4-9 57,-5 8 1,0-6 0,-2 5 0,-2 5 121,-3 4 0,-5 4 243,-3 2-176,-3 4 97,0 2-1,-4 10-229,4 7 166,-5 6 1,0 11 0,0 4-58,0 4-96,0 11-1833,-5-1 1543,4 11 244,-4-6 0,2 2 0,-2-1 0,-3 3 0,1 3 0</inkml:trace>
  <inkml:trace contextRef="#ctx0" brushRef="#br0" timeOffset="15">14292 8838 7684,'-7'-1'-980,"2"-2"1156,0-1 0,4-1 16,-3 2 0,4 0 0,4-3 0,4 1-91,2 2 0,1-2 0,1 0 0,-1 0 2,1 0 0,4 1 0,3 4 0,3 0 63,1 0 0,5 0 0,2 0 0,3 0-3,2 0 0,8-1 0,4-2 1,4-1 171,4 2-274,-23-2 0,2 1-1580,31 2 1698,-26-2 0,1 1-103,-3 2 0,1 0-21,4-2 0,1-1 1,0 2-1,2 1-91,2-2 1,1 0 28,1 1 1,0 1-781,3-1 0,-1 2 849,-2-1 1,0 0-23,2 0 1,0 0 0,-3 0 0,1 0-191,0 0 0,1 0 69,-2-1 1,1 2-18,-3 1 0,-1 1 97,-1-3 1,-1 1 0,0 4 0,-1 0 0,-3-2 0,0 0 0,-3 1 0,0 0-93,-3 0 0,-1 0 0,25-2 0,-6 3 0,-6-1 5,-5 0 1,-7 0-1,-6-4 1,-4 0 6,-4 0 1,-2 0-1,-6 0-579,1 0 1081,-6 0-685,-1-5 0,-11 2 736,-6-5 1,-4 1 0,-7-5 0</inkml:trace>
  <inkml:trace contextRef="#ctx0" brushRef="#br0" timeOffset="16">14200 9514 7940,'-8'3'0,"1"1"-181,-2-1 0,4-1 248,1 2 31,3-3 1,6 4 0,2-5 32,4 0 1,6-1-1,6-1 277,7-2-322,-2-5 1,14 3 0,1-5 539,6 4-506,10-3 0,-25 7 0,1 0 0,2-1 0,2 0 0,1 0 0,2 0-130,1-1 1,1 1 0,3 1 0,0 1 0,6-1-1,0 1 65,0-1 1,1 1-1,1 1 1,-1 1-1,1-2 1,0 0-1,2 1 1,0 0-1,1 1 1,-1 0-126,-1 0 0,0 0 0,-2 1 0,-1 0 0,-3 0 0,-1 0-222,-1 1 1,-1 0 235,-2 3 1,-2-1 0,0-3 0,-2-1 0,-3 3 0,-1-1 0,-2 0 0,-1 0-129,28 2 0,-1 0 0,-5-4 0,-6 0-106,-5 0 1,-5-2 0,1-1-1,-5-5 85,-5-2 0,-5-2 1,-1 2-1,-4 1 205,-6 2 0,-4 0 0,-3 0 0,-4 3 0</inkml:trace>
  <inkml:trace contextRef="#ctx0" brushRef="#br0" timeOffset="17">16731 8712 7474,'0'12'192,"0"-1"0,-1 6 1,-2 2 102,-1 2-156,0 2 1,-1 5 0,-1 4 0,-2 5 29,1 5 0,3 2 1,-2 2-1,0 0-38,4 0 1,1 0 0,1-2 0,0-2-355,0-4 1,0-6 0,0-3 0,0-2 222,0-5 0,5 1 0,1-6 0</inkml:trace>
  <inkml:trace contextRef="#ctx0" brushRef="#br0" timeOffset="18">14200 8792 7896,'0'-6'-10,"0"1"0,0 6 90,0 3 0,0 2 0,1 6 0,2 0 39,1 4-51,0 7 1,-4 2 0,0 6 0,0 0 38,0 2 1,0 6 0,0-2-231,0-4 72,5 6 0,-4-12 0,3 6-308,-3-4 236,-1 3 0,0-12 0,1 3 0,2-3-218,1-2 1,1-2-1,-3-8-321,2 0 662,0-5 0,1-8 0,1-8 0</inkml:trace>
  <inkml:trace contextRef="#ctx0" brushRef="#br0" timeOffset="19">14177 8804 7896,'-7'0'-366,"-1"0"460,5 0-54,-2 0 0,7-4 0,1 0 25,5 2 0,6 0 1,1 2-1,1 0 47,0 0 1,2 2 0,5 0 0,0 2-40,0-2 0,5 1 0,2 0 0,3 2 27,2 1 1,0-3 0,3 0 0,6-1-16,4-2 1,0 1 0,6 1-1,0 2 91,2-1-80,-3-2-1435,8-1 1412,-8 0 0,10 0 42,-6 0 1,0 5-180,0-4 1,1 5 126,-1-6-61,0 0 1,0 0-1,1 0 1,-1 0-30,0 0 49,0 0 0,-3 0 0,-3 0 0,-2 0 0,-3-2-28,-1-2 0,0 3 1,-5-3-1,-1 3-33,1 1 0,-6 0 1,-3 0-1,-1 0 10,0 0 1,-3 0-1,-5 1 19,-3 3 1,2-3 0,-5 3-1,1-2 1,-1-2 28,-2 0 1,3 3 0,-2 1 0,0-1-17,2-2 1,-4-1-1,3 0 1477,1 0-1472,-5 0 1,5 4 55,-6 0-62,1-1 0,-1-3 1,1 2-1,-1 2 0,-3-3 0,-1 3 5,2-3 0,-2-1 0,0 1 32,2 3 1,-2-3 0,0 3-5,2-3 0,-3 1-38,2 1 0,-2 0 30,2 5 1,-2-5-157,-2 5 135,-2-5-106,3 7 86,0-4 116,-4 0-52,4 5 1,-5-9 71,0 6 1,0-4-24,0 3 0,0 1 1,0 3-39,0 1 0,0-5 0,0 1 0,-1 1-27,-3 1 1,3 2 0,-3 0 0,3 2-40,1 2 1,-4 0-1,0-2 1,1 3-97,2 0 0,1 3 0,0 1 0,0 0 59,0-2 1,0-4-1,1 3-1409,3-2 1046,-2-1 0,6-3 1,-4-1 404,-1 1 0,-2 4 0,-1 2 0</inkml:trace>
  <inkml:trace contextRef="#ctx0" brushRef="#br0" timeOffset="20">14257 8747 7849,'7'0'-802,"-2"0"1048,-5 0-126,5 0 1,-3 0 0,5 1 32,-2 3 0,-1-2 0,-3 6 0,2 1 0,0 1-44,0 1 1,2 5-1,-1 0 1,-2 3-59,0 5 1,-1 4-1,1 7 1,2 0 15,-1 3 0,-2-1 0,-1 4 0,0-2-82,0-2 1,-4 3-1,0-2 1,2-2-36,1-5 0,1 1 1,0-5-1,0-3-3,0-4 1,0 2-1,0-4 1,0 1-88,0 0 0,0-5 0,0 1 0,1-2-168,3-2-651,-3 1 544,4-6 0,-5-2 415,0-8 0,0-7 0,0-7 0</inkml:trace>
  <inkml:trace contextRef="#ctx0" brushRef="#br0" timeOffset="21">14338 8758 7849,'6'5'-306,"-2"3"0,-3 2 165,-1 1 1,0 6 0,0 2 0,0 3 332,0 0 1,0 10 0,0 3-1,0 1 40,0 4 1,0-3-1,0 4 1,-1-2-201,-3-2 1,3 1-1,-3-2 1,3-5-14,1-1 1,0 0-1,0-4 1,0-3 51,0-3 1,0-10-1,0 2-1287,0-2 782,0-5 1,0-1 433,0-8 0,0-3 0,0-4 0</inkml:trace>
  <inkml:trace contextRef="#ctx0" brushRef="#br0" timeOffset="22">14212 8827 7711,'0'-12'158,"5"5"0,2 0-98,3 2 0,2-3 1,-1 5 12,1 0 9,4-3 1,2 5-1,5-3 1,0 2 81,0 2 1,5-3-1,2-1-45,3 1 0,6 2 0,1 1 0,4 0 105,3 0 0,6 0-38,1 0-1645,2 0 1390,1 0 216,5 0-218,-3-5 35,-23 5 1,0-1 82,24-10 1,-24 9 0,-1-1 84,26-4-73,-28 4 1,1 1-15,29-3 43,1 3-202,-2-3-1381,0 0 1510,-3 4 17,-25-2 1,-1 1-216,21 2 202,-21 0 0,0 0-9,21 0-163,8 0-9,-5 0 175,0 0-388,1 0 1,-1 0 234,0 0 116,-5 0 0,2 0 1,-7 0-1,-3 0 1,0 0-370,-4 0 369,0 0 0,-6 4 0,-1-1-181,-2 0 199,-3 3 1,-5-4 0,0 1 0,-2-1 265,-2-2 1,-2 0 0,-6 0-1,1 0-292,-1 0 0,-3 0 1506,-1 0-1256,-4 0 72,2 5 0,-10-3 1,-3 6-266,-2 1 0,3-4 1,0 0-1,2 0 121,3 3 1,-4-2 0,3 2-314,0 1 175,2 1 1,1 2-1,0 4 1,-1 3-11,-3 2 0,2 4 0,-1 1 0,1 5-174,2 2 0,0-1 1,0 1-1,0 1-75,0-2 0,0 1 0,0-5 251,0 1 0,0-3 0,0 2 0</inkml:trace>
  <inkml:trace contextRef="#ctx0" brushRef="#br0" timeOffset="23">14200 9502 7918,'4'-11'-663,"1"0"511,1 4 1,2-2 0,3 4 0,1 0 0,1-2 106,2 1 1,4 4-1,8-4 883,3 1-622,8 4 1,4-4 0,7 5-1,3 0-62,4 0 1,1 0-1,-23 0 1,1 1-1,1 0 1,2 1-15,0-1 1,1 2 0,1 0-1,-1 1 1,2-2 0,1 0-1,3-1 1,0 1-1427,3-2 0,0 1 1294,-1-1 0,0 0 0,3 0 0,0 0 0,-1 0 0,-1 0 0,0-1 0,1 1 1,-1-1-1,0-1 0,0 0 0,-1-1 0,-1 0 0,0 0-152,1-2 1,-2 1-1,-1 0 1,-1 1 0,-2 0-1,0 0 1,-2 0 0,0 0 126,-2-1 0,-2 1 1,29 1-1,-5-2-325,-5 3 242,-5 1 0,0 0 1,-7-2-1,-5 0-9,-5-2 0,-4 0 1,-6 4-453,-3 0 21,-3-5 540,-4 4 0,-6-4 0</inkml:trace>
  <inkml:trace contextRef="#ctx0" brushRef="#br0" timeOffset="24">13181 9250 7212,'11'0'-226,"5"0"1,0 0 0,3 0 618,5 0 1,4 0-1,7 0 1,-1 0-338,0 0 0,2 0 0,1 0 0,1 0 1,-1 0 1,-5 0 0,-2 0 0,1 0-222,-2 0 0,-1 0 0,-6 0 0,-2 0-406,-1 0 1,-5-5 569,2-2 0,1-9 0,1-2 0</inkml:trace>
  <inkml:trace contextRef="#ctx0" brushRef="#br0" timeOffset="25">13719 9010 6410,'12'0'-662,"-1"0"1506,6 0-340,0 0-264,1 0 0,4 5-83,-4 1 0,-1 6-103,-1-1 0,-1 2 120,-4 2-1,-2-2-158,-9 9 0,0-9 242,0 7-194,-5-1 1,-2 4 0,-9-1-99,-3 1 0,1 0 1,-1-1-1,0-3 1,1-4-282,3-2 1,2-3-230,2-2 545,5-8 0,1-12 0,5-6 0</inkml:trace>
  <inkml:trace contextRef="#ctx0" brushRef="#br0" timeOffset="26">17418 8083 7486,'0'-12'292,"0"6"1,0 2-1,0 8 1,0 3-160,0 4 0,0 5 0,0 4 0,0 6 42,0 4 1,0 10 0,-1 7-178,-3 9 23,3 6 0,-4-23 0,1 2 1,1 2-1,1 1 0,-1 3 0,-1 0-86,0 2 0,-1 0 0,1 2 0,-1 1 0,1 1 0,0 1 1,0-1-1,0 1 100,0 0 0,-1 0 0,1 0 0,-1 1 0,1 2 0,-1-1 0,2 0 0,0 0-49,0 0 0,1-1 1,-1-3-1,1 0 1,0 2-1,1 0 1,-1 1-1,0 0-21,1-1 0,0-1 0,0-4 0,1-2 0,-1-2 0,2-1 0,-1-1 1,0 0 6,0-2 1,0 0 0,0-6 0,0-1-1,0 0 1,0-1 0,0 25-176,0-9 0,3-8 0,1-8 0,-1-9-292,-2-7 1,-1-11 0,-1-7-648,-3-9 1142,-2-17 0,-1-4 0,2-8 0</inkml:trace>
  <inkml:trace contextRef="#ctx0" brushRef="#br0" timeOffset="27">17590 7854 7619,'-8'3'-559,"1"1"647,4 0 168,-2-4 1,6 0-179,3 0 0,2 0 0,7 0 0,1 0-32,1 0 0,7 0 0,0 0 0,6 0-32,5 0 0,0 0 1,7-1-1,1-2-95,0-1 116,6 1-1274,5 3 1261,5 0 192,1 0-176,4 0 1,-3 0-58,-26-1 1,1 2-1,30 2 1,-30-1 0,0 0-1,1 0 1,-1 0-39,0 1 1,1-1 14,-1-1 1,0-1-1,1 3 1,-1 1-1,0-3 1,0 0-1,-2 1 0,1 0 1,0 2 0,1 1 0,24 0 0,4 4 0,-5-3-25,-4-1 1,-2 1-1,-5-4 1,0 2 54,0-2 0,-6 4 0,-2-3 1,-3 1 63,-5 1 0,2-4 1,-5 5-1,-2-3 57,0 1 1,-8 4-1,-1-4 1,-2-1 339,1 3 1,-2-4 0,2 6 0,-2-1-349,-2 0 0,-1 3 0,-1-4 337,-1 1-364,-1 3 0,5-4-102,-1 6 68,1-1 1,-5 1-1,0-1-35,-2 0 1,2 6-1,-1 1 1,-1 1-1,0 0 13,-3 1 1,3 3 0,-1 3-1,0 2 0,1 1 1,-4 3 0,3 5 0,-3 3 16,-1 5 0,0-1 0,0 11 0,0 3-8,0 6 1,0-30 0,0 1-1,1 1 1,-2 0 0,1 3 0,-1 0 36,-1 2 0,0 1 0,2-1 0,-1 0 0,-1 2 0,0 1 0,1-1 0,1 0-76,0 1 0,0-1 0,0-2 0,0 0 1,0 2-1,1 0 0,1-2 0,0 0 25,2-1 0,0 0 0,-1 1 0,0-1 0,1-5 0,0 0-181,0-2 0,1 1 1,-2-1-1,0-1 1,3 31-1,-1-5-983,-2-7 801,3-4 0,-4-3 1,1-2-1,-1-4 349,-2-2 0,-4-4 0,0 0 0,2 2 0,0 1 0,2 4 0</inkml:trace>
  <inkml:trace contextRef="#ctx0" brushRef="#br0" timeOffset="28">17132 10750 7983,'0'11'156,"1"-4"1,4-3 0,7-3-180,5-1 0,11-1 0,8-2 120,9-1 0,12-1 0,-24 4 1,2 0-1,4-1 0,0 0 0,4 0 1,1 1 55,3 0 0,1 1 0,3 0 0,0 0 0,2 0 0,1 0 1,1 0-1,2 1-218,1 1 0,1 0 0,1-1 0,1-1 0,1 2 1,2 0-1,-1-1 0,0-2 96,0 0 0,0-2 0,-2 1 1,0-2-1,-2-1 0,-1-1 1,-3-1-1,-1 1 65,0-1 1,-1-1 0,-4-1 0,-2 0 0,-4-2 0,0-1-804,-3 0 1,-1 1 451,-4 2 1,-1 0-1,-3-1 1,0-1-1,24-9-1362,-6-1 943,-4-2 674,-11-5 0,-1 4 0,-2-6 0,-4-1 0,-3-5 0</inkml:trace>
  <inkml:trace contextRef="#ctx0" brushRef="#br0" timeOffset="29">17888 6858 7708,'-12'-4'91,"1"0"1,-2-4 0,-1 3 0,-3 0-81,0 0 0,1 1 0,-3 4 1,0 0-80,1 0 1,1 0 0,3 1 24,-2 3 1,5-1 0,4 4 47,2 2 1,3 0 0,7 0 0,5 0-173,4 4 0,3-2 0,-2 6 1,3-1 93,-1 3 1,5-1-1,-4 1 1,0 2 103,-3 0 1,-2 2-1,-3 0 1,-2 0 91,-5 0 0,-1-4 1,-5-1-1,-3 0 38,-6-1 0,-7-1 0,0 0 0,-3-2-73,0-4 1,2-2 0,1 0-516,-1-5 314,4-1 0,-1-7 0,6-4-377,-1-5 0,2 0 93,2-5 397,3 0 0,5-9 0,0-2 0</inkml:trace>
  <inkml:trace contextRef="#ctx0" brushRef="#br0" timeOffset="30">17888 6892 7708,'19'-12'-343,"0"1"1,-5 1 825,1 2 1,-7 4-393,-5 8 1,-1 3 0,-2 5-1,0 2 1,0 3-138,0 1 132,0 1 1,0 2-153,0-2-68,0 3 144,0-4 0,0 3 0,0-1 0,0-5-85,0-2 0,0-2 0,1-1 0,3-2 0,3-4 0,4-4-205,0-4 0,1-4 0,0-6 0,2-2 182,2-2 1,3-1-1,-4-4 1,-1 1 64,-1 3 0,-2-1 0,0 6-28,1 4 249,-1 3 0,-4 7-147,3 0 0,-5 2 66,3 1-125,2 9 196,-4 6 0,2 1-1,-1 0-149,1 0 227,-2-1-146,5 3 0,-5-7 0,5 3 292,1-4-275,-6 0 1,4-10 0,-2 3 0,2-1-20,2-2 1,-1-11 0,1-4-1,-2-5-177,-3-3 1,4-6-1,-5 0 1,0 0-226,-2 2-376,-3 6 424,-1-3 0,0 8 0,-1-2 1,-3 3-916,-3 5 1162,-3 1 0,-2 6 0,1 0 0</inkml:trace>
  <inkml:trace contextRef="#ctx0" brushRef="#br0" timeOffset="31">18666 6983 7708,'0'-11'0,"0"-4"-591,0-1 1,-5-3-22,-2 4 612,-4-5 0,0 7 0,-1-2 154,1 2 0,-4 2 0,-1 0 0,1 4 458,-1 3-587,3 3 0,-7 1 0,4 0 33,2 0-36,2 5 0,1 1 1,3 6 47,0-1-42,5 6 0,-2-3 0,5 3-128,0 0 29,0 3 1,2-7 0,0 2 0,4-2-44,5-2 0,-2 0 0,6-4-106,-3-3 177,5-3 1,0-1 0,2-1-11,-4-3 1,1-3 0,0-7 0,-2-2-29,-2 2 1,-4 2 187,0 0 1,-6 1-62,2-1 308,-3 6-78,-1-4-146,0 9 27,-5-5 0,3 6 0,-5 2-46,2 2 1,-2 3 0,2 7-1,-1 1 3,1-1-49,2 4 1,3-4-1,0 4-75,0-1-41,0-2 0,5-5 1,2-2-264,3-5 221,2 4 1,3-6 0,0 3 0,1-4-410,0-4 456,-3-2 1,5-6-40,-3 1 1,-2-4-1,2-1 1,-3 2-42,-5 2 1,2 0 0,-4 1 632,2-1-167,-5 6-147,3 6 1,-5 8 0,0 7 142,0 4-272,0 2 0,4 7 1,0 3 379,-2 2-369,5 1 1,-5 1-1,5-1 18,-2 0-93,-2 1 1,-3-2-1,0-1 1,0-4-42,0-4 1,0 0 0,0-9 1,0-1 0,-1-2 0,-1-6 0,-2-6 6,1-6-142,-3-4 0,5-11 0,-3-3 0,3-4 0,1-4 1,0-2 0,0-4 1,0-8-1,2-8 1,5 0 13,4 0 0,4 5 1,0 8-1,3 5 1,1 7 355,0 5 1,-3 5-1,2 11 1,-2 4 940,-2 3-995,-1 1 0,-2 5 351,1 3-336,-1 2 1,-1 2 0,-2 0-1,-4 2-11,-3 2 0,-6-1 0,-4-2 0,-5 2-102,-5 4 0,-3-3 1,-2 0-46,-3-4 1,5 0 0,-3-2 0,6-2 171,3-5-555,1-1 0,3-2 1,2-2-396,2-1 0,3-4 779,5-4 0,5-6 0,2-1 0</inkml:trace>
  <inkml:trace contextRef="#ctx0" brushRef="#br0" timeOffset="32">19319 6732 7732,'-8'0'425,"1"0"-527,-2 0 0,-1 0-114,-2 0 1,2 5 235,2 2 1,3 4 0,7-1 0,1-1-127,5-2 0,2 1 0,2 3-16,-1 1-216,1-1 143,-1 1 209,0-1 1,1 4 0,-1 1-1,0-2 1,-4-2 280,-3 0-293,-3-1 0,-2 4 87,-3 1 0,-2-1 0,-6-5 0,1-1 292,-1-1 0,-3-2-285,0 2 1,0-3-1,2-4-75,-2 3 1,2-3 0,-2 3-127,2-3 0,5-1 1,2-1 82,1-3 1,2-2 0,7-6-800,4 1 622,2-1 0,3 1 1,1-2-1,2-1 40,2-1 0,1-1 0,3 2 1,-2-2 158,-1 2 0,-1-2-30,1 0 30,3 1 0,-10 4 0,4 1 0,-4 1 181,0 1 1,-1 4-1,1-2 275,-1 1 0,-3 1 0,0 4-229,0 0 0,1 1 0,0 3 0,-2 4 0,-1 3-1,0 4 0,-2 3 0,3 6-93,-2 3 0,-2 2 1,-3 6-1,0 0-310,0 3 100,0-2 1,0 7 0,-1-5-178,-3-1 187,3-1 1,-8-7-1,5-2 1,1-4-355,-3-4 235,5-3 0,-4-10 1,5-8 69,0-8 1,0-12 0,1-8-1,3-4 1,3-6-12,-1-6 1,3-1 0,-4-6 0,1-2 137,3-1 1,1 2 0,2 3-174,-1 5 348,1 13 1,-1 1 0,1 13 58,-1 4-151,0 7 1,1 3 182,-1 5 0,1 5 1,-2 4-1,-2 4 11,-5 2 1,-1 5-229,-2-1 0,-2 3 0,-3 2 68,-6 3 0,-4-3-274,-4 3 127,-3-3 0,5-1 0,-3-2 0,3-2 0,3-3-859,4-4 878,7 0 0,-8-6 0,5-1 0</inkml:trace>
  <inkml:trace contextRef="#ctx0" brushRef="#br0" timeOffset="33">20006 6789 7699,'6'-5'-67,"0"2"1,-6-4-1,0-2 1,0-1-208,0-2 0,0 1 1,0-1 351,0 1 1,-6-1 0,-1 2 0,-3 1 1135,-2 2-1153,1-1 0,-1 0 1,0 2-147,-4 1 37,4 1 0,-5 5 1,6 2 116,-1 1-79,1 10 1,-1-5-1,1 10-39,-1 1 27,6 2 0,-3-1 0,5 0 63,2-2-41,0-5 1,2 6-1,2-5-171,2-1 105,-3-6 1,9 1 0,-2-5-1,2-2 15,1-1 1,-3-1 0,0-1 0,0-3-4,3-3 0,0-7 1,1-3-1,-1-1 15,0-2 0,1 0 0,-2-1 59,-2 2 0,1 4 0,-4-3 0,0 2 136,0 2 0,0 6 0,-3 3-97,2 0 1,0 9-1,-4-1 1,0 8 80,0 4 0,0-1 1,0 5-27,0 1 1,-4 2-1,0 0 1,2-2-280,1-1-49,1-5 1,1 6 0,3-4-110,3-2 1,7-5-1,3-3 49,1-1 274,-4-1 0,7-9 0,-3-2 0</inkml:trace>
  <inkml:trace contextRef="#ctx0" brushRef="#br0" timeOffset="34">20270 6766 6818,'3'-8'0,"1"1"0,0-1 567,1 2-183,-4-4 1,3 8-269,-8-2 1,2 4 0,-5 4 5,2 4-149,-4 2 0,8 3 0,-3 1 0,3 1-19,1-1 0,0 3 0,0-2 0,1 0 10,3 2 1,3-5 0,5 4-32,4-4 1,-2 0-1,5-2 1,1-1-541,2-2 552,0-4 0,0 2 0,0-5-26,1 0 1,-7-1 0,6-3 0,-3-4-191,-1-2 306,-4-1 0,2-1 0,-6 0-77,-2-4 0,2 4 0,-3-5 0,0 2 429,1 0-266,-6-6 0,7 7 0,-4-4 75,2 2-121,-5 1 0,3 3 1,-5 1 245,0-1 1,0 5 0,0-1 268,0-1-542,0 4-150,0 0 0,0 4 0,2-2-39,2-1 0,2-1 31,5 1 0,-3 3 0,0-3 24,1 3 1,-3 1 934,2 0-332,-6 0-94,3 0 2,-5 0-336,0-5 0,-1 4 1,-3-4-1,-4 1-50,-2 0 0,3 0 1,-1 4-1,-1 0 21,-1 0 1,-2 0 14,1 0 0,0 0 0,0 1 51,4 3 1,-2-1-1,4 4-35,-2 2 0,1 5 0,-2 2 1,5-1 299,1 1-267,2 2 1,2 5-1,1 0 65,5 0-181,2 0 1,3 0 0,2-2 0,3 0-110,0-2 0,3-5-623,-1 1 551,-4-2 1,6-3-1,-3-1 1,2-3-38,2-1 1,1-1 209,3-4 0,2-10 0,6-3 0</inkml:trace>
  <inkml:trace contextRef="#ctx0" brushRef="#br0" timeOffset="35">15196 9010 7144,'0'11'0,"0"1"-242,0-1 1,0 1-1,0-1 1,0 1 305,0-1 0,-3 4 0,-1 2 0,1-1-35,2 1 1,0 3 0,-2-2-27,-1 0 9,0-2 1,1 0 0,-1-1-144,1-1 158,2-7-216,-4 4 41,4-10 0,-4 3-38,5-8 137,5-8 49,-4 0 0,9-10 0,-4 4 0</inkml:trace>
  <inkml:trace contextRef="#ctx0" brushRef="#br0" timeOffset="36">15265 9010 7819,'6'0'-451,"0"1"1,-5 3 501,3 4 0,-3 2 0,4 2 0,-1 2 0,0 3 100,-2 1-102,5 1-52,-6 4 0,8 0 0,-4 0 77,1-1-221,2-4 196,-2 4-120,-1-9 0,-1 3 0,0-4 0,0-1-669,1 0 740,-4-4 0,-1-2 0,-6-5 0</inkml:trace>
  <inkml:trace contextRef="#ctx0" brushRef="#br0" timeOffset="37">15139 9216 7154,'12'0'0,"-1"-1"-205,0-3 0,2 1 1,2-4-1,5-1 165,1 2 1,6-5 0,1 5 39,1 0 0,2-10 0,3 4 0</inkml:trace>
  <inkml:trace contextRef="#ctx0" brushRef="#br0" timeOffset="38">16880 6995 7554,'7'-8'-869,"0"1"890,-2-2 1,3 2 0,-3 1 401,1 1 174,-3 1-537,2 4 0,-5 5 0,0 4 0,-2 5 4,-1 5 1,1 4-1,-2 4-91,3 3-41,1 3 0,-4 6 0,1-1-278,0-1 255,2-2 0,2-6 0,2-1 0,2-2-153,1-3 1,-2 1 0,3-9 49,2-1 0,2-6 0,0-4 194,0-3 0,1-6 0,-1-1 0</inkml:trace>
  <inkml:trace contextRef="#ctx0" brushRef="#br0" timeOffset="39">16960 7087 7813,'0'-12'-279,"0"1"1,0 3 0,1 2 0,3-1 397,4 1 1,2 3 0,3 0-1,1 1-45,1 2 1,0 2 0,-3 1-40,-1 5 1,-1 2-1,-2 2 1,-4-1 40,-3 1 1,-1-1 0,0 2-56,0 2 0,-6-2 1,-5 3-1,-3-1-67,0 1 1,-2 3 0,1-4-1,1-1-44,1-1 92,1-2 1,1-4 0,1-2-33,2 0 3,3-4 0,6 4 0,3-5 11,4 0 1,3 0 0,5 0-1,3 0 1,1 0 0,0 0 0,-2 0 3,-1 0 144,3 0-84,-7 5 0,-2 2 0,-7 4 0,-3 0 0,-1 2 0,-2 1 95,-6 1 0,-1 5 0,-10-5-71,-1-1 1,-6 2 0,0 0 0,0-2-202,2-2 1,2-2 0,2-2 0,2-4-359,2-3 0,4-1 106,5 0 381,4-5 0,-2-6 0,5-7 0</inkml:trace>
  <inkml:trace contextRef="#ctx0" brushRef="#br0" timeOffset="40">16765 6858 7744,'-12'7'0,"-4"1"0,-2 1-225,1 1 0,-4 3 0,5 2 267,-2 4 1,0 4-1,-1 4 1,4 4 0,3 8 270,5 6 1,-2 2 0,5 7-260,1 1 0,7-3 0,5 0 0,5-1-5,5-3 1,9-2 0,5-5 0,5-7-40,3-6-24,6-9 0,2-4 0,3-7-58,-1-4-1341,3-3 1435,-1-6 18,4-7-176,0-11 154,-5-6-707,-23 13 1,-2-2 816,15-22-119,8 0 4,-20-6 1,2 0 0,-13 0-1,-5 1 9,-5-1 1,-10-4 0,-12-1-1,-8-1-23,-9-3 0,-8 5 1,18 24-1,-2 2 1,-22-21 89,-2 7 1,-5 5 0,-3 13-106,-2 5 1,-1 4 154,0 11 316,0 5-392,10 2-218,-8 14-46,13-1 0,-4 13-109,7-4 0,11 4 310,5-3 0,2 6 0,7-5 0,0-3 0,-1-3 0</inkml:trace>
  <inkml:trace contextRef="#ctx0" brushRef="#br0" timeOffset="41">15460 9159 6911,'7'0'396,"1"0"-272,1 0 1,-3 0 0,3 0-49,4 0 0,0 0 1,4 0-1,1 0 1,0 0-18,2 0 1,2 0 0,2 0 0,2 1 22,0 3 1,6-2 0,-1 5 15,2-2-85,6 4 0,-2-8 0,5 3-10,1-3-14,2-1 0,2-4 0,3-1-131,3-1 163,3-7 1,-2 0 0,-1-3-67,2-1 52,-4 5 0,3-9 0,-4 5 0,-2-1-33,-1 1 0,3-5 0,-2 3 0,-2 1-42,-3 1 1,-2 0 0,2 1 0,-2-1 27,-1 0 0,-1 3 1,-2-2-1,0 2 23,-4 2 0,4 0 0,-5 2 0,-2 2 8,-1-2 0,-3 3 1,-7-1-1,-2 2-5,-1 3 0,-7-4 0,2 3-89,0 0-122,-6 2 175,0 1-233,-5-5 127,0-2 0,0 0-270,0-1 254,0 6 0,0-5 172,0 3 0,-5-2 0,-2-5 0</inkml:trace>
  <inkml:trace contextRef="#ctx0" brushRef="#br0" timeOffset="42">17292 8586 7703,'-6'5'210,"1"-3"113,5 3-184,0-5 1,5 0-1,2 0 41,4 0-154,0 5 0,6-3 1,0 5 220,1-2-185,4 4 1,-6-3 0,5 5-1,-4 1 1,0-1 0,-6 5 0,-4 1 0,-2 4-44,-3 3 0,0 1 0,-4 0 0,-1 0-155,-5 2 0,-2-1 0,-3-3 0,0 0-270,2 0 1,-3-6 0,8-5 0,-2-4-771,0-3 1176,6-1 0,-3-9 0,5-2 0</inkml:trace>
  <inkml:trace contextRef="#ctx0" brushRef="#br0" timeOffset="43">17590 8495 7930,'-10'1'83,"2"3"1,4 3 0,3 5 131,1 3 0,0 4 1,0 8-1,0 3 43,0 3 0,0 3 1,0 1-1,0 2-162,0 2 0,0-3 1,1 3-465,3-2 309,-3 0 0,6-9 0,-4-1 1,4-2 18,-1-5 1,4-4 0,-2-8-1336,2-3 998,-3-2 0,3-5 0,-4-1-771,0-3 1148,5-2 0,-10-11 0,4 0 0,-5-6 0</inkml:trace>
  <inkml:trace contextRef="#ctx0" brushRef="#br0" timeOffset="44">17555 8449 7695,'-6'-8'0,"1"2"-153,0 1 1,4 0-409,-3 1 673,3 3 1,6-4-1,2 5 1,3 0 221,2 0 0,4 0 0,4 0 1,1 0-94,2 0 1,6 0 0,4 0 0,6 0-116,1 0 1,2 0 0,4 0 0,1-2-25,3-2 1,2 3 0,7-4 0,2 1-113,-29 2 1,0 0 0,32-1-1,1 1 1,-32 1 0,0 0-22,1-1 1,0 0-1,0 0 1,0 0-1,1 2 1,-1 0-1,0 0 1,-1 0 79,32 0 1,-2 4 0,-6 0-1373,0-2 1343,-5 5 1,1-6 0,-5 4-96,2 0 61,-1-4 0,-4 5 0,-3-6 0,-4 0-75,-3 0 1,-5 3 0,-4 1 0,-3-1 94,-4-2 0,-2-1 1,-6 0-1,1 0 74,-1 0 1,-3 0 79,0 0 268,-6 0 458,3 5 0,-5 1-828,0 6-19,0-1 1,-4 5 0,1 0-39,0 2 41,2-4 0,0 9 0,-2-2-61,-1 5-16,0 1 0,4-1 1,0 2-1,0 2-101,0 1 0,2 2 0,0 0 0,2-1-264,-1-1 1,2-2-1,0 3 1,0-3-363,0-1 1,3-1-1,-5-4 762,0 0 0,3 0 0,1-1 0</inkml:trace>
  <inkml:trace contextRef="#ctx0" brushRef="#br0" timeOffset="45">17498 9147 7519,'-11'0'0,"-1"0"-615,1 0 734,-1 0 0,11-1 0,6-2 0,8 0 142,6 0 0,8 0 1,6 1-1,6-2-45,7 2 0,13-1 0,2 0 0,-28 2 1,1-1-69,2 0 0,1 1 0,0 0 0,2 1 0,3-1 0,0 1 0,2-2 0,1 1-163,2-1 0,0 0 0,2 0 0,0-1 0,3 2 0,1 0 1,-1-1-1,1 0 118,0 0 1,1 1 0,0 0-1,0 1 1,-2 0 0,0 0 0,0 0-1,0 0-4,-3 0 0,0 0 0,-4 0 0,-1 0 0,-3 0 0,0 1 0,-2 0 1,0 1-295,-2-1 1,-2 2 0,-2 0 0,-1 1 0,28 0 0,-5-1-407,-6-2 0,-7-1 0,-5 0 0,-5 0 33,-5 0 0,-8-1 0,-4-3-493,-2-4 1061,-7-2 0,-1-1 0,-5-1 0</inkml:trace>
  <inkml:trace contextRef="#ctx0" brushRef="#br0" timeOffset="46">18632 8495 7696,'-12'11'41,"1"1"0,0-1 167,-1 0 1,1 2 0,-1 2 0,1 5 113,-1 1 1,1 6-1,1 1 1,1 1-185,1 3 0,0 0 0,-2-2 0,1-2-152,2 0 0,-1-4 1,-2 3-1,2-4-616,5-4 0,1-2 71,2-6 1,5-5 0,3-3 558,2-6 0,7-8 0,0-7 0</inkml:trace>
  <inkml:trace contextRef="#ctx0" brushRef="#br0" timeOffset="47">18655 8460 7964,'7'-10'321,"1"2"1,-5 5 0,0 8 0,-1 5-208,-2 4 0,4 2 1,1 0-1,1 3-17,3 2 0,-3 4 0,2 1 0,0 4-125,-2-1 0,4 4 0,-2-4 1,1 0-38,-2-2 1,3-3 0,-3-1 0,0-1 105,1-3 1,-2-1-1,2-4-1476,-4 1 927,-3 0 1,-1-3 507,0-1 0,0 1 0,0-1 0</inkml:trace>
  <inkml:trace contextRef="#ctx0" brushRef="#br0" timeOffset="48">18494 8724 7664,'-11'3'-200,"0"1"0,6 0 0,5-5-30,6-3 1,10 1 0,7-4 701,7-2 0,4 3 0,3-1 1,2 1 323,2-1-627,-4 5 1,5-3-341,-8 5 53,3 0 0,-9 0 0,3 0 1,-6 0-1,-3 0 118,-3 0 0,0 0 0,4 0 0</inkml:trace>
  <inkml:trace contextRef="#ctx0" brushRef="#br0" timeOffset="49">17315 9582 7717,'6'0'-145,"1"0"0,-5 2 130,2 1 1,0 1 0,-3 6 0,2 6 175,1 4 1,4 5 0,-1 11-1,-1 2 25,-2 4 1,1 3 0,-1 0-1,0 0-148,1-3 1,-4-3 0,4-4-411,0-1 298,-4-5 1,8-5-1,-4-7 1,2-3-43,2-4 1,-3-6-1,2-1 116,1-6 0,1-8 0,1-7 0</inkml:trace>
  <inkml:trace contextRef="#ctx0" brushRef="#br0" timeOffset="50">17361 9582 7672,'7'-1'-73,"1"-2"-294,1 0 320,1-6 0,7 2 453,2-4-294,2-1 0,9 1 1,5 0-1,9 0 63,4 4 0,7-2 0,-1 5 0,6 0 18,-28 2 1,1-1-1,2 2 1,1 0-1,1-2 1,0-1 0,1 1-1,0 0-188,3 0 0,0-1 0,-1 1 0,1-1 0,2-1 0,1 0 0,-1 0 0,0 1-50,1 0 1,-1 0 0,1 1 0,0 0 0,1-2 0,1 1-3,0 0 1,0 0 0,0 3 0,0 0-1,-1-1 1,0 0 0,-1 1 0,0 1 0,-2 0-1,0 0-100,-1 0 1,-1 0 0,-1 0-1,0 0 1,-2 0 0,-1 0 0,-2 0-1,-1 0-1,26 0 0,4 0 1,-10 0-1,-3 0 220,-6 0 1,-4 0 0,-7 1 111,-3 3-85,-2-3 1,-8 5 138,-1-2-37,-5-3 1,1 10-85,-7-4 1,-3 0 0,-5 0-99,0 2 1,0-3 0,0 2-1,0 1 87,0 1 1,-5-2-1,-2-1 1,1 2-127,2 2 0,-2 4 1,-1 0-1,1 0 15,2 2 1,-1-3 0,1 5 0,0 1-69,-1 2 0,4 1 0,-3 0 1,3 0-248,1 0 0,0 3 0,0 1-808,0-2 865,-5 0 1,4-3-1,-5 1 263,1 0 0,-1 0 0,-5 0 0</inkml:trace>
  <inkml:trace contextRef="#ctx0" brushRef="#br0" timeOffset="51">17361 10258 8161,'18'-2'0,"4"0"0,10-3 222,9-2 1,7 0 0,15-5 80,-29 7 1,0-1-428,3 0 0,0 0 0,4 1 0,0-1 0,1 0 0,1 1 262,3-1 1,0 0-191,-1 0 0,1 1 0,7-2 0,1 1 0,-1-1 0,1 0 0,2-1 0,1-1 70,2 0 0,0 1 1,1 0-1,-1 2 0,2-2 1,0 0-1,-2 2 0,0 0-99,0 0 1,-1 0 0,2 0 0,-1 1 0,-7 0 0,0 0-1,-2 0 1,-2 1-85,-3 0 1,-1 0-1,-3 0 1,0 0 0,-4-1-1,1-1 1,-4 1-1,0 0-150,29-3 0,-15-2 1,-6 2-1,-6-2 315,-6-1 0,-2 2 0,-5-3 0,0-2 0</inkml:trace>
  <inkml:trace contextRef="#ctx0" brushRef="#br0" timeOffset="52">18414 9582 7625,'0'12'18,"0"-5"134,0 1 0,2 0 1,0 3-1,3 2-2,2 2 1,-1-1-1,3 5 1,-3 3-166,-1 3 0,3-1 0,-4 3 0,-2-3-112,0-1 0,-1-1 0,1-3 0,2-4 65,-1-2 0,-2-2-1142,-1 1 1204,0-6 0,5-1 0,1-5 0</inkml:trace>
  <inkml:trace contextRef="#ctx0" brushRef="#br0" timeOffset="53">18472 9605 7616,'7'0'514,"1"-1"-612,1-3 1,1 2 0,3-5-1,1 1 84,1-1 1,5 5-1,-2-2 1,1 3 192,0 1 1,-5 1 0,2 2 0,-4 2-125,0 1 1,-5 0 0,0 3 0,-2-1-51,-3 1 1,-5-3 0,-5 2-1,-4 1-70,-3 1 0,-3 1 0,-5 1 0,1-1 35,-1 1 1,1-1 0,2-1 0,3-1 58,4-1 1,1-4 23,8 3 0,1-4 1,8 1-132,7-3 1,4-1 0,9 0 0,0 0 66,2 0 1,1 0 0,-3 0-170,2 0 44,-5 0 0,-2 5 182,-5 3 21,0 2 0,-8 1 0,-3 1 1,-6-1 60,-5 1 0,-3-1 0,-12 1 0,-4-1-53,-2 0 0,3 1 0,-3-1 1,1 0-412,1-4 0,3-2 0,5-5-720,1 0 1056,2-5 0,9-6 0,1-7 0</inkml:trace>
  <inkml:trace contextRef="#ctx0" brushRef="#br0" timeOffset="54">17853 9903 7656,'-1'6'-2,"-3"-2"274,-4-3 1,2 3 0,-2 0 121,0-2 0,1 0 1,0-2-175,-2 0 1,-2-4 0,0-1 24,0-2-127,-6 5 0,2-8 1,-7 2-1,-3-2 121,-3-2 0,-3 1 0,-3 0-389,-1-1 119,1-4 0,0 2 1,-1-6-113,1 0 110,-5-1 1,-2-6 0,-5-1 0,2 0 31,2 0 0,-3-4 1,3 2-1,-3-2 29,0 1 1,0-1 0,2 6 0,1 0-74,-1 2 0,-1 1 0,1 0 0,2 0-15,2 0 0,-3 2 0,4 1 0,1 0 39,1 0 0,3-2 0,1 0 1,3-1-25,1 0 1,1 1 0,4 2 0,2 3 18,2 5 0,-2-1 0,5 8-216,-2-2 151,4 5 1,-6-3 0,3 5 116,-1 0-29,4 5 1,-3-3 0,3 5 0,-2-2 19,2-3 0,2 3 88,0-1-138,6 0-23,1-4 0,3 0 4,-1 0 2,1 0 0,-8 0 59,2 0-22,3 0 0,-4 1 4,6 3-1,-6-3 0,6 5 11,-4-6-5,4 0 1,-3 0-5,2 0 1,-3 0 0,-4 0 28,0 0 0,3 3 0,0 1 0,-1-1 38,-1-2 0,-1-1 1,-1 1-1,1 2-9,-1 1 1,1-1 0,-1-3-21,1 0 1,0 0 0,-1 0-16,1 0 0,-1 0 0,1 0 16,-1 0 0,1 2-84,-1 2 62,1-3 0,0 8 0,-1-4-13,1 1 2,-1-3 1,5 6 0,0-4 1,2 1 0,-3-2 1,3 2 1,-1-1 0,2 3-48,-3-4-119,4 5-226,-7-8-398,9 4 481,-5-5-1585,6 0 1893,0-5 0,6-1 0,0-6 0</inkml:trace>
  <inkml:trace contextRef="#ctx0" brushRef="#br0" timeOffset="55">15861 8907 7768,'6'-12'215,"-1"1"-467,-5-1 385,0 6 1,-1 2-221,-3 8 68,-2 2 1,-7 6 0,-1 1 0,-3 2 64,0 4 1,1-1 0,-2 1-1,1 1-3,-1 2 0,4-3 1,-1 0-1,2 0 14,1-1 1,5 2-1,0-3 1,2-1-8,3 1 0,0-2 0,2-2 1,2 1-16,2 1 0,2 2 0,7-3 1,1 1-36,1-1 0,1 0 0,-2 0 0,3 1-82,1-1 0,0-1 1,2-2-1,-1 1 56,1-1 1,-3-3-1,-2-1-1326,-2 2 1352,-2 2 0,1 0 0,-1 0 0</inkml:trace>
  <inkml:trace contextRef="#ctx0" brushRef="#br0" timeOffset="56">15105 9079 7391,'5'-7'-23,"2"3"0,4 3 171,0 1 1,4 0 0,2 0 0,1 0-18,2 0 1,-2 4-1,0 1-40,-2 1-72,5-3 1,-9 6-1,4-4-65,-4 1-21,-5-3 0,2 7 1,-7-2-24,-3 2 1,-4 0 0,-8-1 0,-2-2-3,-4 2 1,-3-4-1,-1 1 1,0-3 27,0 1 1,0 0-1,1-4 1,0-1 52,3-3 0,0 1 0,6-3 0,4 0 231,3-1 1,2 3 0,5-3-47,3-2 1,2 4-1,7 1 1,2 1-69,4 0 1,3 1-1,1-1 23,0 1-77,5 2 0,-4 0 0,3 0 1,-3 2-141,-1 1 0,-1-1 0,-2 1 0,-2 0-620,-2 1 1,0-3 707,-5 3 0,-5-8 0,-1-2 0</inkml:trace>
  <inkml:trace contextRef="#ctx0" brushRef="#br0" timeOffset="57">14681 8850 6785,'-6'5'-372,"1"-3"1,5 7 465,0 4 0,-4 0 0,0 6 0,1 1 177,2 2 1,1 0-1,0 1 1,0 0-197,0 0 0,1 0 0,2-1 1,1-2-286,-2-1 1,1-5-165,1 1 1,-2-3 373,6-5 0,0-1 0,3-6 0</inkml:trace>
  <inkml:trace contextRef="#ctx0" brushRef="#br0" timeOffset="58">14727 8872 7851,'0'-6'-1443,"5"6"1532,3 8 0,2-2 0,2 2 0,2 1-8,2 1 1,-1-3 0,-4 1 0,1 1-62,-1 1 1,-3-2-1,-2-1 37,-1 2-44,-1 1 0,-4-2 0,0 0 0,-1 1-11,-3 1 0,-2 0 1,-7-1-1,-1-1 8,-1 0 0,-4 1 1,3-1-1,1-3 14,-1 0 0,3-4 1,-2 3-1,2-2 222,2-2-216,-1 0 0,6-2 0,3 0 0,6-2 1,4 1 1,5 2 0,3 0 0,4-2 9,3-1 1,-2 1 0,0 3-125,1 0 97,3 5 1,-7 0 0,3 4 19,-1-2 1,-6 1 0,-2 5-1,-6 1 173,-3 1-116,-2 0 0,-3-2 0,-5 2 0,-7 3-5,-5 0 1,-3 0 0,0-4 0,0 1-75,0-1 0,0-3 0,0-3 1,2-4-397,2-3 1,2-1-478,6 0 0,4-5 861,3-3 0,13-7 0,4-3 0</inkml:trace>
  <inkml:trace contextRef="#ctx0" brushRef="#br0" timeOffset="59">11154 6251 26363,'15'-12'0,"3"0"-105,4-4 1,-2 4 0,7-4 0,-3 4-143,-1 0 1,4 1 0,2-1-1,3 1 237,3-1 1,7 5 0,0 0-91,3 2 0,4-2 1,2 2-1,1 0 0,4-2 16,4 1 1,0 2 0,-28 1 0,1 0 0,0 0 0,1 1 34,2 0 1,0 1-1,-2-1 1,0-1-1,1 1 1,0 0-1,-2 0 1,-1 0-27,31-3 1,-2 4 0,-4-3 0,0 3-33,0 1 0,-6 0 0,-5 0 955,-6 0 0,-5 0 0,-2 0 0,-2 0-1919,-4 0 869,-3 0 0,-1 5 1,-1 1-1</inkml:trace>
  <inkml:trace contextRef="#ctx0" brushRef="#br0" timeOffset="60">6470 8907 18952,'0'-12'-2394,"0"1"0,0-1 2741,0 1 1,5 3 0,4 1 0,6-1 161,8 2 0,7-4 0,8 2 1,5-2-302,5-2 1,1 1-1,4 1 1,2 1-134,1 1 0,2 2 0,2-2 1,3 3-40,0 0 1,-29 4 0,0 1 0,0-3 0,-1 1-42,27-3 84,3 3 0,-8-3 0,8 5 293,-5 0 1,1 0-346,-10 0 1,5 0 0,-5 0-148,0 0 1,-2 0 0,-3 0 0,0 0 39,-2 0 0,-7 0 0,1 0 0,-6 0 35,-2 0 0,-1 0 0,-5 0 0,-3 1-126,-4 3 0,-2-1 0,-3 4 602,-2 2 1,-3 2-432,-5 0 0,5 6 0,1 0 0</inkml:trace>
  <inkml:trace contextRef="#ctx0" brushRef="#br0" timeOffset="61">14051 4362 19412,'-1'-7'-7168,"-3"4"7149,3 1 1,-6 2 0,5 2 171,-2 1 0,-5 4 1,3 4-1,-2 1-117,1-1 1,-1 4 0,-2 1 0,1-1-40,1 1 1,1-2 0,-4 4 0,3 0-63,0 0 1,5-3 0,-2 3 0,1-1-26,1-3 0,-1 2 1,4-1-1,0-1-301,0-1 0,-4-2 0,-1 1 505,-1-1 0,2 1-303,-4-1 1,0 1-22,-3-1 0,1-3-15,2-1 181,-2 1 0,5 0 79,-3-1 1,-7 1 0,2 3-1</inkml:trace>
  <inkml:trace contextRef="#ctx0" brushRef="#br0" timeOffset="62">13719 4534 12352,'0'7'-1454,"0"1"0,-1 1 1469,-3 1 0,-1 5 1,-4 2 136,1 0-165,6 3 1,-7 2-1,5 0 1,2-2-56,0 0 0,2-5 1,2 3-231,1-2 229,4-1 1,0-3 0,1-1 0,1-1 1,1-2 1,3 1 0,1-5 0,2-2 163,2 0 0,1 1 0,5 1 0,3-2-2,4-5 1,2-3 0,2-6 0,2 1-13,1-1 0,2 1 1,-3-2-1,0-1 29,-4-1 1,0 0 0,-8 4 0,-2 3 54,-2 0 0,-9 4 1,1-2 246,-4 1 152,-6 1-821,7 4 248,-9 0 0,4 0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9:12.547"/>
    </inkml:context>
    <inkml:brush xml:id="br0">
      <inkml:brushProperty name="width" value="0.08571" units="cm"/>
      <inkml:brushProperty name="height" value="0.08571" units="cm"/>
      <inkml:brushProperty name="color" value="#004F8B"/>
    </inkml:brush>
  </inkml:definitions>
  <inkml:trace contextRef="#ctx0" brushRef="#br0">15 0 7038,'-7'8'-201,"6"0"151,-4-3 100,3-4 1,2 12-41,0-4 33,0-2 1,0 5-66,0-2 49,0 2 0,0-2 1,0-1-87,0 2 72,0 1 0,0 3 1,0-1-1,0 0-24,0 0 1,0 0 0,0 0 0,0 0 0,0 0 0,0 0 0,0 1 1,0-1 4,0 0 1,0 0-1,0 0 2,0 0 0,0 0 1,0 0 6,0 0 0,0-4 33,0-1 18,0-6 120,0 4 1,7-7-45,2 0-138,4 0 1,-4 0-1,0 0-6,2 0 0,2-5 1,1 0-1,0 2 84,0 2-71,0 1 0,1 0 0,-1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20.780"/>
    </inkml:context>
    <inkml:brush xml:id="br0">
      <inkml:brushProperty name="width" value="0.08571" units="cm"/>
      <inkml:brushProperty name="height" value="0.08571" units="cm"/>
      <inkml:brushProperty name="color" value="#004F8B"/>
    </inkml:brush>
  </inkml:definitions>
  <inkml:trace contextRef="#ctx0" brushRef="#br0">0 57 8210,'5'-14'0,"1"1"0,1 2 0,-1 2 0,0 6-467,-1-2 393,-4 4 1,7 7-1,-5 3-28,2 4 126,0 7 1,-5-2-1,0 3 1,0 1 22,0 0 1,0-3 0,0 3 0,1-1-33,4-4 1,-2 3-1,5-1 1,0-2-216,0-1 1,-4 0 0,4 1-230,-1 2 0,-3 1 429,-4-1 0,0-3 0,0 4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21.247"/>
    </inkml:context>
    <inkml:brush xml:id="br0">
      <inkml:brushProperty name="width" value="0.08571" units="cm"/>
      <inkml:brushProperty name="height" value="0.08571" units="cm"/>
      <inkml:brushProperty name="color" value="#004F8B"/>
    </inkml:brush>
  </inkml:definitions>
  <inkml:trace contextRef="#ctx0" brushRef="#br0">1 310 8210,'0'-9'0,"0"0"-43,0-2 1,0 3 0,1-2-51,4-1 0,3 4 0,6-1 0,1 1-38,4 4 0,-3 0 0,4 0 0,1-2 140,2 2 0,-1 0 1,2 0-1,1-3 2,1-2 0,3 3 0,-1-3 0,0 0 23,0 1 0,-4 2 0,-2-3-137,-2 2 58,-1-5 0,-5 8 0,0-7 0,0 1 24,0 1 0,-6 0 0,-1 5 55,-1-2 0,-6 1-28,0 4 1,-6 1-1,-9 6 1,1 5 56,0 5 0,0 7 0,0-4 0,1 2 8,4 3 1,-2-3-1,6 0 1,2 0-33,2 0 0,1-5 0,1 2 1,4-5-29,4-4 0,5-3 0,4-3 0,1 0 29,-2-1 1,5-7-1,0-6-160,0-2 132,-2-2 1,-1-7-1,0-1-79,-2 0 72,-1-4 0,-9 5 0,-2-4-29,-3 2 20,-2 5 1,0-3 0,-2 3 0,-3-2-2,-4-2 0,1 5 0,-1-2 0,-4 3-130,-4 2 1,6 6-1,-3 4 1,1 2-165,1 2 1,-1 2-1,2 1-200,2 1 499,6 7 0,-4 3 0,7 8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0:21.667"/>
    </inkml:context>
    <inkml:brush xml:id="br0">
      <inkml:brushProperty name="width" value="0.08571" units="cm"/>
      <inkml:brushProperty name="height" value="0.08571" units="cm"/>
      <inkml:brushProperty name="color" value="#004F8B"/>
    </inkml:brush>
  </inkml:definitions>
  <inkml:trace contextRef="#ctx0" brushRef="#br0">212 71 8185,'-14'-5'0,"0"-1"-440,-1-2 1,0 5-1,-2-2-143,-2 3 879,0 2-9,5 0-251,0 0-10,0 0 1,-1 0 10,1 0 0,5 0 21,0 0-23,5 7 1,-2-6-1,6 12-247,0-12 230,0 12 1,0-5-1,0 6-20,0 0 1,6-5 31,4 1-120,2-1 101,2 5-7,1 0 29,-1 1 1,1-1-29,4 0 0,-3 0 2,3 0-6,3 6 5,-7-4-1,6 11 3,-7-12 4,0 6-5,0-7 1,0 2-17,0 2 19,-6-2 5,-2-2 1,-6-1 16,0-4-26,0 4 10,-6-5 1,-2-1 0,-6-4 0,0 2 0,-2-2 5,-2-1 0,2-2 0,-3-2 288,3-2-269,2-4-12,0-6 16,0 0-15,6-7 0,0-1-31,4-6 1,4-2-33,0-3 1,0 3 1,12-4 0,-1 7 0,5 2-49,3 2 1,4 1 0,-2-3 0,2 3-21,7 1 100,-2-4 0,13 3 0,-5-6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322"/>
    </inkml:context>
    <inkml:brush xml:id="br0">
      <inkml:brushProperty name="height" value="0.053" units="cm"/>
      <inkml:brushProperty name="color" value="#FF0000"/>
    </inkml:brush>
  </inkml:definitions>
  <inkml:trace contextRef="#ctx0" brushRef="#br0">8978 9250 7373,'27'-11'0,"1"-1"0,1 1 0,4 1-331,4 2 1,5 3-1,8 5 1,4 0 320,6 0 0,1 0 1,-27 0-1,0 1 0,1 0 1,1 1 266,1-1 1,0 2-1,0 1 1,1 1 0,1-2-1,-1 0-1684,1 0 0,-1 0 1480,0 3 0,0-2 0,1-2 0,0-1 0,0 2 0,-1 0-97,1 0 1,0-1 67,2 1 1,-1-2-1,-6-1 1,-1 0 0,0 0-1,1 0 1,30 0 24,-5 0 1,-5-5-1,-6-1 1,-5-2 232,-4 1 1,-9 0 0,-3 0-1,-4 1-282,-4 1 0,0 5 0,-5-5 0,0-1 0,1 0 0</inkml:trace>
  <inkml:trace contextRef="#ctx0" brushRef="#br0" timeOffset="1">12631 9170 8348,'35'-5'-321,"-1"-3"1,7-1-1,7 1 1,12 1 313,-25 4 1,1 1 0,5 0 0,2 0 0,3 2 0,1 0 0,3 1 0,2 1 136,2 1 1,1 1-1,2 0 1,1 0-1,1 4 1,0 1-2874,2-1 0,0 0 2760,-18-2 1,1 0-1,-1 0 1,19 4-1,1-1 1,0 0-1,1 0 1,-1-1-1,0 0 0,-1 0 0,-1-2 1,-3 0-1,-1 0 1,-2-2-1,0-1 0,-2 0 1,-2-2 154,-4 0 1,0 0 0,-5-2 0,0 0 0,-2 0 0,0-2 0,-3 0 0,-2-1-114,-1-1 1,-1 0 0,23-8 0,-11 0 0,-8 1 266,-9 1 0,-6 6-445,-11-2 1,-18 0 118,-4 1 0,-5 0 0</inkml:trace>
  <inkml:trace contextRef="#ctx0" brushRef="#br0" timeOffset="2">18701 5655 9631,'0'-6'-288,"5"1"1,0 6 0,4 3 293,-2 4 1,-4 2 0,2 3 0,-1 1 65,0 1 1,3 4-1,-2-2 1,0 0-27,1 4 1,1-4-1,-2 3 1,0 0-41,0 2 0,4 0 0,-2 1 1,0 0-42,1 0 0,-4 0 0,2 0 1,-1 0-27,-2 0 0,-2-3 0,-1 2 0,0 1 27,0-3 1,0 2 0,0-7-417,0-1 335,-5-1 0,2-6-333,-4 1 317,4-6 1,-2 2 0,4-8-43,-3-3 1,3-5 0,-3-2 0,3-1 0,1 0 19,0-2 136,0 4 1,-5-8 0,-2 3-1</inkml:trace>
  <inkml:trace contextRef="#ctx0" brushRef="#br0" timeOffset="3">18689 6068 6711,'1'10'0,"2"-1"0,2-2 70,1 2 1,-2-2-1,3 0 1,-1 2-14,0 1 1,2 2 0,2-1 0,-1 1-30,-1-1 0,-1 1 0,4-1 1,-3-1 5,0-2 1,-4 1-1,4-5 13,0-2 1,3 3-49,0-1 1,1-1 0,-1-7-30,0-4 1,1-1 0,-2 0 0,-1 3-151,-1 1 0,-5-4-191,5 1 255,0-2 1,-2-1-1,-2-1-244,-3 1 247,-1-6 113,0 4 0,5-8 0,2 3 0</inkml:trace>
  <inkml:trace contextRef="#ctx0" brushRef="#br0" timeOffset="4">19434 5484 8422,'-4'-12'-910,"0"1"747,0 4 1,4-3-1,-1 4 1,-2-2 159,-1 1 1,-1 0 164,2 0-116,-4-3 0,0 8 0,-1-2 1,-2 3-1,-4 1 43,-5 0 0,1 0 0,-1 0 0,0 0-6,1 0 0,-4 5 0,4 3 0,-1 3-34,0 5 1,5-2 0,-2 5-1,0 1-55,1 2 0,0 4 0,5 2 1,1 0 69,1 0 1,6 4 0,-2-3-104,3 1 1,2-2 0,3-5-1,3-1-40,3 1 76,7-5 1,0 2 0,3-4 0,0-2 16,4-2 1,4-5 0,7-3 0,-1-4 10,0-4 0,5-3 0,0-5 0,1-4 21,-1-3 1,2-2-1,-6-2 1,-3 0-27,-3 0 1,1-4-1,-7 1 1,-6-1-29,-3-1 0,-7 2 0,-3-3 0,-3 1 66,-1 3 0,-7-3 0,-3 0-48,-4-1 0,-6 3 0,0-1 0,-6 3 137,-4 1-128,-3 6 1,-2-4 0,1 6 20,-1 1-28,-4 6 1,0 3 0,-3 5 0,2 3 16,1 4 1,3 2-1,-2 12 1,2 2 2,2 2 0,5 6 0,2-3 0,3-1-18,1 1 1,5-1-1,4-5 1,4-2-25,2-1 1,6-3 0,-2 1 0,4 0-8,4-3 0,2 2 0,5 1 1,1 1 8,-1 2 0,5-2 0,0 0 0,1-2 6,-1-2 0,5 3 0,-4-2-2,1-1 3,4-1 1,-6-2-1,5 1-99,-2-1 69,0-5 1,3 3-1,-2-4 1,-1 1-24,1-1 1,1-2 0,-1-3 0,-1 0 10,2 0 1,-4 0 0,2 0 0,2-1 30,0-3 1,1-1-1,-2-5 1,1 0-8,3-3 0,-1-1 0,4 1 1,-5-1 5,-2-1 0,1-5 0,-3 1 0,1-2-21,0 2 1,-5-2-1,0 2 1,-4-2-1,-2 2 0,-5-2 0,0 2 221,-1-3-198,-7-1 1,-2 0 0,-4 0 96,-1 0-75,-4-5 0,2 3 0,-5-4 0,0 1 11,1 2 1,-8-2 0,2 3 0,-4 3-3,-4 6 0,-1 4 0,-2 5 0,-2 3 22,-1 2 1,-4 11 0,2 4 0,1 4-10,-1 3 1,2 5 0,4 2 0,1-1-8,2-2 1,3 2-1,6 1 1,2-1-27,1-2 1,5-1 0,-1 1 0,3 1 20,5 2 1,-2 0 0,5-3-306,1 3 284,-3-3 1,5 4 0,-3-5-1,3 0-48,1-1 1,0-4-1,1-3 1,3-2-128,3-1 0,5-2 0,2-3 52,1-3 0,2-2 0,-3-4 0,2-2 30,2-3 0,1-3 0,3-3 0,-3-1-196,-4-1 289,-2-6 0,-2 4 0,1-6 0</inkml:trace>
  <inkml:trace contextRef="#ctx0" brushRef="#br0" timeOffset="5">18712 5793 8575,'1'-12'-368,"3"1"1,-3 3 0,5 2-65,-1 1 1,-3 1 483,6 4 0,-6 1 0,2 4-8,-3 7 1,-1 1-1,0 6 1,2 1-10,2 2 0,-3 4 0,4 2 0,-1 0-64,0 0 1,3 4 0,-2-3-1,0 2-161,0-1 1,3-4 0,-4-1-1,-2-3-24,0-3 0,-2-9 214,0 2 0,0-3 0,0 2 0</inkml:trace>
  <inkml:trace contextRef="#ctx0" brushRef="#br0" timeOffset="6">18678 6022 6443,'7'4'0,"0"1"100,-2 1 1,2 2 0,-1 3 0,-1 1-39,0-1 0,4 1 0,-3-1 1,2 0-27,-1 1 1,1-1 0,2 1 0,-1-1 30,-1 1 1,-1-2-1,5-3-215,-1-3 102,1 3 1,-5-6 0,1 3-1,1-3 21,1-1 27,1-5 0,0-1 0,-3-6-61,0 1 1,0-6 0,3-2 0,1-3-11,-1 0 0,1-6 0,-1-3 69,0-2 0,6-1 0,1-1 0</inkml:trace>
  <inkml:trace contextRef="#ctx0" brushRef="#br0" timeOffset="7">19399 6125 6972,'-11'11'0</inkml:trace>
  <inkml:trace contextRef="#ctx0" brushRef="#br0" timeOffset="8">19353 6159 8209,'-6'-1'-2166,"2"-3"2166,3 3 0,-4-4 0,-2 5 0</inkml:trace>
  <inkml:trace contextRef="#ctx0" brushRef="#br0" timeOffset="9">19365 6148 7585,'-8'0'-384,"1"0"1,4 1 806,-1 3-298,3-3 1,6-1-1,4-6 321,5-1-379,-1-3 0,10 4 0,-2-6-87,5 1 43,5 5 1,-3 1-1,4 5 1,-1 0-11,1 0 1,-3 1 0,0 3 0,-1 2-65,-2 0 1,-4 1-1,-2-5 1,-5 2-373,-2-1 400,-2 3 0,-6-5 27,-5 3 1,-5-3-1,-6-1 1,-1 0 3,1 0 0,-2 0 0,-2 0 1,-4 0-23,-3 0 1,-1 0-1,-1 0 1,-2 0 6,0 0 1,-5 0 0,3 0 47,-1 0-14,-2 0 0,2 4 0,2 0 157,3-2-178,1 0 0,2-2 0,2 0 0,3 0 161,4 0-132,5 0 1,3-4-15,8 0 1,4-4 0,6 5 0,1 0 37,-1 2 1,0-3 0,1 0 0,3 2-13,0 0 0,2 2 1,-3 0 1,1 0-24,-4 0 1,6 4 0,-5 1-129,-1 2 62,-1-5 0,-5 7 0,-2-4-226,-1 2 262,-1-5 0,-5 8-41,-3-2 39,-2-3 1,-7 4 0,-2-4 0,-5 0 1,-1 0 0,-2 3 0,-1-3 0,-2 0 10,0 0 1,-5 3 0,4-4 0,2-2 28,1-1 1,2-1 0,3 0 30,4 0 1,2 0-91,2 0 1,5 0 0,6 0 20,7 0 1,3 0 0,1 0-182,1 0 161,-1 0 1,5 4 0,0 0 0,1 0-545,-1 1 485,5 1 0,-5 2 1,4-1-234,0 2 0,-1-4 1,4-1 315,-1-2 0,1-2 0,0 0 0</inkml:trace>
  <inkml:trace contextRef="#ctx0" brushRef="#br0" timeOffset="10">20144 6125 7469,'-12'0'-648,"4"0"668,1 0 0,0 1-249,0 3 323,2-3 60,0 4-101,3-5 0,-7 2 0,4 0 21,-1 2 0,2 4 0,-2-3 8,1 1 1,-3-2-1,4 3-58,2 2 0,0 2 0,2 0 0,0 0-46,0 1 1,0-1-1,0 1 1,2 1 25,2 2 1,1-3 0,4 4 0,-2-4 0,2 0 0,0-4 0,0-1 0,-1 1 39,0-2 0,3 3 0,0-5 77,1-2-98,4 0 0,-2-2 1,5-2-1,0-1 20,-1-5 1,4-3 0,-2-5 0,4-4-61,3-6 1,0 1-1,-4-4 1,-2 1-1,-2 2 1,2-2-1,-6 2 1,-1 0 9,-1 2 1,-7 6-1,-2 2 30,-3-1 0,-3 4 0,-6-1 0,-7 6 39,-6 4 0,-3 2 0,-3 2 0,-3 0 60,-3 0 1,2 0 0,2 0 45,1 0-133,-4 6 1,8-4 0,-3 6 29,3 1-58,1 1 0,2-3 0,0 1 0,3 1-43,2 1 0,1 2 0,4-1 1,4 1-115,3-1 0,-1 0 0,1 1 1,1-1-208,2 1 1,6-1-1,3 1 1,3-2-367,5-3 723,-4 4 0,10-10 0,-4 4 0</inkml:trace>
  <inkml:trace contextRef="#ctx0" brushRef="#br0" timeOffset="11">20636 6548 7274,'8'0'-112,"-1"0"0,1 0 0,5 0 0,1 0 290,1 0 1,9 0 0,0 0 0,4-1-5,4-3 1,1-3 0,3-7-1,2-3-54,4-1 1,4-1-1,2-5-243,2-3 9,4-2 0,-27 10 0,-1-1 0,2-1 0,1 0 110,-1-1 1,1-1-11,2-2 0,0-1 0,-1 1 0,0-2 0,2-1 0,1-1 0,0 0 0,0 1 9,1-1 0,0 0 0,0 1 0,-1-1 0,0 0 0,0 0 0,-1-1 0,0-1 5,-1-2 0,0 1 0,1 0 0,0 0 0,-3 1 0,-1-1 0,-1 0 0,0 0-5,-1 0 0,0 0 0,-5 1 0,0-1 0,0-1 0,0 0 0,-3 1 0,-1 0 14,-1 1 1,-1 0-1,-1-2 1,-1 0 0,-3 0-1,-1-1 1,-1 0 0,-1-2 15,0 0 1,-1 0 0,-3 1 0,0 1 0,1-29 0,-4 0 79,-4 4 0,-7 1 1,-10 5 3,-4 3-77,-4 3 0,-11 6 0,-2 3 0,-4 3 19,-3 0 0,-3 5 0,-6 1-204,1 1 167,28 11 1,1 2 0,-29-9 0,-1-3 0,1 3-38,0 1 1,-1 1-1,1 3 1,0 3-16,0-1 1,1 9-1,0 0 2,-2 1 0,8 6 0,-8-3 1,5 3-1,3 1 50,4 0 1,4 1-1,2 2 1,4 0 10,4 0 1,8-2-1,1-1 1,5 0-16,2 0 1,7 0-1,-3 2 9,2 1 1,1 0 0,1 3-432,0-1 290,0 4 1,1-2 0,-1 4 0,-2-1 75,-4-2 1,1 2 0,-1-2 0,4 1-257,2-2 1,2 3-185,-2-2 486,3-3 0,10 0 0,2-5 0</inkml:trace>
  <inkml:trace contextRef="#ctx0" brushRef="#br0" timeOffset="12">20510 4305 8254,'1'-7'-613,"3"3"530,-3 3 0,10 6 1,-4 3-1,3 3 15,2 5 0,-1 1 0,1 6 0,0 0 98,4 0 1,-4-4 0,5 0 0,-2 0-41,1-1 1,0-1-1,-2-6 1,1 1-111,-1-1 1,0 0-1,0 1-143,2-1 0,-1-4 263,-4-3 0,-4-8 0,-2-8 0,-5-6 0</inkml:trace>
  <inkml:trace contextRef="#ctx0" brushRef="#br0" timeOffset="13">20556 4247 7654,'11'-12'-311,"1"-2"409,-1-2 0,4-4 1,2 0-1,1-5 16,2-1 1,6-6 0,0 1 0,1-2-42,1-1 1,-4 5 0,3 2 0,-4 3-29,-4 1 0,-3 4 1,-4 1-107,-1 2 2,1 0 0,-5 5 1,0-1-1,-2 1-34,-3-1 1,4-3 0,-3 0-1,1 1-19,1 1 1,-3 2 0,1-1 0,-1 1-163,-2-1 1,0 5 0,1 0 273,3 2 0,-3-4 0,4 3 0</inkml:trace>
  <inkml:trace contextRef="#ctx0" brushRef="#br0" timeOffset="14">19972 4385 6499,'-7'0'-145,"2"0"0,4 0 211,-3 0 1,3 1 0,-4 2-8,0 0 1,4 6 0,-3-1 0,2 2-20,2 1 1,-3 5 0,-1 0-1,1 1-31,2-1 1,1 3-1,0-2 1,1 0 2,3-1 0,-1-1 0,4-3 1,2-1-18,1 1 1,6-6 0,0-2 0,2-3 28,2-1 0,-2 0 1,1-1-1,0-3-4,-1-4 0,-1-6 0,-6-1 9,1 1-18,-1 1 1,-5-2 0,-2 0 23,-3 1 1,-1-3 0,0 2 0,-1 1 0,-3 1 2,-3 2 1,-3-2 0,-3 1 0,-2-1-9,-5 3 1,3 2 0,-2-1-1,-2 3 9,0 1 0,1 1 0,3 4 0,-1 0-2,0 0 0,4 0 0,-1 1 0,2 2-33,2 0 1,3 3-1,2-3-236,1 5 1,1-2 0,4 2-488,0 1 441,5 1 278,-4-4 0,9 5 0,-3-5 0</inkml:trace>
  <inkml:trace contextRef="#ctx0" brushRef="#br0" timeOffset="15">18804 4362 7326,'0'-13'0,"0"-1"0,0-1-214,0 1 0,0 1 1,0 2 189,0-1 1,0-3 0,0-2 0,0 0-1,-2-4 18,-1 0 0,-5-2 0,-7-1-49,-4-3 71,-8-2 1,-7-10-1,-10 0 4,-4-2-100,23 20 0,-2 0 0,-6-2 0,-2-1 0,-1 0 1,-1 0-1,-3-1 0,-1 0 83,0 1 1,-2 0 0,-3-3 0,-1-1 0,1 1 0,0 0 0,-2-1 0,-1 1-85,-1-1 1,-1 0 0,2 2 0,-1 1 0,0 0 0,1-1 0,0 1 0,1-1 93,-1 0 1,0-1 0,0 1-1,0 1 1,3 0 0,-1 0-1,1 2 1,-1 1 1,2 0 0,-1 2 0,-5-1 0,0 2 0,2 2 0,0 1 0,-2 0 1,0 2-10,-1 0 0,-1 1 0,-3 1 0,0 1 0,-2 1 0,-1 1 0,-4 1 0,0 1 15,19 2 0,0 1 0,-1 0 0,0 1 0,-1 1 0,1-1 0,1 1 0,0 0 0,0 0-708,-2 0 1,0 0 0,0 1 720,1-1 1,0 1 0,1 0 0,-1 1 0,1 0 0,0 0-1,-20 0 1,0 0 72,-1 0 1,0 0-65,2 0 0,1 0 1,7 0-1,1 0 1,4 0-1,1 0 83,1 0 0,1 0-212,4 0 1,0 0 0,2 0 0,2 0 223,2 0 1,1 0-117,-29 0 1,2-4 0,4-1 0,1 0 0,2 0 94,0 2 1,5-2 0,-1 1 0,-2 2-81,-3 1 1,0 1 0,1 1 0,-4 1-7,-3 2 0,2 9 0,-2 0 0,31-5 0,0 0-11,0 2 0,1 1 0,-29 10 1,29-9-1,1 0 0,-28 14 19,5 1 1,-3 4-1,5-1-55,3-1 39,-7 4 1,17-5 0,-7 2 47,5-3 79,1 2 1,5-4 0,0 0 0,-1-3-151,1-3 1,3-4 0,2 3 0,1 0 576,3-1 1,1-3 0,2 3 0,2-2-594,0 0 0,5 2 1,-3-3-1,1 1 238,-1-1 0,2 0 0,-3 0 0,-1 2-220,-2-3 1,0 0 0,-1-1 11,0-1 0,0 1 0,0-1 0,1 0-283,3 1 297,-2-1-33,8 1 0,-4-1 1,6 1-1</inkml:trace>
  <inkml:trace contextRef="#ctx0" brushRef="#br0" timeOffset="16">12276 3526 25387,'7'-5'-1050,"1"2"1,-2-3-1301,0 1 3879,-4 1 1,4 5-1942,-6 3 1,-6 3-1,-2 4 1,-5 2 419,-2 2 0,-7 3 1,0 5-1,-2 0-36,2 0 0,1-1 1,6 1-1,1 0-146,1 0 1,5 0 0,2-1 0,1-2-293,2-1 1,2-5 0,1 3 0,1-2-362,3 0 1,-3 0 0,4-3-690,1-1 1016,0 1 0,2-1 0,-1-1 68,2-2 215,-4 2 0,9-3 0,-2 4 0,0-1 115,1-2 1,2 2 0,2-2 0,1 1 209,2-2 1,2 3 0,1-3 0,-1-1 184,1-2 0,0 1 0,0-1 0,0-2 114,0 0 1,-5-2-1,-2 0 1,0 1 1220,-1 3-1270,5-3 1,-7 4-1,3-5 1</inkml:trace>
  <inkml:trace contextRef="#ctx0" brushRef="#br0" timeOffset="17">11841 4430 8374,'-4'-7'0,"-1"-1"0,0-1 432,0-1 1,0 3 0,1 0-892,-4 2 815,3-4 1,-5 7 1784,2-6-1820,-2 5 0,-6-2 0,-3 5 0,-3 0 0,-2 0 107,-3 0 0,-2 0 0,-5 2 1,-1 1 2,1 5 0,-1 7 1,1 4-1,0 2 51,-1-2 0,2 2 0,2 0 0,1 3-115,2 3 1,2 3 0,3-2 0,1 0-145,3 0 1,6 3 0,7-3 0,1 1-266,2 3 1,7 0-1,5-1-1502,5 0 1128,9-6 1,6 5 0,7-5-521,2 2 743,8-6 1,11-4-1,-24-11 1,0-2-1,2 0 1,1 0 104,2-2 0,1 0 1,2-2-1,2-2 0,0-1 1,0-1-1,1-4 0,0-1 163,0-2 0,0-2 0,-3-1 0,1-1 0,-1-2 0,0-1 17,-1 1 0,-2 0 0,-5 0 0,-1-2 1,-4 1-1,-2-1 0,23-19 0,-10 1 142,-6 2 0,-11 2 1,-11 1-1,-5 1-162,-5 0 1,-4-1 0,-4 0 0,-9 3-125,-4 1 1,-9-3 0,-4 3 0,-7 0 62,-4 0 0,-5 5 1,-8 4-310,0-1 38,0 3 0,-1 5 0,1 5-428,0 2 590,-1 1 1,2 4 0,3 0 400,3 0 63,3 6 0,7 4 0,1 5 1,5 0 31,4 2 0,-2-3 0,6 5 1,3 0-349,3-1 0,6 3 0,-1-2 1,3 3-196,5 1 0,-2 4 0,5 1 0,1 0-64,2 0 0,1 6 0,0-2 0,1 0-162,3 1 0,8 0 1,7 0-1,4-3 15,3-3 0,4 0 1,5-3-331,3-2 441,8-7 0,3 0 0,5-7 143,5-4 294,-2-3 1,7-11-1,-4-6 1,1-5 84,-31 8 1,-1-1 0,29-15 0,-5-7-1,-6-1 9,-7-1 1,-7-1 0,-13 2 0,-5 0-30,-7 4 0,-7-4 1,-6 5-1,-9 0-323,-11-1 1,-6 5 0,-12 2 0,-5 3 64,-8 4 0,-3-2 0,27 13 0,-1 1 0,0 0 1,0 0 17,0 0 1,-1 1 0,-3 1 0,0 0 0,-1 1-1,1 0 1,0 2 0,0 1-27,2 0 1,1 0 0,1 2 0,0 0 0,-27 2-108,0 5 104,10 2 1,-3 2-1,13 0 1,1 2 36,6 2 0,5 3 1,9-3-1,4 2 177,2 2 0,7 6-421,2 1-166,8 4 1,4-1 0,7 5 71,4 3 1,8 3 0,2 5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13.290"/>
    </inkml:context>
    <inkml:brush xml:id="br0">
      <inkml:brushProperty name="width" value="0.08571" units="cm"/>
      <inkml:brushProperty name="height" value="0.08571" units="cm"/>
      <inkml:brushProperty name="color" value="#004F8B"/>
    </inkml:brush>
  </inkml:definitions>
  <inkml:trace contextRef="#ctx0" brushRef="#br0">1 311 8046,'9'-10'-1049,"2"3"977,5 0 1,-1-4 0,9 2 104,1-4 1,-3-1-1,1 0 1,3-2-10,0-2 0,2 2 0,-1-3-129,-3 3 139,2 2 0,-10 5 0,4 0-243,1-2 225,-6-2 1,6 4 0,-7 1-243,0 1 161,6-3 1,-4 3 0,3-4 0,-3 3-9,-2 2 73,0 1 0,6-1 0,2-2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13.717"/>
    </inkml:context>
    <inkml:brush xml:id="br0">
      <inkml:brushProperty name="width" value="0.08571" units="cm"/>
      <inkml:brushProperty name="height" value="0.08571" units="cm"/>
      <inkml:brushProperty name="color" value="#004F8B"/>
    </inkml:brush>
  </inkml:definitions>
  <inkml:trace contextRef="#ctx0" brushRef="#br0">43 99 8198,'-10'0'-2026,"1"0"2146,6 0-50,-3 0-33,-1 0 1,6 1-63,-4 4 56,3-3 1,2 10-78,0-2 60,0 2 1,0 2 0,0 0-84,0 1 71,0-1 0,0-5 0,2-1 0,1 0-4,2 0 1,6-5 0,-2 1 6,4-2 1,-4-2 0,1-2-1,-1-2 14,-1-6 1,3 2-1,-5-1 1,0-3-8,1-6 0,-3 3 1,-4-4-1,0 3 13,0 2 0,0 0 0,-1 0 0,-4 0-6,-4 0 0,1 1 0,-2 2-184,-1 2 173,5 5 0,-6-6-301,2 5 293,4 0 0,-7 5 0,6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14.319"/>
    </inkml:context>
    <inkml:brush xml:id="br0">
      <inkml:brushProperty name="width" value="0.08571" units="cm"/>
      <inkml:brushProperty name="height" value="0.08571" units="cm"/>
      <inkml:brushProperty name="color" value="#004F8B"/>
    </inkml:brush>
  </inkml:definitions>
  <inkml:trace contextRef="#ctx0" brushRef="#br0">1 184 7718,'8'-13'-669,"4"2"1,5 2 722,1-2 0,4-2 1,0 1-1,1 1 2,1 1 0,-2 1 0,3-4 0,-3 2-36,-2 2 0,0 4 1,-2-3-1,2 2 29,2 3 0,-5 1 0,4 1-416,-1-4 268,-4 3 0,6-4 1,-5 6-1,2 0-32,-2 0 131,-1-6 0,4 4 0,2-4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14.682"/>
    </inkml:context>
    <inkml:brush xml:id="br0">
      <inkml:brushProperty name="width" value="0.08571" units="cm"/>
      <inkml:brushProperty name="height" value="0.08571" units="cm"/>
      <inkml:brushProperty name="color" value="#004F8B"/>
    </inkml:brush>
  </inkml:definitions>
  <inkml:trace contextRef="#ctx0" brushRef="#br0">99 29 6959,'-8'0'-831,"0"0"838,3 0 1,4 1-1,-4 4-4,4 5 0,1-3 0,0 3 0,0 1 56,0 1 1,0 2 0,0 2 0,0 1-5,0 2 0,0 0 0,1-5 1,4-1-33,4-4 1,4 2 0,1-5-1,0 1-26,0-1 0,2-1 0,1-5 0,2-2 22,-2-3 0,-1-3 0,-2-6-48,0 0 34,0 0 1,-4-2 0,-3-1-8,0-2 7,-3 1 1,-4-1 0,-1 0 0,-4 2-7,-4 1 0,-5 3 0,-5 2 0,-5 4 0,-2 0 0,-3 3 1,3 4-1,1 0-97,1 0 0,7 1 0,-4 2 0,4 4 98,3 0 0,-3 3 0,9 4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15.686"/>
    </inkml:context>
    <inkml:brush xml:id="br0">
      <inkml:brushProperty name="width" value="0.08571" units="cm"/>
      <inkml:brushProperty name="height" value="0.08571" units="cm"/>
      <inkml:brushProperty name="color" value="#004F8B"/>
    </inkml:brush>
  </inkml:definitions>
  <inkml:trace contextRef="#ctx0" brushRef="#br0">0 212 6219,'6'-8'54,"1"0"0,4 5 1,-2-3-13,2-2 0,1 3 0,3-3 0,-1 1-15,0-1 1,1 0 0,3-3-89,1 2 76,6-1 1,-5 1 0,5-1 0,0 1-51,5 1 0,-2-4 0,5 2 0,-3-1-464,-2 2 499,-6-4 0,5 5 0,-5-6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16.257"/>
    </inkml:context>
    <inkml:brush xml:id="br0">
      <inkml:brushProperty name="width" value="0.08571" units="cm"/>
      <inkml:brushProperty name="height" value="0.08571" units="cm"/>
      <inkml:brushProperty name="color" value="#004F8B"/>
    </inkml:brush>
  </inkml:definitions>
  <inkml:trace contextRef="#ctx0" brushRef="#br0">85 71 6099,'-12'2'48,"1"1"-11,1 1 0,6 7 0,-4-1 3,2 2 1,-1 2-1,4 1 1,-2-1-2,2 0 1,0 0-1,0 0 1,-2 0-5,2 0 1,2-4 0,1-1-24,0 2 12,0-5 1,6 5-1,3-6-88,4-2 74,1-1 0,0-2 0,0 0 0,0-2 1,0-3 1,1-2 0,0-8-1,2 1-3,2 0 0,0 0 0,-5-2 0,-1-1-4,-4-2 1,2 1 0,-5 2 0,1-1 3,-1-2 0,-1 0 0,-5 5 11,0 0 0,-7 1 1,-2 2-1,-4 3-10,-1 2 0,0 1 1,0 5 18,0 0-19,0 0 1,-5 0 0,0 2-298,2 3 168,8-4 0,-4 10 120,4-6 0,-4 6 0,-1-3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9:14.716"/>
    </inkml:context>
    <inkml:brush xml:id="br0">
      <inkml:brushProperty name="width" value="0.08571" units="cm"/>
      <inkml:brushProperty name="height" value="0.08571" units="cm"/>
      <inkml:brushProperty name="color" value="#004F8B"/>
    </inkml:brush>
  </inkml:definitions>
  <inkml:trace contextRef="#ctx0" brushRef="#br0">15 1 6547,'8'0'110,"-1"0"1,-2 0-44,4 0 0,-1 0 0,2 0-21,1 0 1,-3 0 0,1 0-5,2 0 0,-3 0 1,1 0-88,2 0 1,-3 0 0,1 0-194,2 0 123,-4 0 87,5 0-27,-10 0 130,4 0-43,-6 0 13,0 0-16,-6 0-24,4 0 1,-4 1 0,6 4-12,0-4 1,0 7 2,0-3 1,0 3-1,0 6 2,0-6 1,0 4 0,0-2 0,0 2 0,0 2 0,0 0 0,0 1 1,0-1 1,0-5 0,0 0 0,0 2 1,0 2 0,0 1 0,0 0-4,0 0 1,1 0 0,3 1-9,0-1 0,1-5 0,-5 0 2,0 2 1,2 2-3,2 1 0,-2 0 9,3 0 0,-2 0 133,1 1-47,-2-8-64,4 6 39,-6-11-41,0 4 0,0-5 39,0 4-27,0-3-29,0 4 1,-1-6-1,-2 1 5,-2 4 0,-6-3-17,1 2 1,3-2-1,-3-2-38,-1 0 1,-1 2 0,-2 1-61,-1 1 0,1 1 0,0-5-290,0 0 211,0 0 186,0 0 0,-6 0 0,-2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21.465"/>
    </inkml:context>
    <inkml:brush xml:id="br0">
      <inkml:brushProperty name="width" value="0.08571" units="cm"/>
      <inkml:brushProperty name="height" value="0.08571" units="cm"/>
      <inkml:brushProperty name="color" value="#004F8B"/>
    </inkml:brush>
  </inkml:definitions>
  <inkml:trace contextRef="#ctx0" brushRef="#br0">1 71 6004,'14'-10'23,"0"1"0,0 6 1,0-3-1,0 1 11,1 0 0,-1-4 0,0 4 0,1 2 21,4 1 0,-1 1 0,3-2 1,1-2-12,0 2 0,0 1 1,5 2-1,0 0-2,2 0 1,3 0-1,-4 0 1,2 0-28,3 0 0,-2 0 1,7 0-1,-1 0-6,-1 0 0,4 5 0,-6 0-33,2-2 37,-4 5 0,4-2 1,-5 5-23,2-2 17,0 1 0,-5-1 0,-1-1 0,-2 0-7,-2 0 1,-1 0 0,3 3 0,-3-4-8,-1 0 1,-1-1 0,-3-3-1,2 2-23,-2-2 0,-6 3 0,-1-1 0,1 0-46,1 1 1,-2-5-1,-1 4 1,0-2-231,-1 2 0,5-3 305,-4 2 0,4-2 0,1-2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29:22.009"/>
    </inkml:context>
    <inkml:brush xml:id="br0">
      <inkml:brushProperty name="width" value="0.08571" units="cm"/>
      <inkml:brushProperty name="height" value="0.08571" units="cm"/>
      <inkml:brushProperty name="color" value="#004F8B"/>
    </inkml:brush>
  </inkml:definitions>
  <inkml:trace contextRef="#ctx0" brushRef="#br0">0 1 6393,'13'1'0,"-2"2"29,-2 2 0,5 0 0,5-4 0,-2 3-10,-1 0 0,-2 6 0,2-4 0,1 2 3,2 3 0,0-3 0,-5 1 1,0 2-12,0 2 1,-5 1 0,-1 1 0,0 3 4,0 0 1,-5 1 0,2-3-6,-4 3 0,-2-4 0,-4 6 0,-4-2-50,-4-1 48,-7 7 1,4-9 0,-4 3-317,-1-3 306,6 4 1,-6-6-1,7 2 1,0-5 0,-6-2 0,-2 5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2:20.514"/>
    </inkml:context>
    <inkml:brush xml:id="br0">
      <inkml:brushProperty name="width" value="0.08571" units="cm"/>
      <inkml:brushProperty name="height" value="0.08571" units="cm"/>
      <inkml:brushProperty name="color" value="#004F8B"/>
    </inkml:brush>
  </inkml:definitions>
  <inkml:trace contextRef="#ctx0" brushRef="#br0">1 269 7263,'14'0'143,"2"0"123,2 0-185,4-6 1,3 2 0,2-5 0,3-2 54,0-1 0,6-3 0,0 1 0,0 0 0,3-5-99,-6 1 0,5 3 0,-4 6 41,2-2 1,-4-1-1,0-3 1,-2 1-110,-2 0 0,-1 5 1,-2 1-1,-3 0-16,-1 0 1,-3 4 0,-4-4 0,1 1-132,-1 4 0,-5 2-703,0 1 554,1 0-534,-2 0 861,-2 0 0,0 0 0,2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2:20.515"/>
    </inkml:context>
    <inkml:brush xml:id="br0">
      <inkml:brushProperty name="width" value="0.08571" units="cm"/>
      <inkml:brushProperty name="height" value="0.08571" units="cm"/>
      <inkml:brushProperty name="color" value="#004F8B"/>
    </inkml:brush>
  </inkml:definitions>
  <inkml:trace contextRef="#ctx0" brushRef="#br0">184 0 7688,'0'16'-89,"-1"1"0,-3 2 177,0-2 1,-7 5 0,3 2 0,-2 4-17,1 5 0,-5 2 0,-5 2 0,2-4 4,1-3 0,4 3 0,1 0-499,1-2 291,1-7 0,1-2 0,3-5-341,4 2 75,-5-7-87,4 1 306,-4-12 1,12 4 178,3-10 0,4-9 0,1-8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2:20.516"/>
    </inkml:context>
    <inkml:brush xml:id="br0">
      <inkml:brushProperty name="width" value="0.08571" units="cm"/>
      <inkml:brushProperty name="height" value="0.08571" units="cm"/>
      <inkml:brushProperty name="color" value="#004F8B"/>
    </inkml:brush>
  </inkml:definitions>
  <inkml:trace contextRef="#ctx0" brushRef="#br0">0 57 8210,'5'-14'0,"1"1"0,1 2 0,-1 2 0,0 6-467,-1-2 393,-4 4 1,7 7-1,-5 3-28,2 4 126,0 7 1,-5-2-1,0 3 1,0 1 22,0 0 1,0-3 0,0 3 0,1-1-33,4-4 1,-2 3-1,5-1 1,0-2-216,0-1 1,-4 0 0,4 1-230,-1 2 0,-3 1 429,-4-1 0,0-3 0,0 4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2:20.517"/>
    </inkml:context>
    <inkml:brush xml:id="br0">
      <inkml:brushProperty name="width" value="0.08571" units="cm"/>
      <inkml:brushProperty name="height" value="0.08571" units="cm"/>
      <inkml:brushProperty name="color" value="#004F8B"/>
    </inkml:brush>
  </inkml:definitions>
  <inkml:trace contextRef="#ctx0" brushRef="#br0">1 310 8210,'0'-9'0,"0"0"-43,0-2 1,0 3 0,1-2-51,4-1 0,3 4 0,6-1 0,1 1-38,4 4 0,-3 0 0,4 0 0,1-2 140,2 2 0,-1 0 1,2 0-1,1-3 2,1-2 0,3 3 0,-1-3 0,0 0 23,0 1 0,-4 2 0,-2-3-137,-2 2 58,-1-5 0,-5 8 0,0-7 0,0 1 24,0 1 0,-6 0 0,-1 5 55,-1-2 0,-6 1-28,0 4 1,-6 1-1,-9 6 1,1 5 56,0 5 0,0 7 0,0-4 0,1 2 8,4 3 1,-2-3-1,6 0 1,2 0-33,2 0 0,1-5 0,1 2 1,4-5-29,4-4 0,5-3 0,4-3 0,1 0 29,-2-1 1,5-7-1,0-6-160,0-2 132,-2-2 1,-1-7-1,0-1-79,-2 0 72,-1-4 0,-9 5 0,-2-4-29,-3 2 20,-2 5 1,0-3 0,-2 3 0,-3-2-2,-4-2 0,1 5 0,-1-2 0,-4 3-130,-4 2 1,6 6-1,-3 4 1,1 2-165,1 2 1,-1 2-1,2 1-200,2 1 499,6 7 0,-4 3 0,7 8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2:20.518"/>
    </inkml:context>
    <inkml:brush xml:id="br0">
      <inkml:brushProperty name="width" value="0.08571" units="cm"/>
      <inkml:brushProperty name="height" value="0.08571" units="cm"/>
      <inkml:brushProperty name="color" value="#004F8B"/>
    </inkml:brush>
  </inkml:definitions>
  <inkml:trace contextRef="#ctx0" brushRef="#br0">212 71 8185,'-14'-5'0,"0"-1"-440,-1-2 1,0 5-1,-2-2-143,-2 3 879,0 2-9,5 0-251,0 0-10,0 0 1,-1 0 10,1 0 0,5 0 21,0 0-23,5 7 1,-2-6-1,6 12-247,0-12 230,0 12 1,0-5-1,0 6-20,0 0 1,6-5 31,4 1-120,2-1 101,2 5-7,1 0 29,-1 1 1,1-1-29,4 0 0,-3 0 2,3 0-6,3 6 5,-7-4-1,6 11 3,-7-12 4,0 6-5,0-7 1,0 2-17,0 2 19,-6-2 5,-2-2 1,-6-1 16,0-4-26,0 4 10,-6-5 1,-2-1 0,-6-4 0,0 2 0,-2-2 5,-2-1 0,2-2 0,-3-2 288,3-2-269,2-4-12,0-6 16,0 0-15,6-7 0,0-1-31,4-6 1,4-2-33,0-3 1,0 3 1,12-4 0,-1 7 0,5 2-49,3 2 1,4 1 0,-2-3 0,2 3-21,7 1 100,-2-4 0,13 3 0,-5-6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2:31.972"/>
    </inkml:context>
    <inkml:brush xml:id="br0">
      <inkml:brushProperty name="width" value="0.08571" units="cm"/>
      <inkml:brushProperty name="height" value="0.08571" units="cm"/>
      <inkml:brushProperty name="color" value="#004F8B"/>
    </inkml:brush>
  </inkml:definitions>
  <inkml:trace contextRef="#ctx0" brushRef="#br0">16 424 7638,'-14'0'58,"12"-1"0,7-4 0,8-5 175,5-2 0,4-2 0,7-2 0,0-3-86,4-4 1,2-2 0,6 0 0,-2 1 224,0-1-269,5-2 0,-8 4-34,6-1-91,-6 7 0,0-8 0,-4 6 0,1 2-17,-2 1 1,-3 7-1,-3-1 1,-3 1-97,-1 1 1,-4 0-1,-6 5-263,-2-2-258,-6 1 264,4 4 1,-14 4-1,0 3 392,-1 1 0,-5-5 0,5 3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2:32.592"/>
    </inkml:context>
    <inkml:brush xml:id="br0">
      <inkml:brushProperty name="width" value="0.08571" units="cm"/>
      <inkml:brushProperty name="height" value="0.08571" units="cm"/>
      <inkml:brushProperty name="color" value="#004F8B"/>
    </inkml:brush>
  </inkml:definitions>
  <inkml:trace contextRef="#ctx0" brushRef="#br0">15 1 7958,'-8'0'1,"2"0"1,6 1 134,0 4 0,0 3 0,0 6 0,0 2-2,0 3 1,0 1-1,0 5 1,0-1-151,0 1 0,1 0 0,2 0 0,2-3-169,-2-2 1,-1 4 0,-2-5 0,0-2-99,0-2 1,0 0-1,0-1-674,0 0 957,6-6 0,-4-8 0,4-2 0,-6-17 0,0 4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2:33.009"/>
    </inkml:context>
    <inkml:brush xml:id="br0">
      <inkml:brushProperty name="width" value="0.08571" units="cm"/>
      <inkml:brushProperty name="height" value="0.08571" units="cm"/>
      <inkml:brushProperty name="color" value="#004F8B"/>
    </inkml:brush>
  </inkml:definitions>
  <inkml:trace contextRef="#ctx0" brushRef="#br0">1 99 7930,'1'-12'0,"2"1"0,4 2 0,0-1 0,3 1 0,-1 1 0,1 0 0,1 2 0,1-2 0,4 2 0,1-1 0,2 4 0,-2 2 0,-1 1 0,-2 0 0,0 0 0,0 1 263,0 4 0,-1-2-240,-4 6 0,2 1-253,-6 4 165,0 0 1,-7 0 0,-1 0-209,-2 0 208,-12 1 1,6 3 0,-11 1 0,0 0 40,0 1 1,3-9 0,-3 3-1,0-1 67,1 0 1,3-4 89,-1 0-114,4-5 0,9 2 1,6-8-1,7-1-43,6-2 0,6 1 1,0 2-1,-1-1 20,3-2 1,-4 1 0,5 4 0,0 0-29,0 0 0,-5 0 0,3 0 182,1 0-159,-5 6 1,-1-3 247,-5 6-124,-7 1 0,3 4 1,-6 0-1,-2 2 24,-2 2 1,-6-2-1,-7 5 1,-3-3-55,-2 1 1,3 0-1,-3-5 1,0-1-113,0-4 0,3 2 1,-3-5-1,2 1-499,3-1 1,1-3-974,2-8 1499,6-9 0,2-2 0,6-4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39.237"/>
    </inkml:context>
    <inkml:brush xml:id="br0">
      <inkml:brushProperty name="width" value="0.08571" units="cm"/>
      <inkml:brushProperty name="height" value="0.08571" units="cm"/>
      <inkml:brushProperty name="color" value="#004F8B"/>
    </inkml:brush>
  </inkml:definitions>
  <inkml:trace contextRef="#ctx0" brushRef="#br0">1 579 8400,'6'-8'-28,"-3"-4"-246,7 2 1,-1 2-1,5-1 1,0-2 37,0-2 1,5-2-1,1-2 1,2-4 268,4-1 1,0-1-1,2-6 43,1 1-56,-1-6 1,2 4-1,-1-1-72,0 5 60,8 0 1,-18 5-1,8-2 1,-4 4-39,-1 3 0,-5 2 0,4 0 0,-2 0-53,-1 0 1,-3 5 0,-6-1 0,2 1-178,2 1 260,1-5 0,0 6 0,0-8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2:33.320"/>
    </inkml:context>
    <inkml:brush xml:id="br0">
      <inkml:brushProperty name="width" value="0.08571" units="cm"/>
      <inkml:brushProperty name="height" value="0.08571" units="cm"/>
      <inkml:brushProperty name="color" value="#004F8B"/>
    </inkml:brush>
  </inkml:definitions>
  <inkml:trace contextRef="#ctx0" brushRef="#br0">1 13 6717,'0'-8'1158,"0"4"-904,0 8-177,0-2 0,1 10 0,2-2 0,2 2-10,-2 3 1,3-4-1,-1 1 1,0 5-14,1 4 1,-4-4 0,2 3 0,0-1-120,0 0 0,-2 1 0,3-2 0,-4 0-331,-1 0 1,0 2 0,0-1-1,2-3 396,2-5 0,-2 1 0,4-4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2:33.738"/>
    </inkml:context>
    <inkml:brush xml:id="br0">
      <inkml:brushProperty name="width" value="0.08571" units="cm"/>
      <inkml:brushProperty name="height" value="0.08571" units="cm"/>
      <inkml:brushProperty name="color" value="#004F8B"/>
    </inkml:brush>
  </inkml:definitions>
  <inkml:trace contextRef="#ctx0" brushRef="#br0">0 43 7671,'6'-13'0,"4"2"0,2 4 0,3 0 0,-1 4 0,0 2 0,0 1 353,0 0 1,0 0 0,0 1-141,0 4-80,0-4 0,-4 12-64,-1-4 1,-6 4 0,2 1-24,-3 0 0,-9 0 0,-2 0 1,-4 0 20,-1 1 1,-1-3-1,-3-1 1,1-2 42,5 2 1,-2-3-86,4 2 0,5-7 1,5 2-1,8-4-145,5-1 1,2-1 0,3-3 0,2-2-34,2-2 1,2 5 0,2-3 40,-2 0 72,2 4 0,-10-4 1,3 6 154,-3 0-73,-2 0 0,-5 0 1,-1 1 56,-2 4 0,-7 4 0,-9 9 0,-4 1 215,-5-2 1,-3 5 0,-6 0-1,0 0-288,0-4 0,6-2 1,3-2-1,3-1-1480,2-4 1454,0-3 0,6-18 0,2-4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340"/>
    </inkml:context>
    <inkml:brush xml:id="br0">
      <inkml:brushProperty name="height" value="0.053" units="cm"/>
      <inkml:brushProperty name="color" value="#FF0000"/>
    </inkml:brush>
  </inkml:definitions>
  <inkml:trace contextRef="#ctx0" brushRef="#br0">12471 9147 7477,'-12'0'-520,"1"0"0,0 0 563,-1 0 1,4 0 78,1 0 1,4-5-1,2-3 1,7-3-40,10-4 1,5-3 0,6-5 264,3 0-189,9-5 1,1 4 0,7-3 0,3 6-19,4 5 0,-1 2 0,4 12-130,6 3-48,-2 4 1,-26 3-1,1 2 1,-2 0 0,1 0-1,0 2 1,1 1 60,1-1 1,0 1 0,0-2 0,1 1 0,2 2 0,0 1 0,0-1 0,1 0-29,1-1 1,0 0-1,0 0 1,-1 0-1,2 0 1,1-2 0,-1 0-1,0 0 21,0 0 0,1 0 0,-2-3 0,0 0 1,1 0-1,1 0 0,0-2 0,0-1-3,-1-1 1,1 0-1,0 1 1,1 0 0,-3-2-1,1 0 1,0 1 0,1 0-7,0 0 1,1-1 0,-4-1 0,0-1 0,1 1-1,-1 1 1,0-1 0,1 0-13,-1 0 1,-1 0 0,0 1 0,0 1 0,-2-2-1,-1 0 1,-1 0 0,-2 0-23,0 1 0,-1-1 0,25-1 0,-1 3 0,-6-3 22,-4-1 1,-6 2-1,-4 0-218,-5 2 137,-4 0 1,-10-4-1,-3 0 5,-2 0 96,-7 0 1,-2 0 0,-9 0 17,-7 0 1,-4-5-1,-9-3 1,-1-2 19,-5-2 1,-7 5-1,-4-1 1,-4-1-45,-3-1 1,-4 3 0,-5 0 0,-2 2-11,-1 3 0,28 1 0,-1 0 0,-1 1 0,1 0 1,-3 0-1,-1 0-27,-1 0 1,-1 0 0,-2 1-1,0 0 1,-1 0 0,1 1-1,-1 2 1,-1 0 0,0 1 0,-1 0 0,-1 0 0,-1-1 0,-1 1 1,0 0-1201,-2 2 0,0-1 1221,-2-1 1,0-1 0,5 1-1,1 0 1,-2-2 0,-1 0 12,1 1 0,0-1 0,1 0 0,1 0 0,-2-1 0,0-1 0,2 1 0,-1-1-806,2 1 1,-1-1 797,0 0 0,0-1 0,3 0 0,0 0 0,0 0 0,2-1 0,0 0 1,2-1 5,0 1 1,1-1 0,3 0 0,0 0 0,-27 2 0,2-1 33,4-3 1,10 2 0,2-1-1,4 0 35,7-1 0,1 3 0,8-4 0,4 1-54,2 0 1,4-1-1,5 3 994,2-2 1,5 0-1097,2 4 0,5-1 1,7-2 2264,-1-1-2190,6 1 0,1-1 0,4 0 206,1 1-205,0 2 0,9-3 0,2 1 0,3 0 66,3 2 1,4 1 0,7 0 0,0 0 48,0 0 0,10 0 0,3 0 0,-30 0 0,2 0-87,-1 0 0,1 0 1,1 0-1,0 0 0,0 0 1,1 0-1,0 0 1,1 0-83,2 0 1,0 0 0,3 0 0,0 0 0,-1 0 0,1 0 0,2 0 0,0 0 45,2 0 1,0 0 0,-1 0 0,1 0 0,2 0 0,0 0 0,1-1 0,0 0-48,0 0 0,-1-1 0,-2 0 0,-1 1 1,2-2-1,-1 0 0,-1 0 0,0 1-36,-1 0 0,0 1 1,1 0-1,0 1 1,-4 0-1,0 0-973,1 0 1,-1 0 972,0-1 1,-1 2 0,-2 1 0,-1 1-1,-1 0 1,0 0 95,-1 0 0,-1 1 0,-3 0 0,0 1 0,0-2 0,-1 0 0,1 1 0,0 2 0,1 1 0,0 0 0</inkml:trace>
  <inkml:trace contextRef="#ctx0" brushRef="#br0" timeOffset="1">21209 9903 8094,'0'-12'0,"-2"1"-439,-2-1 0,2 6 0,-4 1 0,-1 1 439,1 0 0,-2 1 0,-3 1 0,-1-2 0,1 3 0,3-9 0,1 2-567,-2-2 553,4-1 1,-4-1 13,5 1 0,-5-6 0,3 0 0</inkml:trace>
  <inkml:trace contextRef="#ctx0" brushRef="#br0" timeOffset="2">21128 9720 8094,'11'-13'0,"-3"-1"0,0-1 0,-5-1 0,0 5-1021,-1-1 199,-2 6 776,0-4 286,0 9-39,0 6-119,-5 2 1,2 11 0,-3-4 0,-1 3-23,1 1 0,0 1 1,-3 5-1,1 1-39,-1 2 1,-1 5-1,-1-2 1,-2 3-34,-2 2 1,2-1 0,-4 0 0,2 1-58,0-1 0,-4-1 0,3-2 0,2-5-50,2-1 1,2-8-1,1-1 1,2-4-16,2 0 134,-4-1 0,8-4 0,-4-2 0</inkml:trace>
  <inkml:trace contextRef="#ctx0" brushRef="#br0" timeOffset="3">20876 9754 8200,'-11'10'0,"0"0"-442,-1 2 0,2-2 0,1 8 0,3 1 426,1 2 0,1 5 0,2 8 339,-1 1-197,1 4 0,-3-3 0,5 2 160,0-3-207,0 0 0,4-1 0,1-1 0,2-2-25,1-5 1,3 2 0,0-1 0,1-3-53,-1-3 0,2-1 0,1-5 0,2-1-5,2-1 0,-3-7 0,4-2 0,2-3 10,0-1 0,-1-2 1,-1-4-1,1-7 44,2-4 0,-1-2 0,0-4 0,-4 0-52,0 0 1,2 6 0,-4 1-181,-1 4 1,-1 0 0,-2 2 0,1 1-310,-1 2 302,1 4 188,-1-2 0,1 5 0,-1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69"/>
    </inkml:context>
    <inkml:brush xml:id="br0">
      <inkml:brushProperty name="width" value="0.08571" units="cm"/>
      <inkml:brushProperty name="height" value="0.08571" units="cm"/>
      <inkml:brushProperty name="color" value="#004F8B"/>
    </inkml:brush>
  </inkml:definitions>
  <inkml:trace contextRef="#ctx0" brushRef="#br0">1 311 8046,'9'-10'-1049,"2"3"977,5 0 1,-1-4 0,9 2 104,1-4 1,-3-1-1,1 0 1,3-2-10,0-2 0,2 2 0,-1-3-129,-3 3 139,2 2 0,-10 5 0,4 0-243,1-2 225,-6-2 1,6 4 0,-7 1-243,0 1 161,6-3 1,-4 3 0,3-4 0,-3 3-9,-2 2 73,0 1 0,6-1 0,2-2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70"/>
    </inkml:context>
    <inkml:brush xml:id="br0">
      <inkml:brushProperty name="width" value="0.08571" units="cm"/>
      <inkml:brushProperty name="height" value="0.08571" units="cm"/>
      <inkml:brushProperty name="color" value="#004F8B"/>
    </inkml:brush>
  </inkml:definitions>
  <inkml:trace contextRef="#ctx0" brushRef="#br0">43 99 8198,'-10'0'-2026,"1"0"2146,6 0-50,-3 0-33,-1 0 1,6 1-63,-4 4 56,3-3 1,2 10-78,0-2 60,0 2 1,0 2 0,0 0-84,0 1 71,0-1 0,0-5 0,2-1 0,1 0-4,2 0 1,6-5 0,-2 1 6,4-2 1,-4-2 0,1-2-1,-1-2 14,-1-6 1,3 2-1,-5-1 1,0-3-8,1-6 0,-3 3 1,-4-4-1,0 3 13,0 2 0,0 0 0,-1 0 0,-4 0-6,-4 0 0,1 1 0,-2 2-184,-1 2 173,5 5 0,-6-6-301,2 5 293,4 0 0,-7 5 0,6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71"/>
    </inkml:context>
    <inkml:brush xml:id="br0">
      <inkml:brushProperty name="width" value="0.08571" units="cm"/>
      <inkml:brushProperty name="height" value="0.08571" units="cm"/>
      <inkml:brushProperty name="color" value="#004F8B"/>
    </inkml:brush>
  </inkml:definitions>
  <inkml:trace contextRef="#ctx0" brushRef="#br0">1 184 7718,'8'-13'-669,"4"2"1,5 2 722,1-2 0,4-2 1,0 1-1,1 1 2,1 1 0,-2 1 0,3-4 0,-3 2-36,-2 2 0,0 4 1,-2-3-1,2 2 29,2 3 0,-5 1 0,4 1-416,-1-4 268,-4 3 0,6-4 1,-5 6-1,2 0-32,-2 0 131,-1-6 0,4 4 0,2-4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72"/>
    </inkml:context>
    <inkml:brush xml:id="br0">
      <inkml:brushProperty name="width" value="0.08571" units="cm"/>
      <inkml:brushProperty name="height" value="0.08571" units="cm"/>
      <inkml:brushProperty name="color" value="#004F8B"/>
    </inkml:brush>
  </inkml:definitions>
  <inkml:trace contextRef="#ctx0" brushRef="#br0">99 29 6959,'-8'0'-831,"0"0"838,3 0 1,4 1-1,-4 4-4,4 5 0,1-3 0,0 3 0,0 1 56,0 1 1,0 2 0,0 2 0,0 1-5,0 2 0,0 0 0,1-5 1,4-1-33,4-4 1,4 2 0,1-5-1,0 1-26,0-1 0,2-1 0,1-5 0,2-2 22,-2-3 0,-1-3 0,-2-6-48,0 0 34,0 0 1,-4-2 0,-3-1-8,0-2 7,-3 1 1,-4-1 0,-1 0 0,-4 2-7,-4 1 0,-5 3 0,-5 2 0,-5 4 0,-2 0 0,-3 3 1,3 4-1,1 0-97,1 0 0,7 1 0,-4 2 0,4 4 98,3 0 0,-3 3 0,9 4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73"/>
    </inkml:context>
    <inkml:brush xml:id="br0">
      <inkml:brushProperty name="width" value="0.08571" units="cm"/>
      <inkml:brushProperty name="height" value="0.08571" units="cm"/>
      <inkml:brushProperty name="color" value="#004F8B"/>
    </inkml:brush>
  </inkml:definitions>
  <inkml:trace contextRef="#ctx0" brushRef="#br0">0 212 6219,'6'-8'54,"1"0"0,4 5 1,-2-3-13,2-2 0,1 3 0,3-3 0,-1 1-15,0-1 1,1 0 0,3-3-89,1 2 76,6-1 1,-5 1 0,5-1 0,0 1-51,5 1 0,-2-4 0,5 2 0,-3-1-464,-2 2 499,-6-4 0,5 5 0,-5-6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74"/>
    </inkml:context>
    <inkml:brush xml:id="br0">
      <inkml:brushProperty name="width" value="0.08571" units="cm"/>
      <inkml:brushProperty name="height" value="0.08571" units="cm"/>
      <inkml:brushProperty name="color" value="#004F8B"/>
    </inkml:brush>
  </inkml:definitions>
  <inkml:trace contextRef="#ctx0" brushRef="#br0">85 71 6099,'-12'2'48,"1"1"-11,1 1 0,6 7 0,-4-1 3,2 2 1,-1 2-1,4 1 1,-2-1-2,2 0 1,0 0-1,0 0 1,-2 0-5,2 0 1,2-4 0,1-1-24,0 2 12,0-5 1,6 5-1,3-6-88,4-2 74,1-1 0,0-2 0,0 0 0,0-2 1,0-3 1,1-2 0,0-8-1,2 1-3,2 0 0,0 0 0,-5-2 0,-1-1-4,-4-2 1,2 1 0,-5 2 0,1-1 3,-1-2 0,-1 0 0,-5 5 11,0 0 0,-7 1 1,-2 2-1,-4 3-10,-1 2 0,0 1 1,0 5 18,0 0-19,0 0 1,-5 0 0,0 2-298,2 3 168,8-4 0,-4 10 120,4-6 0,-4 6 0,-1-3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75"/>
    </inkml:context>
    <inkml:brush xml:id="br0">
      <inkml:brushProperty name="width" value="0.08571" units="cm"/>
      <inkml:brushProperty name="height" value="0.08571" units="cm"/>
      <inkml:brushProperty name="color" value="#004F8B"/>
    </inkml:brush>
  </inkml:definitions>
  <inkml:trace contextRef="#ctx0" brushRef="#br0">1 71 6004,'14'-10'23,"0"1"0,0 6 1,0-3-1,0 1 11,1 0 0,-1-4 0,0 4 0,1 2 21,4 1 0,-1 1 0,3-2 1,1-2-12,0 2 0,0 1 1,5 2-1,0 0-2,2 0 1,3 0-1,-4 0 1,2 0-28,3 0 0,-2 0 1,7 0-1,-1 0-6,-1 0 0,4 5 0,-6 0-33,2-2 37,-4 5 0,4-2 1,-5 5-23,2-2 17,0 1 0,-5-1 0,-1-1 0,-2 0-7,-2 0 1,-1 0 0,3 3 0,-3-4-8,-1 0 1,-1-1 0,-3-3-1,2 2-23,-2-2 0,-6 3 0,-1-1 0,1 0-46,1 1 1,-2-5-1,-1 4 1,0-2-231,-1 2 0,5-3 305,-4 2 0,4-2 0,1-2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40.360"/>
    </inkml:context>
    <inkml:brush xml:id="br0">
      <inkml:brushProperty name="width" value="0.08571" units="cm"/>
      <inkml:brushProperty name="height" value="0.08571" units="cm"/>
      <inkml:brushProperty name="color" value="#004F8B"/>
    </inkml:brush>
  </inkml:definitions>
  <inkml:trace contextRef="#ctx0" brushRef="#br0">1 0 6026,'5'9'19,"-1"2"0,-1 3-10,-1 4 0,-2 5 0,0-2 0,0 1-18,0 3 0,0 1 1,0 3-1,0 0 2,0 4 0,0-3 0,0 3-58,0-3 65,0-8 1,5 4-1,-1-4 0,0 0 0,3 5 0,1-5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76"/>
    </inkml:context>
    <inkml:brush xml:id="br0">
      <inkml:brushProperty name="width" value="0.08571" units="cm"/>
      <inkml:brushProperty name="height" value="0.08571" units="cm"/>
      <inkml:brushProperty name="color" value="#004F8B"/>
    </inkml:brush>
  </inkml:definitions>
  <inkml:trace contextRef="#ctx0" brushRef="#br0">0 1 6393,'13'1'0,"-2"2"29,-2 2 0,5 0 0,5-4 0,-2 3-10,-1 0 0,-2 6 0,2-4 0,1 2 3,2 3 0,0-3 0,-5 1 1,0 2-12,0 2 1,-5 1 0,-1 1 0,0 3 4,0 0 1,-5 1 0,2-3-6,-4 3 0,-2-4 0,-4 6 0,-4-2-50,-4-1 48,-7 7 1,4-9 0,-4 3-317,-1-3 306,6 4 1,-6-6-1,7 2 1,0-5 0,-6-2 0,-2 5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77"/>
    </inkml:context>
    <inkml:brush xml:id="br0">
      <inkml:brushProperty name="width" value="0.08571" units="cm"/>
      <inkml:brushProperty name="height" value="0.08571" units="cm"/>
      <inkml:brushProperty name="color" value="#004F8B"/>
    </inkml:brush>
  </inkml:definitions>
  <inkml:trace contextRef="#ctx0" brushRef="#br0">1 269 7263,'14'0'143,"2"0"123,2 0-185,4-6 1,3 2 0,2-5 0,3-2 54,0-1 0,6-3 0,0 1 0,0 0 0,3-5-99,-6 1 0,5 3 0,-4 6 41,2-2 1,-4-1-1,0-3 1,-2 1-110,-2 0 0,-1 5 1,-2 1-1,-3 0-16,-1 0 1,-3 4 0,-4-4 0,1 1-132,-1 4 0,-5 2-703,0 1 554,1 0-534,-2 0 861,-2 0 0,0 0 0,2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78"/>
    </inkml:context>
    <inkml:brush xml:id="br0">
      <inkml:brushProperty name="width" value="0.08571" units="cm"/>
      <inkml:brushProperty name="height" value="0.08571" units="cm"/>
      <inkml:brushProperty name="color" value="#004F8B"/>
    </inkml:brush>
  </inkml:definitions>
  <inkml:trace contextRef="#ctx0" brushRef="#br0">184 0 7688,'0'16'-89,"-1"1"0,-3 2 177,0-2 1,-7 5 0,3 2 0,-2 4-17,1 5 0,-5 2 0,-5 2 0,2-4 4,1-3 0,4 3 0,1 0-499,1-2 291,1-7 0,1-2 0,3-5-341,4 2 75,-5-7-87,4 1 306,-4-12 1,12 4 178,3-10 0,4-9 0,1-8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79"/>
    </inkml:context>
    <inkml:brush xml:id="br0">
      <inkml:brushProperty name="width" value="0.08571" units="cm"/>
      <inkml:brushProperty name="height" value="0.08571" units="cm"/>
      <inkml:brushProperty name="color" value="#004F8B"/>
    </inkml:brush>
  </inkml:definitions>
  <inkml:trace contextRef="#ctx0" brushRef="#br0">0 57 8210,'5'-14'0,"1"1"0,1 2 0,-1 2 0,0 6-467,-1-2 393,-4 4 1,7 7-1,-5 3-28,2 4 126,0 7 1,-5-2-1,0 3 1,0 1 22,0 0 1,0-3 0,0 3 0,1-1-33,4-4 1,-2 3-1,5-1 1,0-2-216,0-1 1,-4 0 0,4 1-230,-1 2 0,-3 1 429,-4-1 0,0-3 0,0 4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80"/>
    </inkml:context>
    <inkml:brush xml:id="br0">
      <inkml:brushProperty name="width" value="0.08571" units="cm"/>
      <inkml:brushProperty name="height" value="0.08571" units="cm"/>
      <inkml:brushProperty name="color" value="#004F8B"/>
    </inkml:brush>
  </inkml:definitions>
  <inkml:trace contextRef="#ctx0" brushRef="#br0">1 310 8210,'0'-9'0,"0"0"-43,0-2 1,0 3 0,1-2-51,4-1 0,3 4 0,6-1 0,1 1-38,4 4 0,-3 0 0,4 0 0,1-2 140,2 2 0,-1 0 1,2 0-1,1-3 2,1-2 0,3 3 0,-1-3 0,0 0 23,0 1 0,-4 2 0,-2-3-137,-2 2 58,-1-5 0,-5 8 0,0-7 0,0 1 24,0 1 0,-6 0 0,-1 5 55,-1-2 0,-6 1-28,0 4 1,-6 1-1,-9 6 1,1 5 56,0 5 0,0 7 0,0-4 0,1 2 8,4 3 1,-2-3-1,6 0 1,2 0-33,2 0 0,1-5 0,1 2 1,4-5-29,4-4 0,5-3 0,4-3 0,1 0 29,-2-1 1,5-7-1,0-6-160,0-2 132,-2-2 1,-1-7-1,0-1-79,-2 0 72,-1-4 0,-9 5 0,-2-4-29,-3 2 20,-2 5 1,0-3 0,-2 3 0,-3-2-2,-4-2 0,1 5 0,-1-2 0,-4 3-130,-4 2 1,6 6-1,-3 4 1,1 2-165,1 2 1,-1 2-1,2 1-200,2 1 499,6 7 0,-4 3 0,7 8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81"/>
    </inkml:context>
    <inkml:brush xml:id="br0">
      <inkml:brushProperty name="width" value="0.08571" units="cm"/>
      <inkml:brushProperty name="height" value="0.08571" units="cm"/>
      <inkml:brushProperty name="color" value="#004F8B"/>
    </inkml:brush>
  </inkml:definitions>
  <inkml:trace contextRef="#ctx0" brushRef="#br0">212 71 8185,'-14'-5'0,"0"-1"-440,-1-2 1,0 5-1,-2-2-143,-2 3 879,0 2-9,5 0-251,0 0-10,0 0 1,-1 0 10,1 0 0,5 0 21,0 0-23,5 7 1,-2-6-1,6 12-247,0-12 230,0 12 1,0-5-1,0 6-20,0 0 1,6-5 31,4 1-120,2-1 101,2 5-7,1 0 29,-1 1 1,1-1-29,4 0 0,-3 0 2,3 0-6,3 6 5,-7-4-1,6 11 3,-7-12 4,0 6-5,0-7 1,0 2-17,0 2 19,-6-2 5,-2-2 1,-6-1 16,0-4-26,0 4 10,-6-5 1,-2-1 0,-6-4 0,0 2 0,-2-2 5,-2-1 0,2-2 0,-3-2 288,3-2-269,2-4-12,0-6 16,0 0-15,6-7 0,0-1-31,4-6 1,4-2-33,0-3 1,0 3 1,12-4 0,-1 7 0,5 2-49,3 2 1,4 1 0,-2-3 0,2 3-21,7 1 100,-2-4 0,13 3 0,-5-6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82"/>
    </inkml:context>
    <inkml:brush xml:id="br0">
      <inkml:brushProperty name="width" value="0.08571" units="cm"/>
      <inkml:brushProperty name="height" value="0.08571" units="cm"/>
      <inkml:brushProperty name="color" value="#004F8B"/>
    </inkml:brush>
  </inkml:definitions>
  <inkml:trace contextRef="#ctx0" brushRef="#br0">16 424 7638,'-14'0'58,"12"-1"0,7-4 0,8-5 175,5-2 0,4-2 0,7-2 0,0-3-86,4-4 1,2-2 0,6 0 0,-2 1 224,0-1-269,5-2 0,-8 4-34,6-1-91,-6 7 0,0-8 0,-4 6 0,1 2-17,-2 1 1,-3 7-1,-3-1 1,-3 1-97,-1 1 1,-4 0-1,-6 5-263,-2-2-258,-6 1 264,4 4 1,-14 4-1,0 3 392,-1 1 0,-5-5 0,5 3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83"/>
    </inkml:context>
    <inkml:brush xml:id="br0">
      <inkml:brushProperty name="width" value="0.08571" units="cm"/>
      <inkml:brushProperty name="height" value="0.08571" units="cm"/>
      <inkml:brushProperty name="color" value="#004F8B"/>
    </inkml:brush>
  </inkml:definitions>
  <inkml:trace contextRef="#ctx0" brushRef="#br0">15 1 7958,'-8'0'1,"2"0"1,6 1 134,0 4 0,0 3 0,0 6 0,0 2-2,0 3 1,0 1-1,0 5 1,0-1-151,0 1 0,1 0 0,2 0 0,2-3-169,-2-2 1,-1 4 0,-2-5 0,0-2-99,0-2 1,0 0-1,0-1-674,0 0 957,6-6 0,-4-8 0,4-2 0,-6-17 0,0 4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84"/>
    </inkml:context>
    <inkml:brush xml:id="br0">
      <inkml:brushProperty name="width" value="0.08571" units="cm"/>
      <inkml:brushProperty name="height" value="0.08571" units="cm"/>
      <inkml:brushProperty name="color" value="#004F8B"/>
    </inkml:brush>
  </inkml:definitions>
  <inkml:trace contextRef="#ctx0" brushRef="#br0">1 99 7930,'1'-12'0,"2"1"0,4 2 0,0-1 0,3 1 0,-1 1 0,1 0 0,1 2 0,1-2 0,4 2 0,1-1 0,2 4 0,-2 2 0,-1 1 0,-2 0 0,0 0 0,0 1 263,0 4 0,-1-2-240,-4 6 0,2 1-253,-6 4 165,0 0 1,-7 0 0,-1 0-209,-2 0 208,-12 1 1,6 3 0,-11 1 0,0 0 40,0 1 1,3-9 0,-3 3-1,0-1 67,1 0 1,3-4 89,-1 0-114,4-5 0,9 2 1,6-8-1,7-1-43,6-2 0,6 1 1,0 2-1,-1-1 20,3-2 1,-4 1 0,5 4 0,0 0-29,0 0 0,-5 0 0,3 0 182,1 0-159,-5 6 1,-1-3 247,-5 6-124,-7 1 0,3 4 1,-6 0-1,-2 2 24,-2 2 1,-6-2-1,-7 5 1,-3-3-55,-2 1 1,3 0-1,-3-5 1,0-1-113,0-4 0,3 2 1,-3-5-1,2 1-499,3-1 1,1-3-974,2-8 1499,6-9 0,2-2 0,6-4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85"/>
    </inkml:context>
    <inkml:brush xml:id="br0">
      <inkml:brushProperty name="width" value="0.08571" units="cm"/>
      <inkml:brushProperty name="height" value="0.08571" units="cm"/>
      <inkml:brushProperty name="color" value="#004F8B"/>
    </inkml:brush>
  </inkml:definitions>
  <inkml:trace contextRef="#ctx0" brushRef="#br0">1 13 6717,'0'-8'1158,"0"4"-904,0 8-177,0-2 0,1 10 0,2-2 0,2 2-10,-2 3 1,3-4-1,-1 1 1,0 5-14,1 4 1,-4-4 0,2 3 0,0-1-120,0 0 0,-2 1 0,3-2 0,-4 0-331,-1 0 1,0 2 0,0-1-1,2-3 396,2-5 0,-2 1 0,4-4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42.162"/>
    </inkml:context>
    <inkml:brush xml:id="br0">
      <inkml:brushProperty name="width" value="0.08571" units="cm"/>
      <inkml:brushProperty name="height" value="0.08571" units="cm"/>
      <inkml:brushProperty name="color" value="#004F8B"/>
    </inkml:brush>
  </inkml:definitions>
  <inkml:trace contextRef="#ctx0" brushRef="#br0">1 607 8181,'5'-10'-817,"1"1"552,2-2 0,1-2 1,5-1-1,2-1 263,3-4 1,-2 2 0,6-5 0,3 0 35,0 0 0,4-2 0,1-4 0,2 0-61,-1 0 1,-3-1-1,1 1 34,3 0 0,-2 1 0,6 2 1,-3 2-154,-3-2 92,-1 4 1,-2-4 0,-1 5 53,-3-2 0,2-2 0,-4-4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29.886"/>
    </inkml:context>
    <inkml:brush xml:id="br0">
      <inkml:brushProperty name="width" value="0.08571" units="cm"/>
      <inkml:brushProperty name="height" value="0.08571" units="cm"/>
      <inkml:brushProperty name="color" value="#004F8B"/>
    </inkml:brush>
  </inkml:definitions>
  <inkml:trace contextRef="#ctx0" brushRef="#br0">0 43 7671,'6'-13'0,"4"2"0,2 4 0,3 0 0,-1 4 0,0 2 0,0 1 353,0 0 1,0 0 0,0 1-141,0 4-80,0-4 0,-4 12-64,-1-4 1,-6 4 0,2 1-24,-3 0 0,-9 0 0,-2 0 1,-4 0 20,-1 1 1,-1-3-1,-3-1 1,1-2 42,5 2 1,-2-3-86,4 2 0,5-7 1,5 2-1,8-4-145,5-1 1,2-1 0,3-3 0,2-2-34,2-2 1,2 5 0,2-3 40,-2 0 72,2 4 0,-10-4 1,3 6 154,-3 0-73,-2 0 0,-5 0 1,-1 1 56,-2 4 0,-7 4 0,-9 9 0,-4 1 215,-5-2 1,-3 5 0,-6 0-1,0 0-288,0-4 0,6-2 1,3-2-1,3-1-1480,2-4 1454,0-3 0,6-18 0,2-4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344"/>
    </inkml:context>
    <inkml:brush xml:id="br0">
      <inkml:brushProperty name="height" value="0.053" units="cm"/>
      <inkml:brushProperty name="color" value="#FF0000"/>
    </inkml:brush>
  </inkml:definitions>
  <inkml:trace contextRef="#ctx0" brushRef="#br0">12150 3606 8033,'0'-7'-46,"0"-1"1,-1 0-540,-3 2 716,3 1 1,-6 7 151,4 6 1,1 11 0,-1 15 0,0 10-165,-1 8 1,-1 11 0,1-25 0,-1 1 0,2 1 0,0 1-34,0 3 0,1 0 1,-2 1-1,0 0 1,1 6-1,1 1 1,-1 2-1,0 0-176,-2 2 0,1 0 0,1 4 0,1 1 0,-1 1 0,1 1 0,0-20 1,1 1-1,0 0 44,0 1 1,-1 1-1,1-1 1,0 0-1,-1 0 1,1 1-1,1 2 1,0 0-1,0 0-963,0 0 1,0-1 0,0 0 957,0-1 1,0-1-1,0 0 1,0 0-1,0 0 1,0-1 0,0 19-1,0-1-154,0-3 0,0-1 0,2-5 0,1-2-52,1-4 1,0-2 0,1-5 0,0 0-41,1-5 1,0-2 79,5 21 1,0-11 0,1-12 216,-1-5 0,3-5 0,-2-2 0,-3 0 0</inkml:trace>
  <inkml:trace contextRef="#ctx0" brushRef="#br0" timeOffset="1">11967 3675 8041,'0'-12'-196,"0"5"-523,0-1 690,0 6 0,1-3 1,3 5-1,4 0 219,2 0-151,1 0 13,1-6-13,4 5 1,1-5 216,2 2-195,3 3-31,-5-9 0,10 4 219,0-1-135,5-3 212,-3 8-220,5-8-30,6 9 1,-3-8-55,5 5-815,0 0 919,3 4-13,1 0-10,5-5-1212,1 4 1096,6-4 0,-1 4 1,0-3-1,2-2 1,0-2-1,2 0-256,-1-1 260,4 4 0,-2-5 0,-29 7 0,0 0 1,31-5 9,-2 0 1,1 5-1,-5-4 1,1 2 11,-3 3 1,-3 0 0,1 2 0,-5 0-32,-2 0 1,-2 0 0,-2 0 0,-2 0 11,-2 0 1,0 4 0,-5 0-82,0-1 83,1 3 0,-6-5 1,-1 3-1,-1-3 239,-1-1 0,0 4 0,-6 0-79,-1-2 284,0 5 1,0-5 0,-1 5-443,-1-2 5,-2 4 1,-4-7 0,1 6 0,-1 0 55,1-2 1,-1 4 0,1-2 0,-2 2-20,-3 1 0,4 1 1,-4-1-1,2 1-4,-1-1 1,2 1 0,-2-1-1,2 0-15,1 1 1,1-1 0,-1 1-1,1-1-37,-1 1 1,4-1-1,1 1 1,-2-1 12,-2 0 0,0 5 1,-2 0-1,-1 2 0,-1 2 0,-5 2 1,4 1 293,-2 0-197,-1 0 1,-4 3 0,0 2 91,0 2 0,1-2-124,3 6 0,-2-2 0,6 6-11,1-2 1,1-1 0,1 2 0,1 3-1,-1 0 0,5 6 1,-1 4-1,-2-2-49,-5-1 1,3 8 0,-5 2 0,2 4-18,-4-28 0,-1 0 1,-1-1-1,0 1 1,1 4-1,0 0 0,1 0 1,-1 0-51,0 1 0,0 0 0,-1 1 1,-1 1-1,1 0 0,1 0 1,-1 0-1,0-1 35,-1-1 0,1 0 0,2-1 0,0 0 0,-2-3 1,0-1-1,0 1 0,0-1 12,0-1 0,1 0 1,-2 27-1,3-1-1058,-3-3 778,-1-7 1,0 3-1,0-6-788,0-3 798,0-3 1,0-6 0,0-1 287,0-1 0,0-6 0,0 2 0,0-3 0,0-1 0</inkml:trace>
  <inkml:trace contextRef="#ctx0" brushRef="#br0" timeOffset="2">11841 6686 7758,'22'-8'0,"-3"1"0,6-1 0,1-2-325,5 2 1,4-1 77,11 5 1,3 1-1821,12 3 2207,-27 0 0,1 0 1,3 0-1,0 0 0,4 0 1,0 0-1,3 0 0,1 0-13,2 0 0,2 0 0,0-1 0,1 0 1,6 0-1,0-2 0,1 0 0,1 0-75,0 0 0,1 0 0,1-2 0,1 0 0,0 1 0,0 0 0,0-1 0,0-1-50,-1-2 0,0 0 0,0 2 0,0 0 0,1-2 0,1 0 0,-2 2 0,0 0-49,-2 0 1,0 0 0,-4 0 0,-2 1 0,-1-1 0,-1 1-1,-1 1 1,0 0 14,-3 0 1,-2 0 0,-2 1 0,-2 0 0,-1-1 0,-1 0 0,-3 1 0,-2 1 300,29-3 1,-10 3 0,-5-1 0,-4 0-213,-6-1 0,-4 3 0,-3-4-304,-4 0 184,-8 4 1,1-6-1,-5 5-703,-1-2 360,-1-5 0,-5 4 1,-2-4 782,-1 1 0,-1 1 1,-4-5-1</inkml:trace>
  <inkml:trace contextRef="#ctx0" brushRef="#br0" timeOffset="3">10776 3595 7254,'5'-12'-659,"4"1"681,5-1 84,4-4 0,6-2 0,3-5 1,5-1 18,4-3 0,5-2 0,5-4 0,0 1-24,0 2 1,3 3 0,3-2-63,4 1 0,3 0 0,-26 15 0,1 0 0,-1 0 0,0 0 0,2 0 0,-1 0-21,1 1 1,0 0 0,1 0-1,1 1 1,2-1 0,2 1-1,-1 0 1,0 1-74,0 0 1,0 0-1,-3 2 1,-1 0 0,-1 1-1,1 1 7,0-2 1,-1 1 28,1 3 1,-1 0-1,-1-3 1,0 0-1,-1 4 1,0 1-1,31-3 14,-2 0 1,-1 1 0,-4 4 47,1 0 1,-6 5-33,-3 3 1,2 6-53,-1 1 41,-6 6 0,0-7 0,-6 6 0,-1 3 5,-2 2 0,0 2 0,-2-3 1,-3 2-4,-3 0 1,-6 6 0,-4-3 0,0 1 87,-3-4 0,-1 2 0,-2 0 1,-1 0-28,-2 0 1,2-1 0,-4-4-1,2-2-114,0-1 1,-6 1 0,3-3-1,-1 0 153,0-3 1,0-1 0,-4 0-124,0 1 1,-2-1-877,-1-6 630,-4-3 1,-4-5 0,-1 0 266,1 0 0,-6-5 0,0-1 0</inkml:trace>
  <inkml:trace contextRef="#ctx0" brushRef="#br0" timeOffset="4">12917 3572 7019,'12'8'-223,"1"-2"273,2-1 1,-1 3 0,6-3 0,3 0 0,3 1 179,-1 0 0,3-3 0,0 1 0,0-3-111,0-1 1,3 0 0,-5 0 6,0 0-78,-2 0 1,-1-5 0,-2-3 0,0-2 33,-2-1 1,-1-2 0,1-1-307,-4-1 166,-2-6 1,-3 7-1,-1-3-516,-1 0 349,-6-3 0,3 6 1,-6-4 224,-3 1 0,-7-3 0,-7 2 0</inkml:trace>
  <inkml:trace contextRef="#ctx0" brushRef="#br0" timeOffset="5">6287 8998 7921,'1'-6'0,"2"1"0,2 1-175,1 0 1,1-1 0,1 1 0,0-2 124,1 0 1,6-5-1,4 5 1,3-1 132,1-1 0,6 0 1,4-3-1,7-1-24,4 1 0,1 1 1,8 2-21,2 4-82,6-2 0,3 5 1,-30-1-1,2 0 67,0 1 1,0 1-17,1 0 0,1 0 1,5-2-1,1 0 0,1 0 1,1 0-1,3 0 0,0 1-4,2 1 0,0-1 0,3 1 0,2 0 0,0 1 1,1-1-1,2 2 0,0 0-121,1 1 1,1 2-1,0 2 1,0 1-1,2 1 1,-1 1-1,-1 1 1,0 0 84,-2 0 1,0 1 0,-1-1 0,0-1 0,-1 1-1,-1-1 1,-1-2 0,0 0-5,-3-1 0,-1-1 0,0 1 0,0 0 0,-3-3 0,-1-2 0,0 2 0,0-1-21,0-1 1,-1-1-1,-2 1 1,-1-1-1,-1 0 1,0 1-1,-2-1 1,1 1 71,-1 0 0,0-1 0,-3 0 0,0-1 1,-2 0-1,0 0 0,30 0 84,-3 0 0,2-1 0,-6-2 134,-2 0-174,-6-1 1,0 0-1,-7 0 1,-2 0-14,-2-1 1,-5 4 0,-4-3-1,-2 3-6,-3 1 1,-6 0-1,-2 0 59,-1 0 0,-3 0 1,2 0-211,-2 0 1101,-7 0-1447,-1 0 316,-5 0 1,-10 5 0,-2 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00"/>
    </inkml:context>
    <inkml:brush xml:id="br0">
      <inkml:brushProperty name="width" value="0.08571" units="cm"/>
      <inkml:brushProperty name="height" value="0.08571" units="cm"/>
      <inkml:brushProperty name="color" value="#004F8B"/>
    </inkml:brush>
  </inkml:definitions>
  <inkml:trace contextRef="#ctx0" brushRef="#br0">1 311 8046,'9'-10'-1049,"2"3"977,5 0 1,-1-4 0,9 2 104,1-4 1,-3-1-1,1 0 1,3-2-10,0-2 0,2 2 0,-1-3-129,-3 3 139,2 2 0,-10 5 0,4 0-243,1-2 225,-6-2 1,6 4 0,-7 1-243,0 1 161,6-3 1,-4 3 0,3-4 0,-3 3-9,-2 2 73,0 1 0,6-1 0,2-2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01"/>
    </inkml:context>
    <inkml:brush xml:id="br0">
      <inkml:brushProperty name="width" value="0.08571" units="cm"/>
      <inkml:brushProperty name="height" value="0.08571" units="cm"/>
      <inkml:brushProperty name="color" value="#004F8B"/>
    </inkml:brush>
  </inkml:definitions>
  <inkml:trace contextRef="#ctx0" brushRef="#br0">43 99 8198,'-10'0'-2026,"1"0"2146,6 0-50,-3 0-33,-1 0 1,6 1-63,-4 4 56,3-3 1,2 10-78,0-2 60,0 2 1,0 2 0,0 0-84,0 1 71,0-1 0,0-5 0,2-1 0,1 0-4,2 0 1,6-5 0,-2 1 6,4-2 1,-4-2 0,1-2-1,-1-2 14,-1-6 1,3 2-1,-5-1 1,0-3-8,1-6 0,-3 3 1,-4-4-1,0 3 13,0 2 0,0 0 0,-1 0 0,-4 0-6,-4 0 0,1 1 0,-2 2-184,-1 2 173,5 5 0,-6-6-301,2 5 293,4 0 0,-7 5 0,6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02"/>
    </inkml:context>
    <inkml:brush xml:id="br0">
      <inkml:brushProperty name="width" value="0.08571" units="cm"/>
      <inkml:brushProperty name="height" value="0.08571" units="cm"/>
      <inkml:brushProperty name="color" value="#004F8B"/>
    </inkml:brush>
  </inkml:definitions>
  <inkml:trace contextRef="#ctx0" brushRef="#br0">1 184 7718,'8'-13'-669,"4"2"1,5 2 722,1-2 0,4-2 1,0 1-1,1 1 2,1 1 0,-2 1 0,3-4 0,-3 2-36,-2 2 0,0 4 1,-2-3-1,2 2 29,2 3 0,-5 1 0,4 1-416,-1-4 268,-4 3 0,6-4 1,-5 6-1,2 0-32,-2 0 131,-1-6 0,4 4 0,2-4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03"/>
    </inkml:context>
    <inkml:brush xml:id="br0">
      <inkml:brushProperty name="width" value="0.08571" units="cm"/>
      <inkml:brushProperty name="height" value="0.08571" units="cm"/>
      <inkml:brushProperty name="color" value="#004F8B"/>
    </inkml:brush>
  </inkml:definitions>
  <inkml:trace contextRef="#ctx0" brushRef="#br0">99 29 6959,'-8'0'-831,"0"0"838,3 0 1,4 1-1,-4 4-4,4 5 0,1-3 0,0 3 0,0 1 56,0 1 1,0 2 0,0 2 0,0 1-5,0 2 0,0 0 0,1-5 1,4-1-33,4-4 1,4 2 0,1-5-1,0 1-26,0-1 0,2-1 0,1-5 0,2-2 22,-2-3 0,-1-3 0,-2-6-48,0 0 34,0 0 1,-4-2 0,-3-1-8,0-2 7,-3 1 1,-4-1 0,-1 0 0,-4 2-7,-4 1 0,-5 3 0,-5 2 0,-5 4 0,-2 0 0,-3 3 1,3 4-1,1 0-97,1 0 0,7 1 0,-4 2 0,4 4 98,3 0 0,-3 3 0,9 4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04"/>
    </inkml:context>
    <inkml:brush xml:id="br0">
      <inkml:brushProperty name="width" value="0.08571" units="cm"/>
      <inkml:brushProperty name="height" value="0.08571" units="cm"/>
      <inkml:brushProperty name="color" value="#004F8B"/>
    </inkml:brush>
  </inkml:definitions>
  <inkml:trace contextRef="#ctx0" brushRef="#br0">0 212 6219,'6'-8'54,"1"0"0,4 5 1,-2-3-13,2-2 0,1 3 0,3-3 0,-1 1-15,0-1 1,1 0 0,3-3-89,1 2 76,6-1 1,-5 1 0,5-1 0,0 1-51,5 1 0,-2-4 0,5 2 0,-3-1-464,-2 2 499,-6-4 0,5 5 0,-5-6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05"/>
    </inkml:context>
    <inkml:brush xml:id="br0">
      <inkml:brushProperty name="width" value="0.08571" units="cm"/>
      <inkml:brushProperty name="height" value="0.08571" units="cm"/>
      <inkml:brushProperty name="color" value="#004F8B"/>
    </inkml:brush>
  </inkml:definitions>
  <inkml:trace contextRef="#ctx0" brushRef="#br0">85 71 6099,'-12'2'48,"1"1"-11,1 1 0,6 7 0,-4-1 3,2 2 1,-1 2-1,4 1 1,-2-1-2,2 0 1,0 0-1,0 0 1,-2 0-5,2 0 1,2-4 0,1-1-24,0 2 12,0-5 1,6 5-1,3-6-88,4-2 74,1-1 0,0-2 0,0 0 0,0-2 1,0-3 1,1-2 0,0-8-1,2 1-3,2 0 0,0 0 0,-5-2 0,-1-1-4,-4-2 1,2 1 0,-5 2 0,1-1 3,-1-2 0,-1 0 0,-5 5 11,0 0 0,-7 1 1,-2 2-1,-4 3-10,-1 2 0,0 1 1,0 5 18,0 0-19,0 0 1,-5 0 0,0 2-298,2 3 168,8-4 0,-4 10 120,4-6 0,-4 6 0,-1-3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06"/>
    </inkml:context>
    <inkml:brush xml:id="br0">
      <inkml:brushProperty name="width" value="0.08571" units="cm"/>
      <inkml:brushProperty name="height" value="0.08571" units="cm"/>
      <inkml:brushProperty name="color" value="#004F8B"/>
    </inkml:brush>
  </inkml:definitions>
  <inkml:trace contextRef="#ctx0" brushRef="#br0">1 71 6004,'14'-10'23,"0"1"0,0 6 1,0-3-1,0 1 11,1 0 0,-1-4 0,0 4 0,1 2 21,4 1 0,-1 1 0,3-2 1,1-2-12,0 2 0,0 1 1,5 2-1,0 0-2,2 0 1,3 0-1,-4 0 1,2 0-28,3 0 0,-2 0 1,7 0-1,-1 0-6,-1 0 0,4 5 0,-6 0-33,2-2 37,-4 5 0,4-2 1,-5 5-23,2-2 17,0 1 0,-5-1 0,-1-1 0,-2 0-7,-2 0 1,-1 0 0,3 3 0,-3-4-8,-1 0 1,-1-1 0,-3-3-1,2 2-23,-2-2 0,-6 3 0,-1-1 0,1 0-46,1 1 1,-2-5-1,-1 4 1,0-2-231,-1 2 0,5-3 305,-4 2 0,4-2 0,1-2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07"/>
    </inkml:context>
    <inkml:brush xml:id="br0">
      <inkml:brushProperty name="width" value="0.08571" units="cm"/>
      <inkml:brushProperty name="height" value="0.08571" units="cm"/>
      <inkml:brushProperty name="color" value="#004F8B"/>
    </inkml:brush>
  </inkml:definitions>
  <inkml:trace contextRef="#ctx0" brushRef="#br0">0 1 6393,'13'1'0,"-2"2"29,-2 2 0,5 0 0,5-4 0,-2 3-10,-1 0 0,-2 6 0,2-4 0,1 2 3,2 3 0,0-3 0,-5 1 1,0 2-12,0 2 1,-5 1 0,-1 1 0,0 3 4,0 0 1,-5 1 0,2-3-6,-4 3 0,-2-4 0,-4 6 0,-4-2-50,-4-1 48,-7 7 1,4-9 0,-4 3-317,-1-3 306,6 4 1,-6-6-1,7 2 1,0-5 0,-6-2 0,-2 5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43.941"/>
    </inkml:context>
    <inkml:brush xml:id="br0">
      <inkml:brushProperty name="width" value="0.08571" units="cm"/>
      <inkml:brushProperty name="height" value="0.08571" units="cm"/>
      <inkml:brushProperty name="color" value="#004F8B"/>
    </inkml:brush>
  </inkml:definitions>
  <inkml:trace contextRef="#ctx0" brushRef="#br0">14 1 6260,'-8'0'-287,"2"0"290,6 0 0,2 1 1,1 4 0,2 4 0,-1 4 0,-4 2 14,0 4 1,0 5 0,2 7 0,1 2-1,2 0 0,-2 1 1,3-2-1,-1 4 1,0 0-40,1 0 0,-5 0 0,6 3 0,-3-3-121,1-1 0,1 2 142,-1-4 0,3 0 0,6-4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08"/>
    </inkml:context>
    <inkml:brush xml:id="br0">
      <inkml:brushProperty name="width" value="0.08571" units="cm"/>
      <inkml:brushProperty name="height" value="0.08571" units="cm"/>
      <inkml:brushProperty name="color" value="#004F8B"/>
    </inkml:brush>
  </inkml:definitions>
  <inkml:trace contextRef="#ctx0" brushRef="#br0">1 269 7263,'14'0'143,"2"0"123,2 0-185,4-6 1,3 2 0,2-5 0,3-2 54,0-1 0,6-3 0,0 1 0,0 0 0,3-5-99,-6 1 0,5 3 0,-4 6 41,2-2 1,-4-1-1,0-3 1,-2 1-110,-2 0 0,-1 5 1,-2 1-1,-3 0-16,-1 0 1,-3 4 0,-4-4 0,1 1-132,-1 4 0,-5 2-703,0 1 554,1 0-534,-2 0 861,-2 0 0,0 0 0,2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09"/>
    </inkml:context>
    <inkml:brush xml:id="br0">
      <inkml:brushProperty name="width" value="0.08571" units="cm"/>
      <inkml:brushProperty name="height" value="0.08571" units="cm"/>
      <inkml:brushProperty name="color" value="#004F8B"/>
    </inkml:brush>
  </inkml:definitions>
  <inkml:trace contextRef="#ctx0" brushRef="#br0">184 0 7688,'0'16'-89,"-1"1"0,-3 2 177,0-2 1,-7 5 0,3 2 0,-2 4-17,1 5 0,-5 2 0,-5 2 0,2-4 4,1-3 0,4 3 0,1 0-499,1-2 291,1-7 0,1-2 0,3-5-341,4 2 75,-5-7-87,4 1 306,-4-12 1,12 4 178,3-10 0,4-9 0,1-8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10"/>
    </inkml:context>
    <inkml:brush xml:id="br0">
      <inkml:brushProperty name="width" value="0.08571" units="cm"/>
      <inkml:brushProperty name="height" value="0.08571" units="cm"/>
      <inkml:brushProperty name="color" value="#004F8B"/>
    </inkml:brush>
  </inkml:definitions>
  <inkml:trace contextRef="#ctx0" brushRef="#br0">0 57 8210,'5'-14'0,"1"1"0,1 2 0,-1 2 0,0 6-467,-1-2 393,-4 4 1,7 7-1,-5 3-28,2 4 126,0 7 1,-5-2-1,0 3 1,0 1 22,0 0 1,0-3 0,0 3 0,1-1-33,4-4 1,-2 3-1,5-1 1,0-2-216,0-1 1,-4 0 0,4 1-230,-1 2 0,-3 1 429,-4-1 0,0-3 0,0 4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11"/>
    </inkml:context>
    <inkml:brush xml:id="br0">
      <inkml:brushProperty name="width" value="0.08571" units="cm"/>
      <inkml:brushProperty name="height" value="0.08571" units="cm"/>
      <inkml:brushProperty name="color" value="#004F8B"/>
    </inkml:brush>
  </inkml:definitions>
  <inkml:trace contextRef="#ctx0" brushRef="#br0">1 310 8210,'0'-9'0,"0"0"-43,0-2 1,0 3 0,1-2-51,4-1 0,3 4 0,6-1 0,1 1-38,4 4 0,-3 0 0,4 0 0,1-2 140,2 2 0,-1 0 1,2 0-1,1-3 2,1-2 0,3 3 0,-1-3 0,0 0 23,0 1 0,-4 2 0,-2-3-137,-2 2 58,-1-5 0,-5 8 0,0-7 0,0 1 24,0 1 0,-6 0 0,-1 5 55,-1-2 0,-6 1-28,0 4 1,-6 1-1,-9 6 1,1 5 56,0 5 0,0 7 0,0-4 0,1 2 8,4 3 1,-2-3-1,6 0 1,2 0-33,2 0 0,1-5 0,1 2 1,4-5-29,4-4 0,5-3 0,4-3 0,1 0 29,-2-1 1,5-7-1,0-6-160,0-2 132,-2-2 1,-1-7-1,0-1-79,-2 0 72,-1-4 0,-9 5 0,-2-4-29,-3 2 20,-2 5 1,0-3 0,-2 3 0,-3-2-2,-4-2 0,1 5 0,-1-2 0,-4 3-130,-4 2 1,6 6-1,-3 4 1,1 2-165,1 2 1,-1 2-1,2 1-200,2 1 499,6 7 0,-4 3 0,7 8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12"/>
    </inkml:context>
    <inkml:brush xml:id="br0">
      <inkml:brushProperty name="width" value="0.08571" units="cm"/>
      <inkml:brushProperty name="height" value="0.08571" units="cm"/>
      <inkml:brushProperty name="color" value="#004F8B"/>
    </inkml:brush>
  </inkml:definitions>
  <inkml:trace contextRef="#ctx0" brushRef="#br0">212 71 8185,'-14'-5'0,"0"-1"-440,-1-2 1,0 5-1,-2-2-143,-2 3 879,0 2-9,5 0-251,0 0-10,0 0 1,-1 0 10,1 0 0,5 0 21,0 0-23,5 7 1,-2-6-1,6 12-247,0-12 230,0 12 1,0-5-1,0 6-20,0 0 1,6-5 31,4 1-120,2-1 101,2 5-7,1 0 29,-1 1 1,1-1-29,4 0 0,-3 0 2,3 0-6,3 6 5,-7-4-1,6 11 3,-7-12 4,0 6-5,0-7 1,0 2-17,0 2 19,-6-2 5,-2-2 1,-6-1 16,0-4-26,0 4 10,-6-5 1,-2-1 0,-6-4 0,0 2 0,-2-2 5,-2-1 0,2-2 0,-3-2 288,3-2-269,2-4-12,0-6 16,0 0-15,6-7 0,0-1-31,4-6 1,4-2-33,0-3 1,0 3 1,12-4 0,-1 7 0,5 2-49,3 2 1,4 1 0,-2-3 0,2 3-21,7 1 100,-2-4 0,13 3 0,-5-6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13"/>
    </inkml:context>
    <inkml:brush xml:id="br0">
      <inkml:brushProperty name="width" value="0.08571" units="cm"/>
      <inkml:brushProperty name="height" value="0.08571" units="cm"/>
      <inkml:brushProperty name="color" value="#004F8B"/>
    </inkml:brush>
  </inkml:definitions>
  <inkml:trace contextRef="#ctx0" brushRef="#br0">16 424 7638,'-14'0'58,"12"-1"0,7-4 0,8-5 175,5-2 0,4-2 0,7-2 0,0-3-86,4-4 1,2-2 0,6 0 0,-2 1 224,0-1-269,5-2 0,-8 4-34,6-1-91,-6 7 0,0-8 0,-4 6 0,1 2-17,-2 1 1,-3 7-1,-3-1 1,-3 1-97,-1 1 1,-4 0-1,-6 5-263,-2-2-258,-6 1 264,4 4 1,-14 4-1,0 3 392,-1 1 0,-5-5 0,5 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14"/>
    </inkml:context>
    <inkml:brush xml:id="br0">
      <inkml:brushProperty name="width" value="0.08571" units="cm"/>
      <inkml:brushProperty name="height" value="0.08571" units="cm"/>
      <inkml:brushProperty name="color" value="#004F8B"/>
    </inkml:brush>
  </inkml:definitions>
  <inkml:trace contextRef="#ctx0" brushRef="#br0">15 1 7958,'-8'0'1,"2"0"1,6 1 134,0 4 0,0 3 0,0 6 0,0 2-2,0 3 1,0 1-1,0 5 1,0-1-151,0 1 0,1 0 0,2 0 0,2-3-169,-2-2 1,-1 4 0,-2-5 0,0-2-99,0-2 1,0 0-1,0-1-674,0 0 957,6-6 0,-4-8 0,4-2 0,-6-17 0,0 4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15"/>
    </inkml:context>
    <inkml:brush xml:id="br0">
      <inkml:brushProperty name="width" value="0.08571" units="cm"/>
      <inkml:brushProperty name="height" value="0.08571" units="cm"/>
      <inkml:brushProperty name="color" value="#004F8B"/>
    </inkml:brush>
  </inkml:definitions>
  <inkml:trace contextRef="#ctx0" brushRef="#br0">1 99 7930,'1'-12'0,"2"1"0,4 2 0,0-1 0,3 1 0,-1 1 0,1 0 0,1 2 0,1-2 0,4 2 0,1-1 0,2 4 0,-2 2 0,-1 1 0,-2 0 0,0 0 0,0 1 263,0 4 0,-1-2-240,-4 6 0,2 1-253,-6 4 165,0 0 1,-7 0 0,-1 0-209,-2 0 208,-12 1 1,6 3 0,-11 1 0,0 0 40,0 1 1,3-9 0,-3 3-1,0-1 67,1 0 1,3-4 89,-1 0-114,4-5 0,9 2 1,6-8-1,7-1-43,6-2 0,6 1 1,0 2-1,-1-1 20,3-2 1,-4 1 0,5 4 0,0 0-29,0 0 0,-5 0 0,3 0 182,1 0-159,-5 6 1,-1-3 247,-5 6-124,-7 1 0,3 4 1,-6 0-1,-2 2 24,-2 2 1,-6-2-1,-7 5 1,-3-3-55,-2 1 1,3 0-1,-3-5 1,0-1-113,0-4 0,3 2 1,-3-5-1,2 1-499,3-1 1,1-3-974,2-8 1499,6-9 0,2-2 0,6-4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16"/>
    </inkml:context>
    <inkml:brush xml:id="br0">
      <inkml:brushProperty name="width" value="0.08571" units="cm"/>
      <inkml:brushProperty name="height" value="0.08571" units="cm"/>
      <inkml:brushProperty name="color" value="#004F8B"/>
    </inkml:brush>
  </inkml:definitions>
  <inkml:trace contextRef="#ctx0" brushRef="#br0">1 13 6717,'0'-8'1158,"0"4"-904,0 8-177,0-2 0,1 10 0,2-2 0,2 2-10,-2 3 1,3-4-1,-1 1 1,0 5-14,1 4 1,-4-4 0,2 3 0,0-1-120,0 0 0,-2 1 0,3-2 0,-4 0-331,-1 0 1,0 2 0,0-1-1,2-3 396,2-5 0,-2 1 0,4-4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6.817"/>
    </inkml:context>
    <inkml:brush xml:id="br0">
      <inkml:brushProperty name="width" value="0.08571" units="cm"/>
      <inkml:brushProperty name="height" value="0.08571" units="cm"/>
      <inkml:brushProperty name="color" value="#004F8B"/>
    </inkml:brush>
  </inkml:definitions>
  <inkml:trace contextRef="#ctx0" brushRef="#br0">0 43 7671,'6'-13'0,"4"2"0,2 4 0,3 0 0,-1 4 0,0 2 0,0 1 353,0 0 1,0 0 0,0 1-141,0 4-80,0-4 0,-4 12-64,-1-4 1,-6 4 0,2 1-24,-3 0 0,-9 0 0,-2 0 1,-4 0 20,-1 1 1,-1-3-1,-3-1 1,1-2 42,5 2 1,-2-3-86,4 2 0,5-7 1,5 2-1,8-4-145,5-1 1,2-1 0,3-3 0,2-2-34,2-2 1,2 5 0,2-3 40,-2 0 72,2 4 0,-10-4 1,3 6 154,-3 0-73,-2 0 0,-5 0 1,-1 1 56,-2 4 0,-7 4 0,-9 9 0,-4 1 215,-5-2 1,-3 5 0,-6 0-1,0 0-288,0-4 0,6-2 1,3-2-1,3-1-1480,2-4 1454,0-3 0,6-18 0,2-4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729"/>
    </inkml:context>
    <inkml:brush xml:id="br0">
      <inkml:brushProperty name="height" value="0.053" units="cm"/>
      <inkml:brushProperty name="color" value="#FF0000"/>
    </inkml:brush>
  </inkml:definitions>
  <inkml:trace contextRef="#ctx0" brushRef="#br0">14086 4808 16902,'-7'-5'-2511,"3"-2"1,6-4 2040,5 0 1,2 1 973,10 2-278,0-2 1,11 5 0,5-4-1,10 1-141,7-1 1,7-1 0,-28 5-1,2 0 1,3 0 0,1 1 4,1 0 1,2 1-1,0-1 1,0 1-1,0-1 1,1-1 0,1 2-1,1 0-116,3 0 1,0 1 0,-2-1 0,1 1 0,1 0 0,1 1 0,-2-1-1,0 0 54,-2 1 1,0 0-1,0 0 1,1 1 0,0 0-1,-1 1 54,0 1 1,0 0 0,-3-2 0,-1 1 0,-4 1 0,-1 1 0,27 1 0,-7 0-12,-9-2 1,-9-1 0,-11-1 0,-4 2-19,-6 2-484,-7-3 425,-8 4 0,-12-6 0,-8-2 0,-8-1-15,-10 2 1,-7 0 0,-15 2 0,27 0 0,-1 0 21,-2 0 0,-1 0 1,-3 3-1,-2 0 1,-3 0-1,-1 1 0,-1 1 1,-1 0 10,-1 1 0,0 0 1,3 0-1,0-1 1,-1 1-1,0 0 1,-1-1-1,-1 1 3,-1 0 1,0 0 0,4-1 0,0 1 0,-1-1 0,0 0 0,3 0 0,2-1-2,2 0 0,1 0 0,1-3 0,2 0 0,3 1 0,1 0 1,-28 1 10,6 0 1,9-1 0,11 2 0,7-3 29,7-1 1,7-4 0,6-1-376,2-1 1,12 3-1,8-1 545,5 3-207,8-4 0,2 4 1,5-3 63,3 3-86,8-5 1,8 4 0,5-4 13,3 0 1,-29 3-1,1-1 1,0 1-1,-1 1 1,3-1-1,0-1 1,0 1-1,1-1-2,2 1 1,0-1-1,-1-1 1,0 0-1,4 1 1,0 1 0,-1-2-1,0 1 6,-1 0 0,0 0 0,-2-1 1,0 1-1,-1 2 0,0 0 0,-2 1 1,0 0 239,29-1 0,-10 2 0,-5 0 0,-6 0-308,-5 0 1,-8 2-1,-6 0 1,-6 3-175,-6 2 1,1-3-55,-9 3 1,-2 0-1,-5 1 284,-5 0 0,-6-5 1,-1 2-1,-1-1 396,0-1-360,3 1 0,-3-4-168,4 0 129,6 0 0,6 0 1,6 0-1</inkml:trace>
  <inkml:trace contextRef="#ctx0" brushRef="#br0" timeOffset="1">16044 3068 24834,'-10'-5'-2959,"2"-3"0,3 2 342,5-2 0,1 6 3263,3-2 0,2 3 1,7 1-524,2 0 1,3 4-1,5 1 1,0 0 0,1 1-69,3 1 0,-3 0 0,4 5-191,0-1 79,-4 0 0,5 5 1,-4-1-1049,-2-1 1086,2-1 0,-8 2 0,2 0 0,-3 1 162,1 0 0,-5-3 0,2 2 0,-3-1-552,-4 1 1,0-2 0,2 1 0,-3-4-254,-1-2 0,0-1-551,-1 5 3,2-1 1131,1-4 1,3-2 0,-4-5 0</inkml:trace>
  <inkml:trace contextRef="#ctx0" brushRef="#br0" timeOffset="2">16582 3160 21125,'4'-12'-3109,"0"1"1911,5 4 0,-7 2 1002,6 5 1,-6 5 0,2 3 0,-3 2-184,-1 2 1,0 3 0,0 2-490,0 0 696,0 2 0,0 3 1,0-2-161,0-1 46,0-5 1,0 7 0,0-6 0,0-1 171,0-1 1,0-2 0,0 1-84,0-1 1,-2 1 0,-5-2 399,-4-3 0,-8-2 0,0-3 0,-3 0 147,-1 2 1,-5 0 0,-2-4 0,-3 0-48,-2 0 1,5 1 0,1 2 0,1 2 204,2 1 0,2-2-136,1 4 0,0-1 0,0 5 0</inkml:trace>
  <inkml:trace contextRef="#ctx0" brushRef="#br0" timeOffset="3">18804 5404 21177,'0'-12'-3743,"0"1"1,0 3 3045,0 0 0,-2 2 0,-1-2 703,-5 5 1,-2-2 0,-2-1-1,1 1 92,-1 0 0,1 0 0,-2 3 1,-2-3 19,-4-2 0,0 5 0,-3-3 0,-3 1 10,-3 0 0,1 0 1,-5 4-1,-3 0-6,-6 0 1,-5 5 0,-5 3 0,-6 2-156,-7 1 0,28-5 0,0 0 1,-2 0-1,1-1 0,-2 2 0,0-1 157,-1 2 1,0-1 0,-1 0 0,-1-1 0,-4 2 0,-1-1-1,1 0 1,-1 0-56,2 1 0,-1 0 0,-1-2 1,0 0-1,3 2 0,0 0 0,-1-2 1,0 0 11,-1 0 1,0 0 0,2-2 0,1-1 0,2 1 0,0 0 0,1 0 0,1 1-15,0 0 1,1 0-1,3 1 1,-1 0-1,0-1 1,1 0 0,2 0-1,0 0 40,-28 6 0,11-6 0,4 7 0,3-1 41,2 3 0,2-1 1,4 2-89,1-2-43,5-2 0,1 5 1,6-1-207,3-1 96,3 4 1,4-5 0,2 2-397,2-2 282,3 3 1,5-2 0,2 4-1,3-2-44,6-2 1,2 3 0,7-1 0,4 1 69,6 0 1,0-2 0,3-4 0,3 1 194,-1-1 0,5-1 0,-2-1 0,0-2-106,2-2 0,-3 0 0,3-3 0,1 2 59,0-1 1,1-1 0,5 1 0,2 1 56,5-2 0,11-1 0,-31-1 0,0 0 1,3 0-1,0 0 46,4 0 0,0 0 0,1 0 1,2 0-1,7 0 0,0 0-1083,1 0 1,-1 0 1143,-1 0 0,1 0 1,2 0-1,1-1 1,-2 0-1,1-2 39,3 0 1,0-1-147,2-1 0,0-1 0,-3 1 0,-1-1 0,-1 0 0,-1 1 0,-2-2 1,0 1-23,0-2 0,-1 1 0,-5 0 0,-1 1 0,2-2 0,0-1 0,-4 2 0,-2-1-7,-2 1 1,-1-1 0,25-7-1,-6 2 1,-7-1 7,-7-1 1,-9-1 0,-7 5 0,-5-1-69,-4 1 0,-5-4 0,-3-2 0,-4 1-192,-3-1 0,-11-3 0,-6 1 0,-6-3 56,-9-1 0,-6 0 0,-13 0-293,-3 0 427,23 12 0,-1 0 0,-1-1 0,-1 1 0,-3-1 0,0 1 262,-3-1 1,1 1-254,1-1 0,0 1 1,-2 1-1,0 1 1,0 0-1,1 1-229,-1 2 1,-1 0 261,3-2 1,-1 2 0,2 4 0,0 2 0,3-2 0,1 1 0,-31-1 116,1 2 1,9 5-93,-1 3 0,6 3 0,5 2 0,2 1 0,3 0 0,0 1 0</inkml:trace>
  <inkml:trace contextRef="#ctx0" brushRef="#br0" timeOffset="4">17704 7831 12054,'-16'-2'0,"-3"-1"0,-4-4-645,-4 1 1,2-3 0,-6 4 0,-1 0 563,-1 0 1,-5 1 0,0 4 0,1 0 69,1 0 0,6 1 0,1 2 0,1 2 37,2 1 1,2-2 0,2 4 96,3 0-112,3 3 1,4 0 0,1 2 0,-1 1-53,1 1 0,4 5 1,4 0-309,1 1 262,2 2 0,7-4 0,3 0-233,4 2 237,11 0 1,-3 1 0,11-3 0,5-4-15,6-2 1,4-7-1,10-2 1,3-3 35,4-1 1,-29-2 0,0-2 0,0-1 0,0-2 0,0 0 0,-1-2 18,1 0 1,-2 0 0,0-2 0,0 1 0,-1 0 0,-1 0-1,28-11-1,-6-2 1,-8 1 0,-9 2 0,-7 2 14,-7 2 0,-10-3 1,-9 3-1,-4 2 20,-4 2 1,-7 0-1,-11 1 1,-7-1-6,-9 1 1,-6 3-1,-3 0 1,-2 1-3,-5 0 1,-2-3 0,-2 4 0,-3-2-2,28 5 1,1-1 0,-31-4-1,1-3 1,2 0 7,3 4 0,1-3 1,9 3-1,1 1 12,5 2 0,4-1 0,4 1 0,3 2-14,3 0 1,4 4-1,3 1 1,2 5-15,1 2 1,2 2-1,5-1 1,1 2-136,1 2 0,5 2 159,-5 2 0,6 2 0,-4-3 0</inkml:trace>
  <inkml:trace contextRef="#ctx0" brushRef="#br0" timeOffset="5">18185 7945 12324,'2'-6'-1504,"0"1"1,3 1 1607,2 0 1,-4 0 0,6 4 0,3-1-36,2-3 1,6 3 0,0-3 475,6 3-529,3 1 0,6 0 0,-1 0 108,0 0-113,6 0 0,-1 4 1,4 1-1,-1 0-5,2 0 0,-1 3 0,0-5 1,-1 1 67,1 1 0,-4-4 0,-4 3 0,-3-2-104,0-2 1,-4 3 0,-3 1 0,-3-1-67,-3-2 1,-5-1-1,1 0 1,-2 0-167,-2 0 0,-5 1 240,-6 3 1,-6-3 0,-6 3-1,-2-3 25,-2-1 1,-4 0 0,2 0 52,0 0-51,2 0 1,4 0 0,1 0 0,0-1-11,-1-3 0,4 3 0,2-4-118,1 0 1,1-1 26,4-6 0,1 1 0,3-1 0,4 2 93,2 2 0,2-2 0,-1 3 1,0-2 29,1 1 1,-4-1 0,-1 5 110,2 2 1,1 1-120,2 1 0,-5 3 0,0 2 0,-1 1-104,0-1 0,-3 4 0,2-3-218,0 0 266,-4 4 0,5-3 0,-6 4 89,0 1 0,-7-1 0,-3 1 0,-4-1-59,0 0 1,-4 2 0,-1 1 0,-3 3-16,0 1 0,-4-3 1,3 4 0,-7-5 1,5 2-1</inkml:trace>
  <inkml:trace contextRef="#ctx0" brushRef="#br0" timeOffset="6">20063 7865 11640,'-11'-1'-128,"-1"-2"-1417,1-1 1257,-6 1 0,5 3 0,-5 0 0,2 0 242,0 0 0,-4 0 0,2 0 0,1 1 97,-1 3 1,-3-3 0,2 4 0,0-1-3,3 0 1,-2 5 0,2-2 0,2 3 3,4 2 1,0 1 0,6 1 0,0 2-62,2 2 1,1 1 0,1 4 0,4 0-34,7 0 0,4-2 0,8 0 0,3-4 30,4 0 1,3-2 0,4-3 28,4-1 0,3-1 1,0-2-1,1-3-218,0 0 191,-5-4 1,3 3 0,-2-8-1,2-3 8,-3-3 1,-2-3-1,-9-1 1,-4-3 1,-6-1 1,-3-1 0,-7-3 0,-3-1-23,-3 0 0,-13-4 0,-7 0 1,-10 1 43,-8-2 0,-6 3 0,-7-1 0,-2 3-20,-5 4 1,2-2 0,-3 5 0,-1-1-18,0 1 0,-1 2 0,10 5 0,3 3 38,-1 0 1,7 3 0,2 3 0,6 0 7,2 0 1,1 1 0,4 3-88,0 3 85,5 9 0,-2-4 0,5 5 140,1-1-174,1-3 0,7 9 0,1-4 1,1 1-79,0 0 0,0-1 1,5 2-1,3-1-67,4 1 1,2-3 0,2-1 87,-1 1 0,0-4 0,1 3 0</inkml:trace>
  <inkml:trace contextRef="#ctx0" brushRef="#br0" timeOffset="7">22812 7762 18696,'-13'-10'0,"-1"1"0,-1 3-509,1 0 0,0-2 0,-1 1 1,-5 1 741,-1 2 0,-6 3 0,-1 1 0,-1 0-41,-3 0 1,-1-4 0,-1 0-1,-2 2-28,-2 0 1,2 2-1,-3 0 466,-1 0-481,5 5 0,-5 2 0,7 4 116,3 1-202,2 4 1,5 1 0,1 3 0,3-1-147,4 1 0,3 6 0,5 2-1179,3 1 900,3-3 0,1 7 0,1-3 0,3 2 30,3-1 1,9-2 0,4-5-1,5 0 172,6-2 0,7-3 1,5 0-1,6-5 92,4-5 0,6 0 0,4-5 0,-29-3 0,0-1 76,-1-1 1,0-1-1,1 0 1,-1-2-1,28-8 1,-1 1 99,-1 0 0,-8-5 1,-6 0 299,-5-2-127,-10 4 0,-3-8 0,-9 5 498,-7-1-717,-4-4 1,-7 8 0,-3-4-1179,-4 2 871,-6-5 1,-15 5 0,-3-4-877,-2 0 975,-11 6 1,0-7 0,-9 3-1,-2-1 78,-1 0 0,25 9 0,0 1 0,-1-2 1,0 0-1,0 1 0,-1 0 45,1 0 0,0 1 0,-28-7 1,1-1-1,7 1 111,6 6 1,4 0-1,2 5 1,4 0 144,4 0 0,7 1 1,-1 5-1,6 3-6,5 4 1,2-1-1,1 3 1,1 3-261,-1 0 1,6 1-1,1 1-748,0 4 570,4-2 1,-4 4 0,5-3-1</inkml:trace>
  <inkml:trace contextRef="#ctx0" brushRef="#br0" timeOffset="8">17590 7728 16060,'-12'0'-904,"1"0"0,-1 0 898,1 0 0,3-4 1,2-1-368,1-2 1,0 4 0,2-5 14,-1-1 1,-4 0 0,0 0 274,-2 2 1,-3 4 0,-1-1 182,-1 3 16,-6 1 0,2 0 0,-6 0-142,-2 0 44,-5 0 1,7 4 0,-6 1 265,0 1-61,3-3 1,-4 7 0,5-2-1,2 0 102,0 0 0,6 2 0,1-2 0,2 2-191,2 2 1,1 0 0,2 2 0,1 3-165,2 1 1,-1 1 0,5 4 0,2-1-135,0 1 1,2 4 0,2 1 0,2 0-126,3 0 1,8 3 0,6-5 135,4 0 0,4-2 1,7-1-1,1-2-467,1-2 472,5 3 0,-1-9 0,7 2 1,0-2 15,0-2 1,2-1-1,0-2 1,1-3 90,2 0 1,-3-4 0,0 2 0,-1-6 118,-1-4 0,0-5 0,-6-2 0,-2-2 100,-2-2 0,-2 3 1,-6-4-1,-5 0-44,-1 1 1,-8-5 0,-1 1 0,-4-4-146,0-4 0,-6 4 0,-2-4 1,-4 1-112,-4 0 1,-7 3 0,-10 0-1,-5 2 27,-9 1 1,-5 4 0,-10 1-196,-3 1 208,-3 2 1,1 7-1,-1 1-262,-3-2 185,27 6 1,-1 1 0,-25-7 0,-3 5 27,2 1 187,2-3 0,1 5 1,3-3-1,3 3 89,3 1 1,2 0-1,3 0 1,4 1-103,3 3 1,5 2-1,4 6 1,3-1-85,4 1 1,2 3 0,7 1 40,2 2 0,-1-3 0,6 4 0,-1 1 0</inkml:trace>
  <inkml:trace contextRef="#ctx0" brushRef="#br0" timeOffset="9">22457 7705 25337,'-18'0'-1018,"3"0"0,-2 0 0,1 0 252,-2 0 670,4 0 1,-7 0-1,5 1 111,-2 3-25,4-3 1,-4 5 0,4-3-1,-2 1 41,-2-2 0,4 0 0,-3-1 1,2 1-14,0 2 1,0 0 0,3-4-1,1 1-96,-1 3 1,1-1 0,-1 4 0,1 2-120,-1 1 0,2 2 0,3-1 0,3 1-219,3-1 1,2 1-1,3 0 1,5 2 160,5 2 1,3 4 0,8-1 0,1 3-74,5 1 0,7-1 0,5 1-391,6 0 571,-2 0 0,14-1 1,-1-2-1,-29-11 1,1 0 61,1-1 1,-1 0 0,29 12 0,-29-13 0,0 1 0,29 7 1,-5 2 0,-1-5 1,-8 4-1,-4-4 134,-2 0 0,-7-1 1,-5-1-1,-1-2 272,-2-4 1,-3-3 0,-4-1 0,-4 0-55,-2 0 1,-7-1-1,-2-3-409,-3-4-114,-1-2 0,-1-2 0,-4-4 1,-7-3 46,-6-2 1,-4-2-1,-6 0 1,-7-1 31,-6-3 0,-3 1 0,-2-4-338,0-2 307,1 4 0,-1-5 0,0 3-247,0-4 198,5 5 0,1 0 0,3 3 233,-1 0 229,-1-1 0,5 8 1,1 2-1,1 3-69,2 4 0,4 6 0,-1 1 0,3 1-55,1 2 0,0 2 0,1 1 0,-1 5 18,0 2 1,4 6-101,0-1 0,0 5 0,-2-1 0,6 3 0,5 1 0</inkml:trace>
  <inkml:trace contextRef="#ctx0" brushRef="#br0" timeOffset="10">19869 7716 22624,'0'-11'-4761,"0"-1"1750,0 1 2113,0 4 1,-2-1-397,-1 4 1553,-4 0 0,-8 4 0,-2 0 597,0 0-662,-2 0 1,-6 1 0,0 2 0,-2 2-160,2 1 1,1-2 0,1 2 0,0 1 311,0-1 0,1-2 1,3 4-1,4 0-76,2 3 1,6 0 0,0 1 0,2 0-204,3 3 1,0-1 0,4 6 0,1 0-120,5 2 1,7 4-1,4 1-52,3-2 1,6 0 0,4-4 0,3 0 0,5-4-95,1 0 1,1 2-1,5-5-318,2-4 323,3 2 0,6-11 0,-1 3-1308,0-3 1474,-5-1 1,8-1-1,-4-3 1,-1-4 263,-4-2 1,-5-1 0,-3-2 0,-4-1 175,-3-1 0,-4-1 0,-9 4 0,-2-2-236,-2-2 1,-7 1-1,-8 4 1,-3-1-394,-1 1 1,-6-1 0,-7 1 0,-9-1 171,-7 1 0,-5 2 1,-6 0 13,-6 0 0,2-5 0,-7 4 0,-3-4 0,2 0-35,0 1 1,-1 2-1,2-2-286,-1-2 179,3 2 0,-2 1 0,6 5-330,-1 2 694,5-4 1,3 8 0,6-3-1,3 3 119,1 1 0,1 1 0,4 2 1,1 2-155,3 1 0,-1 2 0,5 3 0,1 1-254,1-1 1,5 1 0,2-1 0,1 2-497,2 2 396,2-2 1,6 8 0,2-3 0</inkml:trace>
  <inkml:trace contextRef="#ctx0" brushRef="#br0" timeOffset="11">18884 6732 19304,'-7'0'-877,"4"0"1,6 0 0,6 0 912,5 0 0,9 0 1,8-2-1,3 0 12,4-2 0,4 0 1,7 3-1,2-2-15,1 0 1,6-1-1,7 2 1,-31 1 0,0 0-14,0-1 0,0 0 0,1 0 0,0 0 0,0 2 1,0 0-1,1 0 0,0 0-23,-1 0 0,1 0 0,-1 0 1,1 0-1,2 0 0,0 0 0,-2 0 1,0 0-40,-3 0 0,0 0 0,1 2 1,-1 0-1,31 2-244,0-2 305,-2 0 1,-9-2-1,-2 0 1,-4 0-29,-6 0 1,-5 0 0,-6 0 0,-4 0 16,-6 0 0,-3-4 0,-6-1 34,0-2 1,-4 0-232,-3-5 0,-4 6 0,-4 2 0,-4 2 152,-2-2 1,-7 3-1,-3-3 1,-5 2 95,-6 2 1,-6 0-1,-2 0 1,-3 0-28,-5 0 0,1 0 0,-5 0-35,0 0 12,9 0 0,-11 4 0,7 0 3,-1-1-22,5-2 1,-3-1 0,3 0-1,-4 1 226,-3 3 1,0-1 0,-4 3-1,-2 0-155,-1 1 0,-2-4 0,-2 4 0,-1-1-46,1 1 0,-2-4 1,2 4-1,3-2 6,2-3 0,4 3 0,0-1 0,7 0 1,3 1 0,4-4 1,5 3-1,3-2-3,1-2 0,1 3 1,6 1-1,0-1-9,2-2 0,1 0 0,-1 2 0,4 1 91,2-2 0,2-1-50,-1-1-151,1 0 127,5 0-57,0 0 0,17 0 52,4 0 1,1-3-1,4-2 1,1-2 22,5-2 1,-1 0 0,6 0-1,0 2 53,3-2 0,4-1 0,2-2 0,5 0-46,6-4 1,0 7 0,2-2-1,3 1-36,4 0 1,-27 5 0,1 2 0,2 0 0,1 0 0,0 0 0,0 0-7,1 2 1,1 0-1,-1 0 1,1 1 0,3 0-1,1 1-52,0 1 0,-1 0 0,-2 0 0,0 2 0,1 2 0,0 0 0,-3-1 0,0 1-125,-1 0 0,0-1 107,0 1 0,-2 0 0,29 5 0,-4 1 1,-5-1-32,-6 1 0,-3-5 0,-4 0 1,-5-2 6,-5-3 0,-6 3 0,-5-1 0,-3-1 21,-2-2 0,-1-1 0,-3 0 0,-1 0-50,1 0 1,-1 0-1,1 0-195,-1 0 0,-3 0-247,-1 0 599,-4 0 1,-8 0 0,-8 0 0</inkml:trace>
  <inkml:trace contextRef="#ctx0" brushRef="#br0" timeOffset="12">18426 7876 22557,'6'-5'-2992,"3"3"4077,-5-6-1064,5 6 0,-3-3 1,6 5-1</inkml:trace>
  <inkml:trace contextRef="#ctx0" brushRef="#br0" timeOffset="13">18277 7888 23340,'-12'0'200,"1"0"1,0 4 0,-1 0-623,1-2 0,3-1 1,0-1-1629,-1 0 1882,4 0 114,0 0 1,7 0 0,1-1 184,5-3 1,3 3-1,5-4 198,3 0-287,2 4 0,4-6 0,1 5 0,6-2-56,5 1 1,1-2 0,7 1-1,3 1-50,3-3 0,2 5 0,5-3 0,-1 3 84,0 1 0,-3 0 0,-1 0 0,-1 0-40,-3 0 1,0 0 0,-8 0 9,0 0 1,-6 0-1,-7 0 1,-3 0 0,-8 0-354,-3 0 73,-2 0 1,-7 0 163,-5 0 1,-5 1 180,-7 3 0,1-3 0,-1 5 0</inkml:trace>
  <inkml:trace contextRef="#ctx0" brushRef="#br0" timeOffset="14">18884 7739 25003,'11'6'-1530,"1"0"0,-1-6 0,1 0 1358,-1 0 1,4 5-1,2 2 1,1 3-89,2 2 1,-2-1 0,1 2-1,0 1-31,-1 1 1,-2 1-1,-5-4 1,-4 2-176,-3 2 0,-3-5 0,-2-3 0,-3 1 529,-3 1 0,-10 1 0,-5 1 0,-4-2 108,-4-3 1,1 4 0,-3-4-1,3 3-292,1 2 1,5-2 158,4-2 1,5 2 0,-2-4 0</inkml:trace>
  <inkml:trace contextRef="#ctx0" brushRef="#br0" timeOffset="15">5462 9594 21616,'11'-17'0,"-1"-1"2098,1 1-2048,-2 0 0,13 6 0,-3 0 0,5 2-44,7 2 1,5 4 0,14-1 0,6 3-29,8 1 1,-32 0-1,2 0 1,4 0-1,0 0 1,1 0-1,1 0 14,1 0 1,1 0 0,1 0 0,0 0 0,2 0 0,1 0 0,-2 0 0,1 0-131,-1 0 0,0 0 0,-1 0 0,1 0 0,1 0 0,1 0 83,-2 0 1,-1 0 0,2-1 0,-2-2 0,-2 1 0,0 1 0,-2-1 0,-1 1 56,0 0 1,-1 1 0,-2-2 0,-1 0 0,30-2 0,-3 0 0,-7 0 117,-6 1 0,-8-2 0,-8 2-597,-5-1 430,-6 0 0,-10-1 835,-4-2-1185,-2 2 1,-11-4 0,-7 4 0,-10-2 313,-10-2 1,-7 3 0,-11 0 0,-8-1 52,26 4 1,-1 0-1,-2 1 1,0 1 0,-3-1-1,0 1 1,-3-1-1,0 1-7,-3-1 0,1 0 0,-3 2 0,1-1 1,-4-1-1,-1 0 23,1 1 0,1 1 0,2 0 0,1 0 1,-3 0-1,0 0 0,-2 0 0,0 0 1,1 0-1,0 0-11,1 0 0,1 0 0,0 0 0,2 0 0,4-1 0,1 1 0,1-2 0,0 1-37,1-1 0,0 0 0,6-2 1,0 1-1,-30-3 0,8 0-241,9-3 0,7 3 0,9-1 1598,7 2-1308,6 2 1,10 1-285,3-2-60,3 3 1,6-4 0,4 6 90,5 3 348,9-3 1,9 6-1,10-5 1,9 2-65,7-1 0,-24-2 0,1-1 0,2 0 0,1 0 0,1 0 0,1 0 46,2 0 1,0 0 0,0-2 0,0 0 0,6 0 0,1-1-1,-2 1 1,0-1-60,-1 0 1,-1 1 0,3-1-1,-1 1 1,-3 1 0,-1-1-1,2 0 1,1-1 54,0 0 1,-1 0 0,-1 1 0,-1 1 0,-2-1 0,-1 1 0,-2-1 0,-2 1-17,-3-1 1,-1 0 0,23 1-1,-7-3 1,-6 4 123,-8 4 0,-9 2 0,-10 7-168,-2 2 0,-3 3 0,-3 5 0,-2 0 0</inkml:trace>
  <inkml:trace contextRef="#ctx0" brushRef="#br0" timeOffset="16">1763 9319 27625,'13'-12'0,"1"2"0,3 1-2004,1 2 1602,1-1 1,7 1-268,1-1 482,5 5 1,-3-3-1,6 3 1,-1 0 16,0 0 0,3 2 1,-1 1-1,-3 0 12,0 0 1,-5 1 0,-1 3-1,-4 2-158,-4 1 1,1 3 0,-5-4 0,-1 2-180,-1-1 1,-2 1-1,1 3 1</inkml:trace>
  <inkml:trace contextRef="#ctx0" brushRef="#br0" timeOffset="17">2222 9159 21640,'11'-18'0,"0"4"387,1 5 1,3 0 0,0 5-1,1 2-814,0 0 0,-3 4 1,2 3-1,-2 5-969,-2 4 0,1 6 1,-2 1-1439,-2 4 2546,-3-1 0,-6 9 0,-5-3 399,-5-1 1,-2 4-1,-6-4 1,-1 2-1,-2-2 158,-1-1 1,4-1-1,0-4-268,-1-1-76,-2 1 1,-1-5 0,0-1-1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16"/>
    </inkml:context>
    <inkml:brush xml:id="br0">
      <inkml:brushProperty name="width" value="0.08571" units="cm"/>
      <inkml:brushProperty name="height" value="0.08571" units="cm"/>
      <inkml:brushProperty name="color" value="#004F8B"/>
    </inkml:brush>
  </inkml:definitions>
  <inkml:trace contextRef="#ctx0" brushRef="#br0">1 311 8046,'9'-10'-1049,"2"3"977,5 0 1,-1-4 0,9 2 104,1-4 1,-3-1-1,1 0 1,3-2-10,0-2 0,2 2 0,-1-3-129,-3 3 139,2 2 0,-10 5 0,4 0-243,1-2 225,-6-2 1,6 4 0,-7 1-243,0 1 161,6-3 1,-4 3 0,3-4 0,-3 3-9,-2 2 73,0 1 0,6-1 0,2-2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17"/>
    </inkml:context>
    <inkml:brush xml:id="br0">
      <inkml:brushProperty name="width" value="0.08571" units="cm"/>
      <inkml:brushProperty name="height" value="0.08571" units="cm"/>
      <inkml:brushProperty name="color" value="#004F8B"/>
    </inkml:brush>
  </inkml:definitions>
  <inkml:trace contextRef="#ctx0" brushRef="#br0">43 99 8198,'-10'0'-2026,"1"0"2146,6 0-50,-3 0-33,-1 0 1,6 1-63,-4 4 56,3-3 1,2 10-78,0-2 60,0 2 1,0 2 0,0 0-84,0 1 71,0-1 0,0-5 0,2-1 0,1 0-4,2 0 1,6-5 0,-2 1 6,4-2 1,-4-2 0,1-2-1,-1-2 14,-1-6 1,3 2-1,-5-1 1,0-3-8,1-6 0,-3 3 1,-4-4-1,0 3 13,0 2 0,0 0 0,-1 0 0,-4 0-6,-4 0 0,1 1 0,-2 2-184,-1 2 173,5 5 0,-6-6-301,2 5 293,4 0 0,-7 5 0,6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18"/>
    </inkml:context>
    <inkml:brush xml:id="br0">
      <inkml:brushProperty name="width" value="0.08571" units="cm"/>
      <inkml:brushProperty name="height" value="0.08571" units="cm"/>
      <inkml:brushProperty name="color" value="#004F8B"/>
    </inkml:brush>
  </inkml:definitions>
  <inkml:trace contextRef="#ctx0" brushRef="#br0">1 184 7718,'8'-13'-669,"4"2"1,5 2 722,1-2 0,4-2 1,0 1-1,1 1 2,1 1 0,-2 1 0,3-4 0,-3 2-36,-2 2 0,0 4 1,-2-3-1,2 2 29,2 3 0,-5 1 0,4 1-416,-1-4 268,-4 3 0,6-4 1,-5 6-1,2 0-32,-2 0 131,-1-6 0,4 4 0,2-4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19"/>
    </inkml:context>
    <inkml:brush xml:id="br0">
      <inkml:brushProperty name="width" value="0.08571" units="cm"/>
      <inkml:brushProperty name="height" value="0.08571" units="cm"/>
      <inkml:brushProperty name="color" value="#004F8B"/>
    </inkml:brush>
  </inkml:definitions>
  <inkml:trace contextRef="#ctx0" brushRef="#br0">99 29 6959,'-8'0'-831,"0"0"838,3 0 1,4 1-1,-4 4-4,4 5 0,1-3 0,0 3 0,0 1 56,0 1 1,0 2 0,0 2 0,0 1-5,0 2 0,0 0 0,1-5 1,4-1-33,4-4 1,4 2 0,1-5-1,0 1-26,0-1 0,2-1 0,1-5 0,2-2 22,-2-3 0,-1-3 0,-2-6-48,0 0 34,0 0 1,-4-2 0,-3-1-8,0-2 7,-3 1 1,-4-1 0,-1 0 0,-4 2-7,-4 1 0,-5 3 0,-5 2 0,-5 4 0,-2 0 0,-3 3 1,3 4-1,1 0-97,1 0 0,7 1 0,-4 2 0,4 4 98,3 0 0,-3 3 0,9 4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20"/>
    </inkml:context>
    <inkml:brush xml:id="br0">
      <inkml:brushProperty name="width" value="0.08571" units="cm"/>
      <inkml:brushProperty name="height" value="0.08571" units="cm"/>
      <inkml:brushProperty name="color" value="#004F8B"/>
    </inkml:brush>
  </inkml:definitions>
  <inkml:trace contextRef="#ctx0" brushRef="#br0">0 212 6219,'6'-8'54,"1"0"0,4 5 1,-2-3-13,2-2 0,1 3 0,3-3 0,-1 1-15,0-1 1,1 0 0,3-3-89,1 2 76,6-1 1,-5 1 0,5-1 0,0 1-51,5 1 0,-2-4 0,5 2 0,-3-1-464,-2 2 499,-6-4 0,5 5 0,-5-6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21"/>
    </inkml:context>
    <inkml:brush xml:id="br0">
      <inkml:brushProperty name="width" value="0.08571" units="cm"/>
      <inkml:brushProperty name="height" value="0.08571" units="cm"/>
      <inkml:brushProperty name="color" value="#004F8B"/>
    </inkml:brush>
  </inkml:definitions>
  <inkml:trace contextRef="#ctx0" brushRef="#br0">85 71 6099,'-12'2'48,"1"1"-11,1 1 0,6 7 0,-4-1 3,2 2 1,-1 2-1,4 1 1,-2-1-2,2 0 1,0 0-1,0 0 1,-2 0-5,2 0 1,2-4 0,1-1-24,0 2 12,0-5 1,6 5-1,3-6-88,4-2 74,1-1 0,0-2 0,0 0 0,0-2 1,0-3 1,1-2 0,0-8-1,2 1-3,2 0 0,0 0 0,-5-2 0,-1-1-4,-4-2 1,2 1 0,-5 2 0,1-1 3,-1-2 0,-1 0 0,-5 5 11,0 0 0,-7 1 1,-2 2-1,-4 3-10,-1 2 0,0 1 1,0 5 18,0 0-19,0 0 1,-5 0 0,0 2-298,2 3 168,8-4 0,-4 10 120,4-6 0,-4 6 0,-1-3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22"/>
    </inkml:context>
    <inkml:brush xml:id="br0">
      <inkml:brushProperty name="width" value="0.08571" units="cm"/>
      <inkml:brushProperty name="height" value="0.08571" units="cm"/>
      <inkml:brushProperty name="color" value="#004F8B"/>
    </inkml:brush>
  </inkml:definitions>
  <inkml:trace contextRef="#ctx0" brushRef="#br0">1 71 6004,'14'-10'23,"0"1"0,0 6 1,0-3-1,0 1 11,1 0 0,-1-4 0,0 4 0,1 2 21,4 1 0,-1 1 0,3-2 1,1-2-12,0 2 0,0 1 1,5 2-1,0 0-2,2 0 1,3 0-1,-4 0 1,2 0-28,3 0 0,-2 0 1,7 0-1,-1 0-6,-1 0 0,4 5 0,-6 0-33,2-2 37,-4 5 0,4-2 1,-5 5-23,2-2 17,0 1 0,-5-1 0,-1-1 0,-2 0-7,-2 0 1,-1 0 0,3 3 0,-3-4-8,-1 0 1,-1-1 0,-3-3-1,2 2-23,-2-2 0,-6 3 0,-1-1 0,1 0-46,1 1 1,-2-5-1,-1 4 1,0-2-231,-1 2 0,5-3 305,-4 2 0,4-2 0,1-2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23"/>
    </inkml:context>
    <inkml:brush xml:id="br0">
      <inkml:brushProperty name="width" value="0.08571" units="cm"/>
      <inkml:brushProperty name="height" value="0.08571" units="cm"/>
      <inkml:brushProperty name="color" value="#004F8B"/>
    </inkml:brush>
  </inkml:definitions>
  <inkml:trace contextRef="#ctx0" brushRef="#br0">0 1 6393,'13'1'0,"-2"2"29,-2 2 0,5 0 0,5-4 0,-2 3-10,-1 0 0,-2 6 0,2-4 0,1 2 3,2 3 0,0-3 0,-5 1 1,0 2-12,0 2 1,-5 1 0,-1 1 0,0 3 4,0 0 1,-5 1 0,2-3-6,-4 3 0,-2-4 0,-4 6 0,-4-2-50,-4-1 48,-7 7 1,4-9 0,-4 3-317,-1-3 306,6 4 1,-6-6-1,7 2 1,0-5 0,-6-2 0,-2 5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24"/>
    </inkml:context>
    <inkml:brush xml:id="br0">
      <inkml:brushProperty name="width" value="0.08571" units="cm"/>
      <inkml:brushProperty name="height" value="0.08571" units="cm"/>
      <inkml:brushProperty name="color" value="#004F8B"/>
    </inkml:brush>
  </inkml:definitions>
  <inkml:trace contextRef="#ctx0" brushRef="#br0">1 269 7263,'14'0'143,"2"0"123,2 0-185,4-6 1,3 2 0,2-5 0,3-2 54,0-1 0,6-3 0,0 1 0,0 0 0,3-5-99,-6 1 0,5 3 0,-4 6 41,2-2 1,-4-1-1,0-3 1,-2 1-110,-2 0 0,-1 5 1,-2 1-1,-3 0-16,-1 0 1,-3 4 0,-4-4 0,1 1-132,-1 4 0,-5 2-703,0 1 554,1 0-534,-2 0 861,-2 0 0,0 0 0,2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25"/>
    </inkml:context>
    <inkml:brush xml:id="br0">
      <inkml:brushProperty name="width" value="0.08571" units="cm"/>
      <inkml:brushProperty name="height" value="0.08571" units="cm"/>
      <inkml:brushProperty name="color" value="#004F8B"/>
    </inkml:brush>
  </inkml:definitions>
  <inkml:trace contextRef="#ctx0" brushRef="#br0">184 0 7688,'0'16'-89,"-1"1"0,-3 2 177,0-2 1,-7 5 0,3 2 0,-2 4-17,1 5 0,-5 2 0,-5 2 0,2-4 4,1-3 0,4 3 0,1 0-499,1-2 291,1-7 0,1-2 0,3-5-341,4 2 75,-5-7-87,4 1 306,-4-12 1,12 4 178,3-10 0,4-9 0,1-8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0:54.085"/>
    </inkml:context>
    <inkml:brush xml:id="br0">
      <inkml:brushProperty name="width" value="0.08571" units="cm"/>
      <inkml:brushProperty name="height" value="0.08571" units="cm"/>
      <inkml:brushProperty name="color" value="#004F8B"/>
    </inkml:brush>
  </inkml:definitions>
  <inkml:trace contextRef="#ctx0" brushRef="#br0">1 14 7209,'0'8'280,"6"-8"0,2-1 1,6-4-228,0 3 0,0 2 1,0 0-1,0 0-55,0 0 0,0 0 0,1 0-88,-1 0 1,0-4 0,0-1-101,0 2 1,-5 1 0,1 2-259,1 0 0,-3 0 448,1 0 0,-6 0 0,3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26"/>
    </inkml:context>
    <inkml:brush xml:id="br0">
      <inkml:brushProperty name="width" value="0.08571" units="cm"/>
      <inkml:brushProperty name="height" value="0.08571" units="cm"/>
      <inkml:brushProperty name="color" value="#004F8B"/>
    </inkml:brush>
  </inkml:definitions>
  <inkml:trace contextRef="#ctx0" brushRef="#br0">0 57 8210,'5'-14'0,"1"1"0,1 2 0,-1 2 0,0 6-467,-1-2 393,-4 4 1,7 7-1,-5 3-28,2 4 126,0 7 1,-5-2-1,0 3 1,0 1 22,0 0 1,0-3 0,0 3 0,1-1-33,4-4 1,-2 3-1,5-1 1,0-2-216,0-1 1,-4 0 0,4 1-230,-1 2 0,-3 1 429,-4-1 0,0-3 0,0 4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27"/>
    </inkml:context>
    <inkml:brush xml:id="br0">
      <inkml:brushProperty name="width" value="0.08571" units="cm"/>
      <inkml:brushProperty name="height" value="0.08571" units="cm"/>
      <inkml:brushProperty name="color" value="#004F8B"/>
    </inkml:brush>
  </inkml:definitions>
  <inkml:trace contextRef="#ctx0" brushRef="#br0">1 310 8210,'0'-9'0,"0"0"-43,0-2 1,0 3 0,1-2-51,4-1 0,3 4 0,6-1 0,1 1-38,4 4 0,-3 0 0,4 0 0,1-2 140,2 2 0,-1 0 1,2 0-1,1-3 2,1-2 0,3 3 0,-1-3 0,0 0 23,0 1 0,-4 2 0,-2-3-137,-2 2 58,-1-5 0,-5 8 0,0-7 0,0 1 24,0 1 0,-6 0 0,-1 5 55,-1-2 0,-6 1-28,0 4 1,-6 1-1,-9 6 1,1 5 56,0 5 0,0 7 0,0-4 0,1 2 8,4 3 1,-2-3-1,6 0 1,2 0-33,2 0 0,1-5 0,1 2 1,4-5-29,4-4 0,5-3 0,4-3 0,1 0 29,-2-1 1,5-7-1,0-6-160,0-2 132,-2-2 1,-1-7-1,0-1-79,-2 0 72,-1-4 0,-9 5 0,-2-4-29,-3 2 20,-2 5 1,0-3 0,-2 3 0,-3-2-2,-4-2 0,1 5 0,-1-2 0,-4 3-130,-4 2 1,6 6-1,-3 4 1,1 2-165,1 2 1,-1 2-1,2 1-200,2 1 499,6 7 0,-4 3 0,7 8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28"/>
    </inkml:context>
    <inkml:brush xml:id="br0">
      <inkml:brushProperty name="width" value="0.08571" units="cm"/>
      <inkml:brushProperty name="height" value="0.08571" units="cm"/>
      <inkml:brushProperty name="color" value="#004F8B"/>
    </inkml:brush>
  </inkml:definitions>
  <inkml:trace contextRef="#ctx0" brushRef="#br0">212 71 8185,'-14'-5'0,"0"-1"-440,-1-2 1,0 5-1,-2-2-143,-2 3 879,0 2-9,5 0-251,0 0-10,0 0 1,-1 0 10,1 0 0,5 0 21,0 0-23,5 7 1,-2-6-1,6 12-247,0-12 230,0 12 1,0-5-1,0 6-20,0 0 1,6-5 31,4 1-120,2-1 101,2 5-7,1 0 29,-1 1 1,1-1-29,4 0 0,-3 0 2,3 0-6,3 6 5,-7-4-1,6 11 3,-7-12 4,0 6-5,0-7 1,0 2-17,0 2 19,-6-2 5,-2-2 1,-6-1 16,0-4-26,0 4 10,-6-5 1,-2-1 0,-6-4 0,0 2 0,-2-2 5,-2-1 0,2-2 0,-3-2 288,3-2-269,2-4-12,0-6 16,0 0-15,6-7 0,0-1-31,4-6 1,4-2-33,0-3 1,0 3 1,12-4 0,-1 7 0,5 2-49,3 2 1,4 1 0,-2-3 0,2 3-21,7 1 100,-2-4 0,13 3 0,-5-6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29"/>
    </inkml:context>
    <inkml:brush xml:id="br0">
      <inkml:brushProperty name="width" value="0.08571" units="cm"/>
      <inkml:brushProperty name="height" value="0.08571" units="cm"/>
      <inkml:brushProperty name="color" value="#004F8B"/>
    </inkml:brush>
  </inkml:definitions>
  <inkml:trace contextRef="#ctx0" brushRef="#br0">16 424 7638,'-14'0'58,"12"-1"0,7-4 0,8-5 175,5-2 0,4-2 0,7-2 0,0-3-86,4-4 1,2-2 0,6 0 0,-2 1 224,0-1-269,5-2 0,-8 4-34,6-1-91,-6 7 0,0-8 0,-4 6 0,1 2-17,-2 1 1,-3 7-1,-3-1 1,-3 1-97,-1 1 1,-4 0-1,-6 5-263,-2-2-258,-6 1 264,4 4 1,-14 4-1,0 3 392,-1 1 0,-5-5 0,5 3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30"/>
    </inkml:context>
    <inkml:brush xml:id="br0">
      <inkml:brushProperty name="width" value="0.08571" units="cm"/>
      <inkml:brushProperty name="height" value="0.08571" units="cm"/>
      <inkml:brushProperty name="color" value="#004F8B"/>
    </inkml:brush>
  </inkml:definitions>
  <inkml:trace contextRef="#ctx0" brushRef="#br0">15 1 7958,'-8'0'1,"2"0"1,6 1 134,0 4 0,0 3 0,0 6 0,0 2-2,0 3 1,0 1-1,0 5 1,0-1-151,0 1 0,1 0 0,2 0 0,2-3-169,-2-2 1,-1 4 0,-2-5 0,0-2-99,0-2 1,0 0-1,0-1-674,0 0 957,6-6 0,-4-8 0,4-2 0,-6-17 0,0 4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31"/>
    </inkml:context>
    <inkml:brush xml:id="br0">
      <inkml:brushProperty name="width" value="0.08571" units="cm"/>
      <inkml:brushProperty name="height" value="0.08571" units="cm"/>
      <inkml:brushProperty name="color" value="#004F8B"/>
    </inkml:brush>
  </inkml:definitions>
  <inkml:trace contextRef="#ctx0" brushRef="#br0">1 99 7930,'1'-12'0,"2"1"0,4 2 0,0-1 0,3 1 0,-1 1 0,1 0 0,1 2 0,1-2 0,4 2 0,1-1 0,2 4 0,-2 2 0,-1 1 0,-2 0 0,0 0 0,0 1 263,0 4 0,-1-2-240,-4 6 0,2 1-253,-6 4 165,0 0 1,-7 0 0,-1 0-209,-2 0 208,-12 1 1,6 3 0,-11 1 0,0 0 40,0 1 1,3-9 0,-3 3-1,0-1 67,1 0 1,3-4 89,-1 0-114,4-5 0,9 2 1,6-8-1,7-1-43,6-2 0,6 1 1,0 2-1,-1-1 20,3-2 1,-4 1 0,5 4 0,0 0-29,0 0 0,-5 0 0,3 0 182,1 0-159,-5 6 1,-1-3 247,-5 6-124,-7 1 0,3 4 1,-6 0-1,-2 2 24,-2 2 1,-6-2-1,-7 5 1,-3-3-55,-2 1 1,3 0-1,-3-5 1,0-1-113,0-4 0,3 2 1,-3-5-1,2 1-499,3-1 1,1-3-974,2-8 1499,6-9 0,2-2 0,6-4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32"/>
    </inkml:context>
    <inkml:brush xml:id="br0">
      <inkml:brushProperty name="width" value="0.08571" units="cm"/>
      <inkml:brushProperty name="height" value="0.08571" units="cm"/>
      <inkml:brushProperty name="color" value="#004F8B"/>
    </inkml:brush>
  </inkml:definitions>
  <inkml:trace contextRef="#ctx0" brushRef="#br0">1 13 6717,'0'-8'1158,"0"4"-904,0 8-177,0-2 0,1 10 0,2-2 0,2 2-10,-2 3 1,3-4-1,-1 1 1,0 5-14,1 4 1,-4-4 0,2 3 0,0-1-120,0 0 0,-2 1 0,3-2 0,-4 0-331,-1 0 1,0 2 0,0-1-1,2-3 396,2-5 0,-2 1 0,4-4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33:38.333"/>
    </inkml:context>
    <inkml:brush xml:id="br0">
      <inkml:brushProperty name="width" value="0.08571" units="cm"/>
      <inkml:brushProperty name="height" value="0.08571" units="cm"/>
      <inkml:brushProperty name="color" value="#004F8B"/>
    </inkml:brush>
  </inkml:definitions>
  <inkml:trace contextRef="#ctx0" brushRef="#br0">0 43 7671,'6'-13'0,"4"2"0,2 4 0,3 0 0,-1 4 0,0 2 0,0 1 353,0 0 1,0 0 0,0 1-141,0 4-80,0-4 0,-4 12-64,-1-4 1,-6 4 0,2 1-24,-3 0 0,-9 0 0,-2 0 1,-4 0 20,-1 1 1,-1-3-1,-3-1 1,1-2 42,5 2 1,-2-3-86,4 2 0,5-7 1,5 2-1,8-4-145,5-1 1,2-1 0,3-3 0,2-2-34,2-2 1,2 5 0,2-3 40,-2 0 72,2 4 0,-10-4 1,3 6 154,-3 0-73,-2 0 0,-5 0 1,-1 1 56,-2 4 0,-7 4 0,-9 9 0,-4 1 215,-5-2 1,-3 5 0,-6 0-1,0 0-288,0-4 0,6-2 1,3-2-1,3-1-1480,2-4 1454,0-3 0,6-18 0,2-4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350"/>
    </inkml:context>
    <inkml:brush xml:id="br0">
      <inkml:brushProperty name="height" value="0.053" units="cm"/>
      <inkml:brushProperty name="color" value="#FF0000"/>
    </inkml:brush>
  </inkml:definitions>
  <inkml:trace contextRef="#ctx0" brushRef="#br0">6699 10132 7615,'7'-13'-271,"-4"-2"0,5 1 1,3-4-1,7 0 271,4 0 0,11-1 0,5-4 0,7 0 6,4 1 1,5-3 0,-24 13 0,1-1 0,2-1 0,0 0 103,2-1 1,1 1-1,5-1 1,1-1 0,3-1-1,2-1 1,0-1-1,2-1-184,3 0 0,2-2 1,-14 8-1,2-1 0,1 0 1,1 0-1,1-1 0,0 1 1,2 0-1,1 0 1,0 1 80,2-1 0,0 2 1,0-1-1,2-1 1,0 0-1,1 1 1,3 1-1,0 1 0,2 1-86,3-1 1,0 1 0,0 0 0,2 1 0,-1 0 0,2 1 0,-15 3 0,0 1-1,0-1 1,1 2 0,-1-1 0,0 0 0,0 1 0,0 0-16,0 0 1,1 2-1,0-1 1,-1 0-83,1 0 0,-1 0 0,1 0 1,0 1-1,1 1 0,1 1 0,0 0 1,-1 0-1,-2-1 0,1 0 1,-2 0-1,1 0-36,14 0 0,-1 0 0,1 1 156,1 2 1,1 0 0,-2 0-1,-4-1 1,-1 1 0,0 1 0,1 0-1,1 1 1,-1 0 0,-2 0-1,0 1 1,-1-1-2,-1 1 1,0 0-1,-1 0 1,-2 1-1,0-1 1,-2 1 0,-1 1-1,0 0 1,-2 1-1,-1-1 1,-2 0 0,0 0-49,19 5 1,-1 0 0,-2 3-1,-2 0 1,-3-2 0,-2 2 104,-3-1 0,0 1 0,-4-2 0,-1 1 0,-5 0 0,-1 1 0,-1-1 0,-1 0 0,-2-1 0,-1-1 188,-2 0 0,-2 0 0,24 11 0,-6-1 0,-5-2 40,-5-1 1,-2-3 0,-3 1 0,-4 0 206,-6-3 1,-1 2 0,-7 0 0,-2-2-259,-4-2 0,0 0-177,-5-1 0,-1 1 0,-3-1 0</inkml:trace>
  <inkml:trace contextRef="#ctx0" brushRef="#br0" timeOffset="1">6688 9548 8131,'4'-23'0,"-1"0"-1,0 0 1,-1 0 0,1 0 0,2 1-867,1-1 645,-3 0 1,6 5 0,-5 3 184,-2 2 108,0 7 0,-2 2 1,-2 10-49,-2 9 0,-2 10 0,-5 13 0,-2 5 16,-2 5 1,1 4-1,-5 6 1,-1 0 121,3 3 1,-5-2-1,4 2-2002,0-3 1559,2 0 1,4-10 0,2-5 176,3-6 0,2-5 0,5-9 0</inkml:trace>
  <inkml:trace contextRef="#ctx0" brushRef="#br0" timeOffset="2">12230 9949 7724,'-3'-8'-41,"-1"0"1,-1 6-142,1-2 0,3 8 1,-1 3 171,9 4 47,5 5 0,13 2 1,1 5-1,5 0 104,2 0 1,1 0 0,1-2 0,-1-2-83,0-4 0,-1-7 1,-1-4-1,-3-5 8,-1-7 1,-1-5-1,-4-11 1,-1-3-48,-3-3 1,-3-4 0,-4-6-1,-2-4-198,-2-5 0,-3-5 0,-7 1 0,-1-1-37,-5-4 1,-6 8 0,-3-5 0,0 5-214,-4 6 202,0 11 0,-7-5 0,-2 8 0</inkml:trace>
  <inkml:trace contextRef="#ctx0" brushRef="#br0" timeOffset="3">6539 10006 8071,'0'7'-231,"0"1"1,0 0 0,1 3 278,3 1 1,1 3 0,4 1-239,-1 2 144,-1 1 1,5-1-1,-1-1 1,2-2 92,2 0 1,-2 0 0,3-3-1,1-2-23,2-2 0,3-2 0,2-3 1,3 0 20,3 0 0,2-2 1,0-1-1,0-1-150,3-3 0,-1-2 0,6-6 0,-1 0-349,3-4 454,3-1 0,1-11 0,0-2 0</inkml:trace>
  <inkml:trace contextRef="#ctx0" brushRef="#br0" timeOffset="4">12127 3114 9954,'8'-4'-270,"0"0"0,-5 0 280,5 4 1,-4 0 0,3 0-19,2 0 0,-2 0 0,0-1 1,2-1 134,1-2 0,2 0-104,-1 4-41,1 0 1,-1 0-1,1 0-106,-1 0 138,1 0 0,-5 0 1,1 0-318,1 0 80,-4 0 140,0 0 1,-5 5 0,0 1-1</inkml:trace>
  <inkml:trace contextRef="#ctx0" brushRef="#br0" timeOffset="5">12253 3137 9699,'0'11'-324,"0"1"198,0-1 0,0 1 1,0-1-1,0 2 112,0 2 1,0-2 0,0 3 0,0 0-36,0-1 1,2 0-1,0-3 1,2-1 7,-2 0 0,0 2 0,-2 1 0,0 1-116,0-1 1,0-1-1,-2-1 1,0-1 129,-2 0 20,-5-4 0,3 3 1,-6-4-1</inkml:trace>
  <inkml:trace contextRef="#ctx0" brushRef="#br0" timeOffset="6">12139 3469 10151,'-7'-12'-956,"4"1"1,6 3 0,5 2 1053,2 1 0,2 1 0,-1 3 0,1-2-70,-1-1 1,0 1 0,1 1-1,-1 0-18,1-2 1,3 0 0,2 3-354,0-3 363,-3-2 1,8-6 0,-4 1 0</inkml:trace>
  <inkml:trace contextRef="#ctx0" brushRef="#br0" timeOffset="7">12482 3137 9342,'8'-7'-214,"0"4"1,0 0 0,3 1 70,0-2 1,1 0 0,-1 4 0,0 0 105,1 0 0,-1 0 0,1 0 60,-1 0-44,1 0 1,-1 0 0,1 0-273,-1 0 281,1 0 0,-5 0 12,1 0 0,-1 0 0,5 0 0</inkml:trace>
  <inkml:trace contextRef="#ctx0" brushRef="#br0" timeOffset="8">12608 3091 10151,'-5'6'-374,"4"1"1,-3-3-194,3 3 1,-3 3 0,0 3 784,2 2-110,0 3 1,2 6 0,-1 2 157,-3 1-269,3 4 1,-4-7-1,5 3 1,0-3-35,0-1 0,0-1 0,0-2 0,1-2-2,3-1 1,-1 2-1,3-4 1,-1-1-114,-2-1 101,3-2 0,0 1 1,6-1-1</inkml:trace>
  <inkml:trace contextRef="#ctx0" brushRef="#br0" timeOffset="9">12047 4579 8490,'-7'7'-2451,"-1"-3"2704,5-3-218,-2-1 0,14 0 240,3 0-232,2 0 1,-2-4-1,4-1 1,3 0 21,2 0 0,-2 1 0,0 4 0,2 0-7,0 0 1,2 0 0,-1 0 0,-2 0-56,-1 0 1,-1 4-1,1 0 1,-2-2-72,-1-1 1,-3-1 0,2 0 0,-2 0-640,-1 0 453,-1 0 1,-5-1 253,-2-3 0,-8-2 0,-2-6 0</inkml:trace>
  <inkml:trace contextRef="#ctx0" brushRef="#br0" timeOffset="10">12311 4442 7715,'11'0'-148,"0"0"0,1 0 0,-1 0 225,1 0 1,3 4 0,2 1 0,0 1 56,4 3 1,-5-3 0,1 2-170,-1 1 18,-3 1 1,4 2 0,-6-1 3,1 1-29,-6-1 1,3 0 0,-5 1-1,-2-1 24,-1 1 0,-6 3 0,-2 2 1,-3-1 6,-2 1 0,-4 2 0,-2-4 0,-1-1-97,0-1 1,0-2 0,-4-1 0,1-1-191,3-1 298,-3-6 0,4 4 0,-4-6 0</inkml:trace>
  <inkml:trace contextRef="#ctx0" brushRef="#br0" timeOffset="11">10570 4350 11424,'2'0'-777,"7"0"663,7 0 1,8 0 0,6-1 0,3-3 180,2-3 0,3-4 0,1 0 0,3 0 16,5-1 0,-1-1 0,5-1 0,-3-1 1,-2 1 1,3 5 0,-7 2-416,2-2 221,-3-1 0,-3 2 0,-6 2-192,-2 0 222,-4-2 1,2 6-1,-7-2 1,0 3-222,-2 1 1,0-4 280,4 1 0,0-11 0,0 1 0</inkml:trace>
  <inkml:trace contextRef="#ctx0" brushRef="#br0" timeOffset="12">12265 4259 8451,'7'-1'-541,"1"-2"340,1-1 0,1-3 1,3 3-1,2 0 207,4-1 1,9 4-1,7-5 1,5 3 89,5-1 1,6-4 0,3 4 0,6 1-34,-28 0 1,1 0 0,3 3 0,1-1 0,1-1 0,0 0-26,1 2 0,1-1 1,3-1-1,0 0 0,3 0 1,0-1-1,3 1 1,0-1-1,2 0 0,0 0-120,0-1 1,1 1 0,1 2 0,1 0 0,-1-2 0,-1 1 0,0 0 0,-1 0 128,0 0 1,-1 0 0,-5-1-1,0 1 1,1 1 0,-1-1-219,-2 1 1,0-1 115,0 0 0,-2 0 0,-5-1 0,-1 1 0,-1-1 0,0-1-206,29-2 250,-12-4 1,-6 3 0,-12-3 0,-4 1-9,-6 2 0,-3-1 1,-8-3 13,-6-1 0,-4 5 0,-8 0 0,-4 2-165,-4 3 0,-10 0 0,0 2 0,-3 2 170,-1 1 0,-4-1 0,3 3 0</inkml:trace>
  <inkml:trace contextRef="#ctx0" brushRef="#br0" timeOffset="13">14326 4419 8236,'-11'0'-405,"3"0"0,0-1-1065,-1-3 1470,-1 3 0,-1-9 0,-1 3 0</inkml:trace>
  <inkml:trace contextRef="#ctx0" brushRef="#br0" timeOffset="14">14166 4224 7825,'-12'0'-895,"1"0"1,-1 0 964,1 0 1,-1 0 0,1 0 52,0 0 1,3 0 102,0 0-123,1 0 1,-1 0-29,0 0-46,6 0 14,-8 0 1,8 2 70,-1 2-80,-4 2 1,5 2 32,-6-1 0,2 1 1,-3 2 28,1-2-68,6 2 0,-5-8 0,5 6 13,-2 1 1,0 1 0,3 1 0,-2 1 13,-1-1 1,-1 6 0,3 2-1,-3 3 3,-2 0 0,5 1 0,-3 2 0,1 0-11,0 2 0,-1-1 0,2-3 0,0 0-28,0 0 1,2 0 0,1 0 0,0 0-25,0 0 0,4-4 0,1-1 1,1-1 16,3 1 1,5 0 0,3 2-105,0-1 90,-3-5 0,9 7 0,-1-5 0,5 1-2,2-1 0,1 0 1,6-5-1,2-1-59,4-2 1,4-3-1,2-5 1,2-1 21,-2-3 1,4-4-1,1-7 1,-1-3-28,-3 0 0,-7-3 1,-3 2-1,-4-2 4,0 2 1,-7-2 0,-6 2 0,-5-3 30,-4-1 0,-7-1 0,-2-2 30,-3 0-24,-1-1 0,-6 4 0,-4 0 24,-4 0 1,-7 0 0,1 1 0,-4 0 0,-3 3-7,2 4 0,-5-2 1,0 2 73,-3 1-64,-2 1 1,2 2-1,1-1 1,2 2 4,-2 2 1,4-1-1,0 4 1,3 0-30,2 0 0,-3 1 1,9 4-1,-1 0 10,2 0 0,8 0 1,1 2-1,1 1-188,-1 5 1,5 2 0,-2 2 0,3-1 200,1 1 0,0-1 0,0 0 0</inkml:trace>
  <inkml:trace contextRef="#ctx0" brushRef="#br0" timeOffset="15">13112 4305 7860,'-5'-7'-299,"4"2"1,-8 6-1,4 3 1,-2 4 314,-1 2 0,-3 7 0,0 2 1,-1 4 58,1 3 1,0 1-1,0 6 1,2 3-3,2-1 1,4 1 0,-1-3 0,3-1-26,1-2 1,1 0-1,3 0-105,4-3 86,2-8 0,2-3 1,0-4-1,4-2-9,3-2 0,-2-3 0,3-5-138,0 0 128,2-5 1,-5-7 0,-1-6-109,-4 1 93,0-10 1,-2 8 0,-2-9 0,-5 1-35,-1 0 1,-5-3 0,-3 3 0,-7 0 10,-3-1 0,-4 4 0,-4-2 1,-2 3 11,-5 4 0,0 1 0,-2 4 0,-2 0 1,-1 4 0,4-1 1,3 8-1,1 0-71,3 2 1,6 1 0,3 0-120,4 0 1,6 5-1,6 3 205,7 2 0,8-4 0,3-1 0</inkml:trace>
  <inkml:trace contextRef="#ctx0" brushRef="#br0" timeOffset="16">13547 4259 8260,'-11'0'-160,"-1"0"1,5 1-1,-1 2 204,-1 0 1,3 6 0,0 0 0,-1 4-251,1 2 1,2 6 0,-4-1-1,-1 4 111,-1 3 0,3 3 1,-1-2 267,-1 2-138,4-5 0,0 8 1,4-4-1,-2 2 9,-1-1 1,2-3 0,6 2 0,2-1-15,0-2 1,8-6-1,-2-2 1,2-2-37,2-2 0,2-2 0,5-4 1,0-5-22,0-1 0,5-7 0,1-3 0,2-4 14,-1-3 0,-4-4 1,0-6-1,-2-3 7,-1-2 0,-1 1 1,-3-3-1,-4 3 5,-2 1 1,-3-4-1,-2 3 1,-4-1 0,-3-1 0,-4 2 0,-3-3 0,-5 1 0,-8 6 0,1-3 0,-6 6 4,-3 3 3,-8-2 1,-1 9 0,-6 0 3,-2 3 1,-4 6-1,-3-1 1,1 3 0,2 1-41,4 0 0,5 1 0,1 3 0,4 4-80,3 2 1,8-2 0,8-1 0,2 2-141,2 1 1,5 2 248,2-1 0,3 1 0,1-1 0</inkml:trace>
  <inkml:trace contextRef="#ctx0" brushRef="#br0" timeOffset="17">15265 9319 7750,'0'-12'12,"0"6"0,0 4 0,0 8 0,0 7-39,0 3 1,-1 8 0,-2 6 147,-1-1-60,-4 9 1,2-6 0,-2 9-1,0-1 35,-1 1 1,3-3 0,-2 3-554,-1-2 346,4-1 0,-4-7 1,4-2-1,0-1-33,0-2 1,-3-6-1,3-2 1,-1-2-289,-3-2 1,2-5 431,0-1 0,-1-6 0,-3 3 0</inkml:trace>
  <inkml:trace contextRef="#ctx0" brushRef="#br0" timeOffset="18">14990 9697 7941,'0'-12'-192,"0"6"1,-1 1-1,-2 6 166,0 3 1,-2 2-1,2 6 1,-1-1 146,2 1 0,0 3 0,4 1 0,0 4-70,2 4 0,5-1 0,-1 5 0,2-2 15,1 1 0,1 0 0,-2-4 1,-1-2-6,-2-2 0,1 2 0,3-6 0,1-1-46,-1-1 1,1-3 0,-1-3 0,1-3 35,-1-2 0,2-2 0,2-3-136,4-5 111,3-4 0,2-16 0,1-4-258,2-5 1,5-4-85,-1-5 1,2-3-1,1-2-461,0-1 450,1 3 1,-18 22-1,0-2 1,17-23-1</inkml:trace>
  <inkml:trace contextRef="#ctx0" brushRef="#br0" timeOffset="19">12677 12479 8100,'13'6'-414,"2"-2"0,3-3 0,5 0 0,1 2 414,3 1 0,2 3 0,7-3-193,2-1 293,2-7 1,5-2 0,-3-7 153,-4-2-202,-2-8 1,-6-7 0,-2-5 0,-2-3 7,-5-4 1,-9-8 0,-2-3 0,-4-2 33,-3 2 0,-3-7 0,-5 2 0,-7 1-100,-5 3 0,-5 4 0,-2 8 0,-4 5-135,-7 5 0,-5 6 0,-10 6 0,-2 6 134,0 6 1,-8 4-1,3 9 1,-2 6 51,1 7 1,27-4 0,2 3 0,-1 0 0,1 1-670,1 2 0,0 0 633,3 0 0,1 2 0,-22 23 0,9 3 0,5-1 32,5-2 1,6 2 0,4-8-148,6-3 65,7-5 1,1-4-1,11-8-414,7-4 207,11-2 248,8-7 0,7 4 0,5-3 0</inkml:trace>
  <inkml:trace contextRef="#ctx0" brushRef="#br0" timeOffset="20">14635 12536 5941,'13'0'95,"2"0"0,3-4 0,5 0 0,1 2 98,3 0 0,0 2 1,6 0-1,2 2-71,1 2 1,3 2 0,0 5 0,-1 0-67,1-4 0,-2 3 0,4-3 0,-1-1-16,1-2 1,1-2 0,4 1-281,0 1 163,0 0 1,-1-9 0,0-3-443,-3-2 374,2-7 1,-7-1-1,3-5 145,-5 1 0,2-6 0,-7-2 0</inkml:trace>
  <inkml:trace contextRef="#ctx0" brushRef="#br0" timeOffset="21">14761 12399 7988,'0'-12'0,"3"1"-52,4-1 1,2 2-1,12 1 1,3 3 92,5 1 1,5 1-1,5 4 1,4 0 21,5 0 1,4 1 0,6 2 0,-1 3-59,0 4 0,0-3 0,1 5 0,-1 0 107,0-3 0,-5-4 0,-2 1-507,-3-1 269,-1-1 1,-5-4 0,-3 0-315,-3 0 269,-5-5 1,0-1-1,-6-6 1,-3-1 170,-3-2 0,-8-3 0,-5-5 0</inkml:trace>
  <inkml:trace contextRef="#ctx0" brushRef="#br0" timeOffset="22">12322 3171 8243,'-1'10'-404,"-3"-2"1,3 2 198,-3-2 1,3 7 380,1 4-69,0 3 0,0 6 1,0 2-202,0 3 0,0 0 88,0-2 1,1 1 0,1-6-99,2 0 1,1-6 0,-2-2 0,1-1-182,-2-3 1,-1-2 284,-1 0 0,6 4 0,0 2 0</inkml:trace>
  <inkml:trace contextRef="#ctx0" brushRef="#br0" timeOffset="23">12333 3114 7990,'6'8'358,"1"-2"1,3-1-352,2-2 1,-1 2-1,2 0 1,1 0 40,1 0-243,1-1 1,-5-3 36,0 3 0,1-2-7,-1 6 1,-4-4 0,-5 3 129,-4 2 0,-5-2 0,-4 0 78,-1 2 1,-3 0-81,0-1 0,0 2 95,3-2 1,-3-3-97,0-2 0,-1 3-102,5-3 0,-1 2-31,1-1 171,5-2 0,-5-2 0,5-7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374"/>
    </inkml:context>
    <inkml:brush xml:id="br0">
      <inkml:brushProperty name="height" value="0.053" units="cm"/>
      <inkml:brushProperty name="color" value="#FF0000"/>
    </inkml:brush>
  </inkml:definitions>
  <inkml:trace contextRef="#ctx0" brushRef="#br0">15700 5095 8353,'5'-18'0,"3"2"0,2 8 0,3 1-970,2 2 729,-2 1 0,9 4 1,-3 0 225,2 0 34,7 0 0,3 2 1,6 0 158,1 2-135,5 5 0,3-8 1,7 4-1,3-1-2,2 0 1,-25 0-1,1-1 1,2 0-1,2 0 1,3-1 0,1 1-10,3-1 1,1 1 0,0 1-1,0-1 1,3 0 0,1-1 0,1 1-1,1-1-169,3 1 0,1 0 0,2 0 0,0 1 0,-1-2 0,0 0 0,0 0 0,-1 0 132,0 1 0,-1-1 1,2-1-1,1-1 1,-5 2-1,0 0 1,-2-1-1,-2-1 10,-3 0 0,-1 0 1,-4 0-1,-2-1 1,-2 0-1,-2-1 1,28-1 53,-9 0 1,-5-2 0,-12 1 0,-5 2-37,-8 0 1,-6 1-90,-6-3 75,-6 3 1,-4-8 62,-9 5-69,-6-5 0,-17 4 1,-9-4-1,-10 3-2,-10 1 0,23 2 1,-3 1-1,-3 1 0,-2-1 1,-4 0-1,0-1 1,-2 0 1,-2 0 0,1 1-1,-1 1 1,-4-1 0,-1 1-1,-1 0 1,0 0-37,0 1 1,1 0-1,-1 0 1,1 0 0,1 0-1,1 0 21,2 0 1,-1 0 10,2 0 0,0 0 1,2 0-1,0 0 1,1 0-1,1 0 0,2 0 1,2 0 35,0 0 0,1 0 0,5 0 0,1 0 0,3 0 0,2 0-22,-28 0 107,5 0 0,16 0 1,4 0-63,7 0 1,13 0 14,11 0 1,17 0 0,23 0 0,10-1-55,10-3-5,-21 1 0,2 0 0,5-3 1,3 0-1,4 1 0,1-1 0,2 0 1,0 0-116,3 1 0,1-1 0,1 1 0,2 0 0,3 0 0,0 1 0,0 0 0,-2 0 109,0 0 0,-1-1 0,-2 2 0,-1 0 0,1 0 0,-1 0 0,1 0 1,0 1-29,-3 0 1,0 1 0,-4 0 0,-1 1 0,-6 0 0,-2 0 0,-1 0 0,-1 0-157,-3-1 1,-1 2 0,19 4 0,-9 4 176,-10 5 0,-1 1 0,-11 0 0,2-5 0</inkml:trace>
  <inkml:trace contextRef="#ctx0" brushRef="#br0" timeOffset="1">7466 5678 20056,'6'-6'-2846,"1"2"2960,3 3 1,7 1 0,2 0-1,3 0-102,1 0 0,-1 0 1,3 0-6,1 0 0,0 0 0,3 0 0,-1 0 0,-3 1-44,0 3 1,1-3 0,2 3-111,2-3 160,-5-1 1,9 0 0,0 0 0,2 0 5,1 0 0,4-1 0,1-1 277,3-2-299,0 0 0,5 0 0,1 0 0,0 0 28,0-1 1,3 3-1,0-5 1,1 2-12,-2 3 0,0 1 0,-5 1 0,-4 0 6,1 0 1,-1 3 0,3 2 0,2 1-6,0-1 1,5 2 0,-3-2 0,1 0-11,2 1 0,2-3 1,3-1-1,1 0-6,1 2 0,-28-2 0,0 0 0,0-2 0,0 0 0,1 0 0,1 0-2,-1 0 1,1 0 0,2 0-1,1 0 1,-3 0 0,0 0-1,1 0 1,0 0-58,1 0 0,0 0 1,-1 0-1,0 0 1,-1 0-1,0 0 20,2 0 1,-1 0 40,1 0 0,1 0 0,0 0 0,-1 0 0,0 0 0,0 0 36,0 0 1,0 0-16,-2 0 0,0 0 0,4 0 0,1 0 0,-3 0 0,1 0 0,0 0 0,0 0-6,0 0 0,0 0 1,0 0-1,1 0 1,1-1-1,0 1 0,0-2 1,0 1-2,0-1 0,0 0 0,0 0 0,0 0 0,0 2 1,-1 0-1,0 0 0,-1 0-10,-2 0 0,0 0 0,-1 0 0,0 0 0,-1 0 0,0 0 0,-1 1 1,0 0-7,-1 1 0,1-1 0,26 1 0,4 2 0,-2-3 5,0-1 0,-1 1 0,-6 2 0,-1 0-4,-3 0 1,0-2 0,-3-1-1,0 0 27,-1 0 1,2-4 0,-7 1 130,0 0-113,-2-3 0,-6 4 0,-2-3 145,-4 0-136,2 4 1,-10-5 0,0 3 0,-5-1 339,-2 2-88,-1-5-295,-5 6 0,-6-4 0,-6 5 0</inkml:trace>
  <inkml:trace contextRef="#ctx0" brushRef="#br0" timeOffset="2">2130 6331 22258,'23'-10'0,"0"-6"-417,0-4 0,0 2 0,-1 3 0,3 4 188,1 3 0,-1-1 1,3 5-1,-2 2-172,1 0 0,3 2 0,-3 0 0,-1 2-2,-2 2 1,-1 2-1,-2 4-809,-2-2 782,-2 2 1,-6-4 0,1 6-682,-1-1-880,-4 1 1636,-2-1 0,-5 0 1,0 1-1</inkml:trace>
  <inkml:trace contextRef="#ctx0" brushRef="#br0" timeOffset="3">2222 6297 15666,'-7'-18'-4878,"2"1"4468,5 6 508,0 4 107,0 2 1,5 7 0,2 3-306,-1 6 0,3 2 1,-4 6-1,0 1 157,0 2 0,0 6 0,-2 1 0,1 2 22,-2-1 0,3 2 0,-1 5 0,-1 2-118,-2 2 0,-1-3 0,0 4 0,0 1 204,0 2 0,0 1 0,1 0 0,2-1-67,0 1 0,3 0 1,-4 0-109,2 0 1,4-1-1,-3 1 1,1-1-1,2-2-176,-2-1 0,3-5 0,-4 1 394,1-2-189,-3 3 1,2 0-1,-5 5 1,0-4 2,0 0 1,-1-3 0,-2-6 0,-1-1-11,2-2 1,-1 2 0,1-4 0,-2-3 5,1-3 1,2-2 0,1 1-1,0-3 5,0 1 0,0-8 0,0 2 30,0-1 1,5 1-94,3 0 0,2-5 0,1-2 292,1-3-126,-1-1 0,1 0 0,0 0-41,4 0 0,2 0 0,4-5 0,1-4 0,2-3-84,1-3 1,0-2-1,3 3 1,-1-1-283,-3 1 1,0 2 0,-2 3 417,-1 2 1,1-1 0,0-3 0</inkml:trace>
  <inkml:trace contextRef="#ctx0" brushRef="#br0" timeOffset="4">4466 6915 14061,'22'-12'0,"-1"1"0,1-1 0,2 2-119,0 3 1,6 2 0,0 5-1467,3 0 1316,7 0 1,5 0 0,9 0 0,3-2 207,4-2 0,-27 4 0,1-1 0,3-1 0,2 0 64,1 2 1,0-1 0,3-1 0,1 0 0,4 0-1,0-1 1,3 1 0,1-1 0,1 0 0,0 0-227,2-1 1,0 1 0,2 2 0,1 0 0,1-2 0,-1 1 0,2 0 0,-1 0 208,2 0 1,0 0 0,-2-1 0,1 1-1,0 1 1,0-1 0,0 1 0,0-1-14,-1 0 1,1 1 0,1-1 0,1-1-1,-3 0 1,0 1 0,1-1 0,-1 1 15,0-1 0,-1 1 0,-3 0 0,1 0 0,-2 2 0,1 0 0,-3 0 0,0 0 14,0 0 1,0 0 0,-1 0 0,-2 0 0,-6 0-1,-2 0 1,-1 0 0,0 0 34,-2 0 1,-1 0-1,-1 0 1,0 0 0,0 0-1,0 0 1,-3 0 0,-1 0-28,31 0 0,-3 0 1,-5 0 52,-2 0-50,-4 0 0,-5 0 0,-3 0 0,-3 0 100,1 0-1,-4 0 1,0 0 0,-2 0-94,-4 0 1,-4 0-1,0 0 1,-2 0-59,-1 0 1,-5 1 0,-3 2 0,-2 1-162,-1-2 0,-5-1 596,1-1-397,-1 0 0,5 0 0,-1 0 0</inkml:trace>
  <inkml:trace contextRef="#ctx0" brushRef="#br0" timeOffset="5">10478 6961 16766,'13'-6'-102,"2"-1"1,3 0 0,5 1-1,0 0 4,0-1 0,9 4 0,4-4 0,6 2 66,6 3 0,6-1 0,5 1 0,-26-1 0,1 0 29,3 0 0,1 0 0,4-1 0,2 0 0,0-1 1,2 0-1,1 1 0,1 1-197,1 1 0,0 0 1,5-1-1,0 1 1,3 0-1,1 0 0,1 0 1,0 1 174,3 1 0,0-1 0,2 1 0,2 0 1,-20 0-1,1 0 0,0 0-85,-1 0 0,1 0 0,-1 0 1,1 0-1,0 0 0,1 0 1,1 0-1,1 0 0,0 0 1,0 0-1,0 0 0,0 0-71,1 0 1,0 0-1,-1 0 123,-1-1 0,-1-1 0,0 0 0,4 1 0,1 1 0,-1-2 0,-2 1 0,-1-2 0,0 1 0,0 0 0,0 0 0,0 0 20,0 0 1,0 0-1,0-1 1,-5 1 0,0 0-1,0-1 1,1-1 0,0 0-1,0 0 1,0 0-1,0 1 1,1-1 14,0 0 0,0 0 1,1 0-1,1 1 1,0-1-1,1 0 0,-2 0 1,1 0-1,-1 1 1,0-1-1,0 0 1,0 0-73,0 0 1,-1 0 0,0 1 0,3-1-1,1 0 1,-1 0 0,-3 1 0,0-1 0,0 1-1,0 0 1,-1 1 0,-1-1 66,21 1 0,-1 1 0,-4 0 0,1 0 0,-1 1 1,-1 0-1,-3 0 0,-1 0-58,-4 0 1,0 0-1,-2 0 1,-2 0 0,-6 1-1,-1 0 1,-3 0 0,-1 0 1,-1 1 0,-2 0 0,28 3 0,-9-1 0,-6 3-727,-7 4 811,-8 0 0,-7 3 0,-5-2 0,0-4 0</inkml:trace>
  <inkml:trace contextRef="#ctx0" brushRef="#br0" timeOffset="6">17143 6709 17544,'-6'0'-505,"-4"-5"0,3-2 0</inkml:trace>
  <inkml:trace contextRef="#ctx0" brushRef="#br0" timeOffset="7">17120 6686 15882,'-5'-7'-1821,"-2"4"0,1 0 1515,3-1 1,1 2 9,2-6 0,0 6 1,0-4-1</inkml:trace>
  <inkml:trace contextRef="#ctx0" brushRef="#br0" timeOffset="8">17143 6651 17544,'8'4'-2779,"-1"0"1842,2-1 0,2-2 1038,0-1 1,0 0-1,1 0 1</inkml:trace>
  <inkml:trace contextRef="#ctx0" brushRef="#br0" timeOffset="9">13971 7693 12626,'17'-5'0,"2"-2"0,4-4 0,2 1-58,2 3 1,5 0-1,-1 5 1,6-3-442,5-2 0,8 3 0,5-2 0,4 0 387,-27 2 1,1 1-1,3 1 1,1 0-1,1-1 1,0 0 0,2 0-1,0 0 62,2-1 1,0 1 0,1 2 0,0 0 0,3-2-1,0 1 1,3 0 0,0 0-79,1 0 0,0 0 0,-1 0 1,1 0-1,1 2 0,0-1 1,0 0-1,1 0 104,2-1 1,0 0 0,-1 0 0,1 0 0,0 2 0,0 0-939,0 0 1,0 0 891,-2 0 0,0 0 1,6 0-1,0 0 0,-1 0 0,0 0-146,1 0 0,-1 0 188,-3 0 1,0 0-1,5-2 1,0 0-1,-5 0 1,1 0-1,1 1 1,0 0 5,2 0 0,0 0 1,0 1-1,1-1 0,-2 0 1,0 0-1,0-1 1,0 0-92,-2 1 0,0-1 0,5 0 0,1-1 1,-2 1-1,0-1 0,1 1 0,0-1 107,0 0 0,1 1 0,-1-1 0,0 1 1,1 1-1,1-1 0,-1 0 0,0-1 4,1 0 1,0 0 0,-1 1 0,1 1 0,0-1 0,-1-1-1,-1 1 1,0 0 5,-2 0 0,0 1 1,2-2-1,-1 2 0,-3 1 1,-1 0-1,-1 0 0,0 0 0,0 0 0,-2 0 0,-5 0 0,-1 0 0,-1 0 0,-1 0 0,-2 0 0,0 0-18,-2 0 1,0 0-1,-1 1 1,-2 2 0,-4-1-1,-1 1 1,29 2 17,-2 0 1,-7 4-1,-4-3-49,-4 0 45,-5 5 0,-6-9 1,-2 6-278,-5 1 277,-1 1 0,-6 3 0,0 2 0,0 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0:54.792"/>
    </inkml:context>
    <inkml:brush xml:id="br0">
      <inkml:brushProperty name="width" value="0.08571" units="cm"/>
      <inkml:brushProperty name="height" value="0.08571" units="cm"/>
      <inkml:brushProperty name="color" value="#004F8B"/>
    </inkml:brush>
  </inkml:definitions>
  <inkml:trace contextRef="#ctx0" brushRef="#br0">15 0 6406,'0'14'268,"0"0"1,0 0-1,0 1-299,0-1 75,0-6 0,0 4 0,0-3-38,0 4 4,0-5 1,0 9-1,0-3 6,0 2 0,-5 4 1,0-1-33,2-2 0,1-1 1,2-2-1,0 0-6,0 0 1,0 0-1,0 1 18,0-1 0,0 0 0,0 0 17,0 0 0,0-5 29,0 1 0,0-5-9,0 4 198,7-6-212,-6 10 1,7-12 169,-3 4-116,-4-4 1,7 1 6,-3 3 0,-2-4-138,6 4 0,1 1-30,4-1 0,0 4 1,0-4-177,0-2 1,0-1 263,1-2 0,-1 6 0,0 2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384"/>
    </inkml:context>
    <inkml:brush xml:id="br0">
      <inkml:brushProperty name="height" value="0.053" units="cm"/>
      <inkml:brushProperty name="color" value="#FF0000"/>
    </inkml:brush>
  </inkml:definitions>
  <inkml:trace contextRef="#ctx0" brushRef="#br0">3538 8987 8506,'7'-1'0,"-2"-2"-948,0-1 1,-4 2 947,3 6 0,-3-2-685,-1 6 631,0-1 0,0 5 320,0-1-300,5 1 0,-3-1 0,2 1-76,-3-1 110,4-5 0,-4 0 0,4-6 0</inkml:trace>
  <inkml:trace contextRef="#ctx0" brushRef="#br0" timeOffset="1">3413 9056 7123,'-7'5'-561,"3"2"0,3 5 670,1 3 0,0-1 0,0 5 0,0 1-40,0 2 1,0-3 0,0-1 0,0 0-57,0 0 0,0-1 1,-1 4 54,-3-2-50,3-5 1,-4 4-1,5-4 1,0 1-17,0-1 1,0-5 0,0-2-16,0 2 0,1-4 0,1 1 6,2-1 1,5-4 0,-1 3-2,2-3 0,1-1 0,1 0 0,-1 0 4,1 0 1,1 0 0,2 0 0,4 0 3,2 0 1,2 0-1,0 0 1,0 0-115,0 0 1,0 0 0,0 0 113,0 0 0,5 5 0,1 1 0</inkml:trace>
  <inkml:trace contextRef="#ctx0" brushRef="#br0" timeOffset="2">5611 9411 8474,'12'-13'0,"-1"0"-397,1 2 1,0-3-1,4 7 1,4 1 395,5 2 0,10-1 1,7 1-1,4 2 59,3 0 0,7 2 1,8 2-26,-31 0 1,1-1-107,-1 0 0,0 0 0,4 2 1,0 0-1,-2-1 0,-1-1 23,0 0 0,1 1 51,-1 3 0,0-1 0,30-1 0,-3 3 0,-4-1-22,-3-2 1,-8 2 0,-8-1-1,-4-2 29,-3 0 1,-5-2 0,-7 0-1,-3 0-37,-4 0 1,-5-2 0,-5 0 54,-4-2 0,-6-5 1,-7 1-1,-5-2-38,-6-1 0,-8-1 0,-8 1 0,-4 1-13,-4 2 0,-3-1 0,-8 4 0,28 3 0,0-1 21,-3 0 1,0 1 0,2 0 0,0 0 0,-2 2 0,0 0-820,1 0 1,0 0 814,0 0 0,-1 0 1,0 0-1,1 0 0,1 1 1,0-1 144,-29 4 36,7-3 0,10 5 0,9-6 0,5-2 16,6-2 0,8 2 0,5-4-62,4 1 1,8 1-1,2 4 1,9 0-80,8 0 0,9 0 0,3-2 1,5 0-138,3-2 0,3-1 0,6 1 0,2-2 24,5-1 0,2-1 1,1 4-1,2 0-29,2-1 0,4 4 0,-30-1 0,2 0 0,1 1 0,0 0-87,2 1 1,-1 0 180,1 0 0,0 0 0,3 0 0,0 0 0,0 0 0,2 0 0,0 0 0,0 0 0,1 0 0</inkml:trace>
  <inkml:trace contextRef="#ctx0" brushRef="#br0" timeOffset="3">9047 9594 9000,'13'-7'0,"1"-3"0,2-4-527,2 0 1,1 1 0,4 3 0,1 1 551,3 2 0,6 4 0,6-1 1,2 3 13,2 1 0,7 4 0,3 1 1,5 0-40,3 0 0,-29-1 0,1 0 1,2-2-1,1 0-1038,0-1 0,0 0 1034,3 0 1,0-1 0,-2 1 0,1 0 0,1 0 0,0 0 0,-1 1 0,0 0 6,0 0 0,0-1 1,-4-1-1,0 1 1,3-1-1,0 0 0,-4 0 1,0 0 59,29 0 1,-2-1 0,-7-2 0,-3-1-154,-3 2 1,-4-3 0,-3 0 0,-7-2 81,-4-2 0,-3 3 0,-7 0 0,-4-1-3,-2 1 0,-2-1 1,-1-1-1,-1 1-211,-1 2 0,-6 0 222,2 1 0,-8-2 0,-2-6 0</inkml:trace>
  <inkml:trace contextRef="#ctx0" brushRef="#br0" timeOffset="4">11268 9399 7327,'6'-11'-452,"0"-1"1,2 5 0,-1 0 573,2 2-113,6-4 1,-1 7 0,5-5 76,2 2-71,0-4 1,7 4 0,2-4 0,1 3 9,4 1 0,-2-4 1,8 3-1,-1-2-12,1 0 0,2 6 1,6-2-1,0 3-13,0 1 0,2 0 1,-2 0-1,1 0-5,1 0 0,1 0 0,6 0 0,3 0 1,4 0 1,-30-2 0,-1 0 0,2 0 0,-1 0 0,2 1 0,0 0-62,1 0 0,-1 0 0,-1-1 1,1 0-1,0 0 0,1 1 61,-1-1 0,0 1 4,2-2 0,-1 0 0,-3 2 0,0 0 0,2 0 1,0-1-2,0 1 1,0 0-2,28 1 1,-28 0 0,-1 0 0,-2 0 0,0 0 0,1 0 0,1 0-1,0 0 1,-1 0 0,1 0 0,-2 0-1,1 0 1,-1 0 0,1 0 0,0 0-12,1 0 1,1 0 0,0 0 0,1 0 0,2 0 0,0 0 0,0 0 0,1 0 6,1 1 1,0-2 0,-2 0 0,-1-1 0,2-1 0,1 0 0,-1 1 0,1-1 11,-1 1 1,-1-1-1,-1-1 1,-2 1-1,-1 0 1,0 2-1,-2-1 1,-1 1 20,32 0 1,-6 1 0,-2 0 0,-6 0-5,-4 0 0,-1 0 0,-2 0-14,-2 0 1,3 4 0,-5 0 0,2-1-38,0 3 35,-5-5 0,6 4 1,-3-5-40,1 0 34,-4 0 1,2 1 0,-5 2-23,1 1 20,-6-1 1,3-3-1,-6 0 1,0 2-4,-2 1 0,-2-1 1,-3 2-1,-3-3 0,1-1 0,-8 0 0,2 1-109,-1 3-217,-4-3 421,-1 9 0,-5-8 1,0 3-1</inkml:trace>
  <inkml:trace contextRef="#ctx0" brushRef="#br0" timeOffset="5">5840 9411 7903,'-10'-2'0,"2"-2"0,5-3-206,1-3 0,4-2 1,3 1-1,7-1 350,10 1 0,11-1 0,10 1 0,7-1-51,7 1 1,3 3 0,-27 5 0,0-1 0,2 0 0,-1 0-54,1 1 0,0 0 0,-1 0 0,-1 1 1,3 1-1,0 2 0,-3-1 0,0 0-32,28 0 0,-8 5 1,-4 2-1,-6 4 47,-5 0 0,-9 0 1,-6 1-434,-6-1 288,-4 6 0,-7-8 0,-3 2 0,-7-2-6,-8-2 0,-6 1 0,-8-4 0,-6-1 52,-5-2 0,-5-2 0,-8-2 0,-3-3 42,-3-4 0,-6 0 0,30 1 0,0 0 0,0 0 0,-1 0 7,1 0 1,-1 0 0,-29-6 0,29 6-1,1-1 1,0 0 0,0-1 85,-26-10 1,11 2 0,3 1-1,6 1 248,5 3 1,12 2-189,1 0 1,18 6 0,10 2-201,8 3 0,13 2 1,10 2-1,9 0 1,9 1 15,-25-1 1,1-1 0,0-1 0,0 0 0,5 0 0,1 1 0,-1-1 0,1 0-60,1-1 1,-1 0-1,0 0 1,0 1 0,0 0-1,-1 2 1,1 0 0,0 1-358,-2 1 0,0 1 0,0-1 1,0 1 448,-3 0 0,0-1 0,0 1 0,0 1 0,24 8 0,-1 5 0,-2 1 0</inkml:trace>
  <inkml:trace contextRef="#ctx0" brushRef="#br0" timeOffset="6">7661 8769 8437,'-1'-11'0,"-3"0"-363,-4-1 0,-2 2 0,-2 2 0,-4 4 233,-3 3 0,-2 1 1,-2 0-1,0 0 184,0 0 1,-4 4 0,0 1-1,1 1 12,-2 3 0,2-2 0,-3 0 0,1 1-43,2-2 0,-1 6 0,0-2 348,1 4-338,-3 6 0,4-6 0,-5 7 36,2 3-31,2-1 0,7 6 0,1-2 0,1 2 34,3 0 0,1 4 0,3-2 0,3 3-2,3 4 1,4-3 0,4 0 0,5-3-31,5 0 1,8 1-1,9 0 1,3-2 6,5-5 1,5-2 0,8-2 0,5-3-5,-24-10 0,1-3 0,0-1 0,0-2 0,5-1 0,0 0 0,2-1 0,1-1-64,3 1 0,0-2 1,1-1-1,1-1 1,2 0-1,1-2 1,0 0-1,-1-1 50,0-1 1,0-1 0,4-1 0,0 0 0,-2-2-1,0-1 1,0 0 0,0 0 16,-1-1 0,0-1 0,-5 2 0,-1 0 0,0-2 0,0 0-79,-2 0 1,-1 0 3,-6 2 1,0 0-1,-1-2 1,-1 0-1,22-9 1,-6-1-4,-7-3 0,-10 3 0,-6-3 0,-6 2-22,-5-2 0,-7-2 0,-5-6 0,-7 0-18,-8-3 1,-4-3-1,-10-5 1,-4 0 41,-8 1 1,14 21 0,-2 2 0,-2-1 0,-1 0 0,-4 0 0,-1 0 20,-2 0 1,-3 0 0,-1 2 0,-1 2-1,-5-1 1,-2 1 0,-2 2 0,-1 0-80,-3 1 0,-2 2 0,-1 1 0,-1 3 0,-2 2 0,-1 2 0,1 1 1,-1 1 129,1 1 0,-1 2 0,2 0 0,0 2 0,-1 1 0,-1 1-1307,1 2 1,1 2 1269,1 0 1,2 2-1,7 0 1,0 1 0,5-1-1,2 1 1,2 0 0,2 1-33,3-1 0,2 1 0,-25 11 0,14-2 0,9-2 42,11-1 1,8-2-1,8-2 1,4 1-339,3 1 0,6 5 0,4-1 0,6 3-799,8 1 1122,5 0 0,1 0 0,-1-1 0</inkml:trace>
  <inkml:trace contextRef="#ctx0" brushRef="#br0" timeOffset="7">17693 9502 7444,'13'0'-277,"2"0"0,-2 0 1,3 0-1,1 0 331,2 0 0,4 0 0,3 0 0,6 1 12,5 3 0,9-3 0,9 3 1,4-2-25,6-2 1,-27 0 0,1 0 0,1 0-1,1 0 1,1 0 0,1 0-25,2 0 0,-1 0 0,1 0 0,1 0 1,0 0-1,1 0 0,0 0 0,0 0-165,0-1 0,1 2 0,0 0 0,0 1 0,-3 0 0,0 0 88,-1-1 1,0 1 64,1 1 1,0 0 0,-3-2 0,-1 1-1,2 1 1,-1 0 0,-1 0 0,0 0-7,-4 1 0,1-1 1,-4-1-1,0 0 1,29 4-1,-7-1 79,-4-2 1,-4 2 0,-6-2 0,-5 0-67,-5-2 1,-5-1 0,-8 0 0,-4 0-124,-2 0 1,-6 0-1,0 2 110,-2 1 0,-1 1 0,-4 8 0,0 2 0</inkml:trace>
  <inkml:trace contextRef="#ctx0" brushRef="#br0" timeOffset="8">3722 10006 8162,'-8'-5'0,"2"-3"0,-1-2-823,1-2 657,3 1 0,-2 3 0,5 1-11,0-2 205,0-1 1,5 0-1,3 1 1,4 2 19,3 2 1,4-2-1,8 3 1,4 1 10,6 2 1,4 1-1,6 0 1,1 0-13,2 0 1,9 4-1,-2 0 1,1-2-17,1-1 1,-3 3 0,-3 0 0,-2-1-39,0-2 0,-5-1 1,0 0-1,-7 0-4,-3 0 0,-7 0 0,-2 0 0,-3-1 32,-1-3 0,-5 1 0,-3-3-257,-2 1 146,-2 1 0,-3 0 1,-1 0-393,2 2 482,-4 0 0,6-3 0,-5-1 0</inkml:trace>
  <inkml:trace contextRef="#ctx0" brushRef="#br0" timeOffset="9">5245 10132 8418,'0'-12'0,"0"1"-726,0-1 0,1 1 543,3 0 0,-3-1 1,4 1 228,0-1 1,2 1 0,4 1-1,1 2 1,0 3 0,2 5 0,3 0-23,1 0 0,6 0 1,6 0-1,5 0 22,3 0 0,5 0 0,9 0 0,6 0-20,0 0 0,-24 0 0,0 0 0,-1 0 1,1 0-1,0 0 0,1 0-26,0 0 1,0 0 0,-1 0 0,2 0-1,2 0 1,1 0 0,-1 0 0,1 0-57,-1 0 1,1 0 0,-1 0 0,1 0 0,0 0 0,1 0-15,0 0 1,1 0 41,-2 0 0,0 0 0,0 0 0,0 0 0,-1 0 0,0 0-67,-1 0 1,1 0 95,1 0 1,1 0 0,-5 0-1,1 0 1,1 0 0,1 0 0,-1 0-1,0 1 6,-2 1 0,1 0 0,-1-1 0,0 0 0,-1 2 0,-1 1 0,0-1 0,0 0-7,0 0 1,-1 1-1,28 3 1,1 3-1,-1-1 14,1-1 1,-2-2 0,0 2 0,-3-4-12,-2-3 1,-4-1-1,2 0 1,-1 0-31,-3 0 0,-5 0 0,-2-1 0,-3-2-1,-5-1 1,0-3-1,-7 2 1,-3-2 9,-3-2 1,-6 3 0,1 0-159,-2 1 533,-2-4-357,-4 7 0,-12-8 0,-8 4 0</inkml:trace>
  <inkml:trace contextRef="#ctx0" brushRef="#br0" timeOffset="10">10650 9949 8123,'0'-12'0,"5"1"0,3-1 0,3 1-177,4-1 0,1 5 1,5-1-1,5 0 78,2 2 1,2 1-1,6 5 1,3 0 132,7 0 0,1 0 0,7 1 0,2 3 7,4 4 0,-28-5 1,0 0-1,4 1 0,1 0 1,1 0-1,0-1-44,2 1 1,-1-1 0,2 0 0,0 0 0,0-2 0,2 1 0,1 0 0,2 1-109,3 0 0,0 0 0,-1-2 0,-1 1 0,4 0 0,0-1 0,-2 0 0,0 0 80,-2-1 1,0 0 0,0 0 0,0 0-1,1 0 1,-1 0 0,0 0 0,0 0 4,-2 0 0,0 0 1,0-1-1,-1 0 1,-3 0-1,0 0 1,-2-1-1,1-1 2,-1 0 1,0-1-1,-3 1 1,-2 0 0,0-1-1,0-1 1,28-1-12,-6 1 1,0-4 0,-6 2 0,-3 1-1,-4 2 1,2-1-1,-5 1 35,1 2 0,0 1 0,-6 1 0,0 0 0,-3 0 0</inkml:trace>
  <inkml:trace contextRef="#ctx0" brushRef="#br0" timeOffset="11">13662 10075 7074,'0'-7'-1189,"0"-3"1189,5 9 0,1-4 0,2 5 0,0 0 0,-6 0 0,7 1 0,-5 3 44,0-3 0,-3 4 24,3-5 0,-2 0 1,6 0-11,1 0 0,1 0 0,1-1 0,1-2-13,-1-1 1,2 1-1,2 1 1,3 0-19,0-2 1,4 0-1,-3 4 1,2 0 5,2 0 1,5 0 0,2 0 24,-1 0-39,4 0 1,0 4-1,6 0 103,2-2-106,1 5 1,8-6-1,1 3 1,2-2-7,6 2 0,4-3 1,-28 1-1,1 0 1,1-1-1,0 0-16,1-1 1,-1 0-1,2 0 1,0 0-1,2 0 1,1 0-1,0 0 1,0 0-43,-1 0 1,0 0 0,-2 0-1,-1 0 1,-1 0 0,-1 0-1,1 0 1,-1 0 35,0 0 0,1 0 0,-3-2 0,0 0 0,29-2 0,-4 0-2,-3-1 1,-7 2 0,-3-3 1,-7 1 29,-3 1 1,-7 0 0,-4 1 0,-3 0 12,-3 2 1,-5 1-25,1 0 9,-7 0 61,-3 0-70,-5 0 0,-9-2 0,-5 0 0,-6-2-39,-8 2 0,-13 0 0,-9 2 0,-6 0 3,-6 0 0,23 2 1,-1 0-1,0 0 1,-1 0-1,-4-1 1,-2 0 14,-2 0 1,-1 0 0,-1-1 0,0 0-1,-1 0 1,-1 0 0,-2 0 0,-1 0-94,-3 0 0,-1 0 0,-1 0 0,-1 0 0,0 0 0,-1 0 0,2 0 0,-1 0 144,1 0 1,0 0 0,2-1 0,1 0-1,-1 0 1,1 0 0,2-1 0,1-1 4,3 0 0,1-1 0,4 1 0,2-1 0,5-2 0,1-1 68,4 0 1,0-1-24,-18-5 1,14-7-1,13 3 274,6-1-317,8 4 1,19-7 0,13 3-54,12 0 18,17 7 0,12 2 1,-25 6-1,1 2 1,0 0-1,1 1-6,3 1 0,1 0 0,-1 2 0,1 1 0,0 1 0,1 1 0,-1 0 0,0 0-87,0-1 1,0 1 0,2 0 0,0 1 0,-2 0 0,-1 0 0,1 0 0,0 1 21,1-1 0,0 0 0,-4-1 1,-1-1-1,2 0 0,1-1 1,-2 0-1,0 0-67,1 0 1,-1 1-1,-1 1 1,-1 2 129,0-1 0,-1 1 0,1 1 0,0-1 0,-1-2 0,0 0 0,0 1 0,-1 0 0,1 0 0,-2 0 0,1 1 0</inkml:trace>
  <inkml:trace contextRef="#ctx0" brushRef="#br0" timeOffset="12">3481 10704 8300,'7'-6'0,"-4"-6"0,0 1 0,0-4-700,0 2 606,6 7 1,-1-5 0,8 5 0,7-2 277,7 1 0,5 3 0,6-4 80,5-1-230,17 4 1,-2-1 0,-23 4 0,1 1 0,0 0 0,-1-1-36,2 0 1,-1 1-1,1 0 1,-1 1 0,2 0-1,0 0 1,2 0 0,0 1 21,1 1 1,0 0 0,-2-2 0,0 1-1,-1 1 1,1 1-39,-3 0 1,-1-1 0,1-1 0,0 0-1,-3 1 1,0 1 0,0-1 0,-2 0 0,0 0-1,0 1-75,-2 0 1,1 0-1,26 0 1,1 2 0,-6-2-122,-8 1 1,-2 1 0,-7-2 0,-4 2-548,-5 1 760,-4-3 0,-3 4 0,-6 1 0,-5 5 0</inkml:trace>
  <inkml:trace contextRef="#ctx0" brushRef="#br0" timeOffset="13">5909 10647 8268,'-10'-12'0,"1"1"0,1 0-572,-1-1 1,3 2 0,0 1-110,1 1 672,1 6 0,4-4 1,1 3-1,3-1-24,3 2 33,4 0 0,0-3 0,1-1 0</inkml:trace>
  <inkml:trace contextRef="#ctx0" brushRef="#br0" timeOffset="14">6069 10578 8226,'12'0'-314,"-1"0"1,1 0 0,-1-1 0,1-2 190,-1 0 0,2-5 0,2 4 0,4 2 178,3 0 1,6 1 0,4-1 0,3-2 13,3 1 1,9 2 0,1 2-1,2 3-21,5 4 1,2-2-1,6 2 1,-30-4-1,1-1-40,2 0 1,-1 1 0,4 0 0,-1 1 0,-1-3 0,0 1 0,-1 0 0,1 0-96,0 1 1,0 1 0,4-2 0,0 0 0,-1 0-1,1 1 1,1-1 0,0 0 51,1 0 1,-1 0 0,0-1 0,-1-1 0,-1 1 0,0 0 14,2-1 0,0-1 1,-2 0-1,0 0 1,6 0-1,1-1 1,-1-1-1,0 0 0,0-2 1,1 0 13,0-1 0,0 0 0,-1 0 0,1 0 1,1 1-1,0 0 0,-2 2 0,0-1-3,-1 0 1,0 1 0,-2 1-1,-2 1 1,0-2 0,0 1-42,-2 2 0,-1 1 45,-2-2 0,0 1 0,-2 4 0,0 0 0,27 3 0,-3 1-18,-5-2 0,2 4 1,-7-5-1,-2 2-4,-3-1 1,-7-3 0,0 2 0,-6-1 29,-2-2 1,3 2 0,-5-1 0,0-2 2,-2 0 0,-1-4 1,0 0-1,-2-3-1,-2-2 0,2 4 0,-6-5 43,-1-1 0,-2-1 42,-5-2 1,-3 2 344,-8 3-425,3-3 1,-13 8-1,2-3 1,-2 1 4,-2 1 0,3-1 0,-3 4-111,-1 0 98,4-5 1,-7 3-1,4-3 1,-1 1-7,0 1 0,-2-2 0,4 2 0,0-2 7,-2-1 0,3 3 0,-5-2 0,-1 1 1,-2 0 1,-2 0-1,-1 4 1,-3 0 10,-2 0 1,0 0 0,-5 0 0,1 0-8,0 0 0,-4 0 0,-1 0 1,2 0-12,2 0 0,-3 4 1,-1 0-14,3-1 17,5-2 1,-1-1 0,6 0 0,1 0-4,5 0 1,3 0 0,6 0-280,0 0 271,4-5 1,2 2 9,5-4 0,10-1 0,3-3 0</inkml:trace>
  <inkml:trace contextRef="#ctx0" brushRef="#br0" timeOffset="15">5039 11322 8212,'5'-6'-324,"1"1"1,7 5 158,2 0 1,0 0 0,7 0 0,2 0 0,2 0 196,2 0 1,5 0 0,6 0 11,2 0-23,-4 0 0,7 0 1,-2 0-1,4 0 14,4 0 0,-2 0 1,4 0-4,-1 0-100,4 0 0,-3 0 1,5 0 8,1 0 70,4 0 0,2 0 1,-30 0-1,2 0 1,0 0-1,0-1-2,2-1 1,0 0 0,4-3 0,0 0 0,1-3 0,1 0 0,0 1 0,1 0-83,1 1 0,0 0 1,0 0-1,2 0 1,2 0-1,2 1 1,-2-1-1,0 2 77,0 0 0,-1 0 0,-2 1 0,0 1 0,2 2 1,0 0-1,0 0 0,0 0-5,1 0 0,0 0 0,1 0 0,-1 0 0,-2 0 1,0 0-1,-1 0 0,0 1-7,0 1 1,0 0 0,6 1-1,0 0 1,-4 2 0,0 1 0,1-2-1,0 0-3,1 0 1,-1 0 0,-1-1 0,0 0 0,2 2 0,0-1-1,0 0 1,1 0 5,2 1 0,0-1 1,0-1-1,0 0 1,1 0-1,1 1-1044,0-2 1,0 1 1042,-5-1 1,1-1-1,5 0 1,2 0-1,-5 0 1,1 0-32,0 1 0,1 0 34,1 0 1,0 0 0,-4-1 0,-2-1 0,3 1 0,1 1 0,-2 0 0,1 0-4,-1-1 1,0 0 0,1 2 0,-1-1 0,-1 0-1,-1 0 1,0 0 0,0 0-66,-1 1 1,-1-1 0,3-1 0,-1-1 0,-1 3 0,-2-1 0,0 0-1,0 0 80,0 0 0,-1 0 1,-1 1-1,0-1 1,-3-1-1,0 1 1,-1-1-1,-1 1-6,1 0 0,-1-1 0,0 1 0,-1 1 0,-1-1 0,-1 0 0,-2 0 0,-1 0-2,-2 0 1,0 1 0,0-2-1,0 0 1,27 6 0,-4-1-42,-5 0 1,-4 1 0,-2 2 0,-3-2 294,-4 2 0,-8 1-255,-3 2 0,-3-3 0,-1 0 0,0-1 0,0 0 0</inkml:trace>
  <inkml:trace contextRef="#ctx0" brushRef="#br0" timeOffset="16">4512 6880 15035,'5'-11'-205,"-2"1"1,3 1-1,0 3 206,1 0 1,0 3 0,5 3 0,0 0-161,4 0 0,7-2 1,8 0-1,8-2 259,6 1 1,11-2-1,-23 3 1,1-1-1,1 0 1,2 0-43,3-1 1,0-1-1,2 0 1,0 0-1,4-1 1,1 0-1555,1 1 1,1-1 1511,2 0 0,1 1 0,-3-1 1,0 1-1,2 1 0,1-1-143,-1 1 0,1 1 86,2 1 1,0 1 0,0-1-1,0-1 1,2 3 0,-1 0-405,-1 0 0,-1 0 394,-1 0 0,0 0 1,-1-2-1,-1 0 1,0 0-1,2 1 0,0-1 1,1 1-27,1 0 0,0 1 0,0 0 1,-1 0-1,1-1 0,0 0 0,0 0 1,-1 0 1,0-1 1,0 0 0,-2-1 0,0 1-1,1 1 1,1-1 0,-2 1 0,0-1-19,-1 0 0,-1 1 0,-3 0 0,-1 1 1,0-1-1,1 1 0,-1-2 0,1 1-23,-1-1 1,0 0-1,-2-2 1,0 1 0,-2 0-1,0 0 1,-2 1 0,-1-1 34,1 1 1,-1-1-1,-4 1 1,-1 0-1,4 2 1,0-1-1,-3 0 1,-2 0-42,31-3 1,-31 2 0,0 0 0,30 2-356,-3 0 367,0 0 0,-6 0 0,-2 0-174,-4 0 253,2 0 0,-10 0 0,3 0 19,-4 0 11,-2 0 0,-7 0 1,-2 0-1,-3 0-40,-1 0 0,-4 0 1,-1 0-1,-2 1-63,-2 3 1,-5-3 0,-1 3 1848,1-3-1745,-4 5 0,-5 0 0,-6 5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401"/>
    </inkml:context>
    <inkml:brush xml:id="br0">
      <inkml:brushProperty name="height" value="0.053" units="cm"/>
      <inkml:brushProperty name="color" value="#FF0000"/>
    </inkml:brush>
  </inkml:definitions>
  <inkml:trace contextRef="#ctx0" brushRef="#br0">2222 4602 7720,'0'-7'155,"0"-1"59,0-1 1,5-1-1,4 0 1,3 2-1,4 4 0,5 3 0,1 1 1,3 0-87,1 0 1,2 0-1,0 1 1,-2 2 53,-1 1 0,3 3 0,-8-2-702,0 2 0,-3-5 252,2 2 0,-4-1-397,4 0 0,-5-1 37,2 2 628,-4-3 0,0-6 0,-1-2 0</inkml:trace>
  <inkml:trace contextRef="#ctx0" brushRef="#br0" timeOffset="1">2302 4556 7713,'-12'0'996,"6"0"-791,1 0 0,5 6 1,0 1-1,0 5 1,0 3-13,0 4 1,0 8 0,0 4 0,0 5-31,0 2 0,0 11 1,0-1-1,1 3-54,3-2 1,-3 7 0,4 3 0,-1 3-95,-2-29 1,0 0 0,1 2-1,-1 0 1,-1 1 0,1 0-1,-1-1 1,1 0-76,0 0 1,-1 1-1,0 2 1,0 0-1,1 0 1,-1-1-175,1 1 0,0-1 171,0 0 1,0 0 0,-2-3 0,1-1 0,0 0 0,0-1 0,3 28 21,-1-5 1,2-6 0,0-7-84,1-4 1,-3-3 43,1-5 1,-3 2 163,-1-5 1,0 0-77,0-5 1,0 1 179,0 0 0,0-4-20,0 0 0,0-5 0,0 2 348,0-4 0,1 0-376,3-1 0,2-1 1,6-2-89,-1-4 0,2-3 0,1-1 0,1 0-119,-1 0 1,4 0 0,0 0 0,1 0-340,0 0 0,0 0 0,4-1-1147,0-3 1165,0 3 1,0-9 0,1 2 387,3-2 0,2-12 0,5-2 0</inkml:trace>
  <inkml:trace contextRef="#ctx0" brushRef="#br0" timeOffset="2">7879 5759 7293,'15'-8'-45,"0"0"0,11 6 1,0-3-1,9 1-92,7 0 91,0 0 0,19 3 0,0-2-1449,-28 2 0,0-1 1510,1-3 1,1 1 0,-3 2 0,1 1 0,-1-2 0,1 0 0,0 0 0,0-1 28,1 1 0,-1 0 1,31 0-1,-3-2 0,-4 2 237,-3-1 0,-7 0 0,-5 4 0,0 0-288,-2 0 1,-1 0 0,-8 1 0,-1 2 97,-2 1 1,-2 1 0,-4-3 0,-2 2-187,-1-1 1,-5-2 73,2-1 1,-10-1 141,-6-3 467,-10 2 1,-9-6 0,-8 2-787,-4 0 131,-7 4 0,-9-7 0,-11 5-4,24 2 1,0 1 3,-2 0 0,-2 1 1,-4 0-1,-1 0 0,-2 0 1,0 0-1,-3 0 1,0 0 67,-1 0 0,-1 0 0,-1 0 0,0 1 0,5 0 0,0 1 0,1 0 0,0 0 60,2-1 0,0 0 1,3 0-1,1-1 1,3 1-1,1-2 0,-30 1 98,8 0 1,11 0 0,11 0 0,9 0 38,5 0 1,5 0-191,4 0 0,9 0 0,6 0 1,11 0 52,7 0 1,7 0-1,5 0 141,8 0-176,1 0 1,19-3 0,0-2-506,-29 2 1,2-1 496,2 1 1,2-1-1,0-2 1,0 0-1,3 1 1,1 0-41,-1 1 0,2 0 24,1-1 0,1 0 0,-4 3 0,-1-1 0,3-1 0,-1-1 0,0 2 0,-1 0-8,-1 0 1,0 1 0,0-2 0,-2 0 0,-4 1-1,-1 1 1,31-3 19,-7 0 0,-5 1 1,-7 4-1,-4 0-283,-7 0 0,-2 0 1,-8 0-1,-4 1 269,-2 3 0,-5 1 0,-2 3 0,3-3 0</inkml:trace>
  <inkml:trace contextRef="#ctx0" brushRef="#br0" timeOffset="3">8635 6239 7715,'-7'-5'0,"-2"-1"0,5-6 0,1 2-322,-2 3 0,3-4 1,0 5 170,4 0 0,5 1 1,4 5-1,2 0 127,2 0 0,4 0 0,7 0 0,2 0 54,1 0 0,3 0 0,5 0 0,2 0-26,2 0 1,5 0 0,4 0 103,3 0-107,0 0 1,4 0-1,2 0 18,2 0-43,-3 0 1,-23 0-1,-1 0 1,-1 0-1,0 0 1,2 0-1,0 0 33,1 0 0,0 0 0,-3 0 0,1 0 0,3 0 0,0 0-3,0 0 0,0 0 0,-2 0 1,0 0-1,1 0 0,1 0 1,0 0-1,-1 0 0,0 0 0,0 0 14,0 0 1,0 0-1,-3-2 1,0 0-1,-1 0 1,1 0 0,0 1-1,0-1-5,1 2 1,-1-1-1,31 1 1,-2 0-1,-1 0-10,0 0 1,-3 0 0,-5 0 0,1 0 19,-2 0 0,-1 0 0,-6 0 0,1 0-11,0 0 1,-1 0-1,-2 0-33,-1 0 30,0 0 0,0 1 0,-1 2-80,-2 1 76,4 0 0,-7-3-161,2 3 100,-2-3 0,-3 5 1,-1-3-1,-2 1 0,1 0-46,-2 1 0,3 0 1,-6 2 99,0-3 0,-2 1 0,-1-1 0,0-1 0,0-2 0</inkml:trace>
  <inkml:trace contextRef="#ctx0" brushRef="#br0" timeOffset="4">15070 6113 7799,'0'-12'196,"0"-4"0,0 4 0,0-4-518,0 4 241,0 0 1,2 1 0,2 1-78,3 2 134,8-2 0,-1 9 0,7-3 0,2 2 32,2 2 1,7 0-1,-2 0 1,5 0 16,3 0 1,1 2 0,5 0-1,-1 3-18,4 2 1,-1-3 0,6 2 0,0 0-7,2 1 0,4-1 0,-4 3 1,2-3-13,1-1 1,1 4 0,2-2 0,1 0-52,-1 1 1,-3-2 0,-1 3 42,2-1 0,-5-4 1,6 2-1,-5-1 1,0-1-35,-2 1 0,1-4 0,-6 3 0,-2-3 41,-1-1 0,0 0 0,-1 0 0,-4 0 9,-3 0 1,1 0-1,-8 0 1,0 0-5,-2 0 1,-4 0 0,-4 2 0,-4 0-7,-2 2 1,-3 1 0,-1-2-27,-1 0 1,-4 5 0,2-3 0,0 0-185,1 0 0,-2-1 223,6-4 0,3 5 0,9 2 0</inkml:trace>
  <inkml:trace contextRef="#ctx0" brushRef="#br0" timeOffset="5">2313 6846 7943,'-11'-11'0,"-1"-2"-260,1-2 0,1-3 1,2-4-1,4 3 165,3 4 1,1 2 0,0 2 0,1 1 149,3 2 1,2 3 0,7 5-44,2 0-11,3 0 1,1 0 0,2 1 18,3 3-13,-1-3 0,10 8 0,-1-5 34,4-2-28,0 0 0,10-2 1,-2 0-1,6 0-2,2 0 1,3-5-1,5-3 1,3-2-7,-29 4 0,0 0 1,-1 1-1,1-1 1,3 0-1,0 0 0,-1 1 1,-1-1-34,-1 0 0,0 1 0,-1-1 0,0 0 0,1 0 0,-1 1 1,1-1-1,0 0 24,0 0 1,1 1 0,26-2 0,-29 5 0,0 1 0,27-1-19,-6 2 1,-2 0-1,-6 0 1,-2 2 4,-1 1 0,-5 0 0,1 3 1,-2 1-5,-2-1 1,-1-3 0,-1 0 0,-3-1 2,-1-2 0,0 3 1,-2 1-67,0-1 1,1-2 0,-4-1 0,-1 0 83,-3 0 0,2 0 0,-1 0 0,1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407"/>
    </inkml:context>
    <inkml:brush xml:id="br0">
      <inkml:brushProperty name="height" value="0.053" units="cm"/>
      <inkml:brushProperty name="color" value="#FF0000"/>
    </inkml:brush>
  </inkml:definitions>
  <inkml:trace contextRef="#ctx0" brushRef="#br0">16342 8953 7987,'22'-16'0,"3"0"-54,1-2 0,2 4 0,4 0 0,0 5 264,4 5 0,4 3 1,10 1-349,3 0 118,-20 0 0,1 0 0,-2 0 0,2 0 0,4 0 0,1 0-1319,2 0 0,0 0 1330,1 0 1,1 0 0,3 0 0,1 0-1,-1 0 1,1 0 0,0 0 0,1 0-2,1 0 0,0 0 0,-2 2 0,-1 0 0,4 0 0,1 0 0,-4-1 0,0 0 52,-3 0 1,-2-1-1,-2 1 1,-1-2 0,-1 1-1,-1 0 1,0 0-1,-1 0-65,-2 0 1,-1 0-1,30 0 1,-10-1 0,-5-1 20,-4-2 0,-5 0 1,-6 4-1,-1 0 9,-1 0 0,-10 0 0,1 1 1,-4 2-94,-4 1 0,-2-1 0,-2-1 44,-2 2 42,2 2 0,-3-6 0</inkml:trace>
  <inkml:trace contextRef="#ctx0" brushRef="#br0" timeOffset="1">20063 8643 7959,'-5'7'-672,"4"-2"615,-4-5 0,6 0 0,4 0-55,7 0 95,4 0 1,12 4 0,3 0 0,4-1 44,7 2 0,2-2 0,9 3 1,2 1 4,1-1 1,5-3 0,1 2-1,2-1-14,-31-3 0,0 1 0,31 6 0,-1-4 0,1-2-53,0 0 0,-5-2 1,1 0-1,-5 0 63,-6 0 0,-3-2 0,-4 0-67,-4-2 1,-3-4 0,-6 5 0,-5-1 0,-5 0-39,-2 0 0,-6-1 76,-3 1 0,-5-2 0,2-6 0</inkml:trace>
  <inkml:trace contextRef="#ctx0" brushRef="#br0" timeOffset="2">7043 9548 8049,'11'-5'0,"1"-3"0,0 2 0,4-1 0,3 1 0,2 0 0,7 3 0,4-1-1131,5 3 983,-1-4 1,9 4-1,0-3 144,3 3 0,7 1 1,-1 0-1,3 1 0,3 1 38,1 2 0,-28-1 0,1-1 0,0 0 1,0-1-1,1 1 0,1 0-13,-1-1 1,1 0-1,1 1 1,1-1-1,0 0 1,0 0-1,2 1 1,-1 0-99,1 0 1,1-1 0,2-1 0,0 0 0,1-1 0,1-1 0,1 0 0,1-1 78,0 0 1,0 0 0,-3-1 0,-1 0 0,2-1 0,1 0 0,0 0 0,0 1 17,1 0 1,0 0 0,-2 1 0,-1-1 0,1-1 0,0 0 0,-1 0 0,0 1-15,0 0 0,-1 0 1,-2 2-1,-1 0 0,0-1 1,-1 0-1,-3 0 0,-1 1-30,-1 0 0,-1 1 0,24 0 0,0 1 0,-2 1 16,-4 3 1,-6-3 0,4 3-1,-5-3-68,-2-1 1,-6 0 0,0 0-264,-5 0 339,-5 6 0,2-1 0,-5 2 0,0-2 0</inkml:trace>
  <inkml:trace contextRef="#ctx0" brushRef="#br0" timeOffset="3">11452 9456 8040,'0'-11'-527,"3"3"0,3 2 335,0 1 1,2-3 0,4 4-1,2 1 242,2-3 0,4 5 0,0-4 1,4 1-40,3 0 0,5 1 0,-1 1 295,2-1-193,6 1 0,-2-3 0,4 5 85,-2 0-182,4-5 1,-2 4 0,5-3 0,0 3-2,0 1 1,4 0 0,4 0 0,2 0-3,1 0 1,3 0-1,2 0 1,-28 0-1,0 0-19,1 0 1,0 0 0,-2 0 0,1 0 0,2 0-1,1 0 1,-2-1 0,0 0-2,-1 0 0,0-1 1,1 1-1,-1 0 1,0-1-1,-1 1 1,1 0-1,-1 0 11,32 1 1,-2 2 0,-30-1 0,-1 0 21,29 3-63,-26-2 1,-1 0-1,26-1 1,-27 0 0,0 1-1,30 1 41,-30-1 0,-1-1 1,2 0-1,0-1 1,0 0-1,0 0-24,1 0 0,-1 0 19,1 0 1,-1 0-1,0 0 1,1 0-1,-1 0 1,0 0-1,0 0 1,0 0-23,31 0 1,-32 0 0,0 0 0,28 0 0,-1 0-2,-2 0 0,-4 0 0,-1 0 0,1 0 8,-2 0 0,-3 0 0,-7 0 0,-2 0-7,-1 0 1,-7 4 0,2 0 0,-2-2 28,-3 0 0,-2-2 0,-6 0 0,-4 0-12,0 0 0,2 0 0,-4 0 0,-1 0-2,-1 0 1,-2 0-1,1 0-7,-1 0 0,1 0 259,-1 0-262,-4 0 0,-1 0-44,-2 0 65,-3 0 0,3 0 0,-8 0 1,1-2 0,-4 0-1,-2-2-4,-1 1 0,2 2 1,1 0 10,-2-3 1,-2 3 7,0-3-107,0-2 1,3 4-88,0-1 0,4 1 0,-3 2 176,-2 0 0,-1 5 0,-2 2 0</inkml:trace>
  <inkml:trace contextRef="#ctx0" brushRef="#br0" timeOffset="4">14532 8598 8193,'0'-12'-2039,"0"6"2100,0 1 1,0 6-1,0 3 1,-1 2 6,-3 1 0,2 3 0,-6-1 0,0 3-43,2 4 0,-4 0 0,3-2 0,0 3 21,-1 1 0,0-3 1,-2 3-1,1-2-152,2-2 1,0 3 0,-2-2 0,3-1-164,1-1 0,-3-6 269,5 1 0,-6-6 0,2 4 0</inkml:trace>
  <inkml:trace contextRef="#ctx0" brushRef="#br0" timeOffset="5">14349 8609 6350,'4'12'30,"0"-1"0,-1 0 0,-1 1 239,2-1-182,-3 6 0,4-4 0,-5 2 1,1-2-23,3-2 0,-3 2 0,4 0 0,-1-1-7,0-2 0,5-1 0,0 3-19,5-1 0,-2-4 0,4-4 0,-2-1-71,1-2 1,3 0 0,5 0-1,0-2-43,0-1 1,1-4-1,1-4 1,2-2-192,-2-2 1,3 2 265,-1-2 0,0-3 0,-4 0 0</inkml:trace>
  <inkml:trace contextRef="#ctx0" brushRef="#br0" timeOffset="6">15803 9388 23226,'-11'-5'-5092,"5"3"3703,0-3 733,1 5 1,5 0 313,0 0 0,2 4 0,5 0 0,2-2 527,1 0 0,6-2 0,0 0 1,2 0-12,2 0 0,3 0 1,4 0-1,3 0-32,4 0 1,1 0-1,3 0 1,4-2-71,3-1 0,-1-3 0,0-1 1,-1 2 209,4 0 0,-1 2 1,5-3-1,0-1-64,2 1 0,3 2 0,3-3 1064,2-2-995,-27 4 0,0-1 0,3 1 1,1-1-1,4 0 0,0 1-65,4-1 0,0 0-181,-4 0 1,0 1 0,10-1 0,2 0 0,-7 0 0,0 1 0,2-1 0,1 2-3,2 0 0,-1 0 1,-1-1-1,1 1 1,2 1-1,1 1 1,-2-1-1,0 1-26,0-1 0,-1 1 1,-2-1-1,0 1 0,-1 0 1,1 1-1,-1-1 0,0 0-13,2 1 1,0 0 0,-3 0 0,1 1 0,0-1 0,-1 2 0,1-1 0,0 0 4,-2 0 0,-1 0 1,4-2-1,0 0 1,2 0-1,0 0 1,1 0-1,-1 1-7,2 1 1,0-1 0,-1 1 0,0 0-1,1 0 1,0 0 0,2 0 0,1 0-9,-1 0 1,0 0-1,3 0 1,-1 0 0,-2 1-1,-1-1 1,3 1-1,-1 1 4,4 0 0,-1 0 0,-3 0 0,1 0 0,4-2 0,0 1-23,-2 1 1,-1 0 35,0-2 0,-1 1 0,1 2 1,0 0-1,-1-1 0,1-1 1,1 1-1,-1 0 8,1-1 0,-1 0 1,-3 0-1,0 1 1,1-1-1,1 0 1,-1 1-1,-1 0 10,0 0 1,-1-1 0,-1-1 0,0 1 0,0-1-1,1 0 1,-2 0 0,0 0 1,0 0 1,-1 0-1,-3 0 1,0 0 0,-1 0-1,0 1 1,-1 0-1,1 1-3,-3-1 1,1 2 0,1 0-1,-1 1 1,-1-1 0,-1-1-1,0 1 1,0 1-10,0 0 0,-2 1 0,0-2 0,-1 0 0,-1 1 0,-1 0 0,-1-1 0,0 1-1,-2-1 1,0 0 0,0 3 0,0-1 0,26 1 0,-1 2 6,-2-1 1,-9-4 0,-5 1 0,-2-3 70,-1-1 0,-8 0 0,0 0-121,-4 0-75,-7 0 104,0 0 0,-7 0 0,0 0 0,-5 0 0</inkml:trace>
  <inkml:trace contextRef="#ctx0" brushRef="#br0" timeOffset="7">3424 10006 22647,'-5'6'0,"-1"-1"-1252,-1 0 1673,-3-3 0,9 4-3121,-3-2 1998,3-3 0,6 4 0,2-5 1,4 0 843,0 0 0,4 0 1,1 0-1,-1 0-43,1 0 0,2 0 0,5 1 0,0 2-71,0 1 0,9 1 1,2-3-1,3 2-4,2-1 1,7-2-1,8-1 1,3 0-65,4 0 0,-28 0 1,1 0-1,4 0 1,-1-1-1,3 0 1,-1-1-30,4 1 0,0-2 0,-1-1 1,1 0-1,0 0 0,0 0 1,0-1-1,0 1 227,-2 0 1,0 0-1,1-1 1,-1 0-1,0 1 1,-1 1 0,1-2-1,-1 1 209,-3 0 0,1 0 0,-3-1 0,1 0 0,-1 1 0,0 0-149,1-1 0,0 0-163,2 2 0,0 0 0,1-2 0,0 1 0,0 1 0,0 1 232,-1-2 1,0 1-234,-2 2 1,0 0 0,3-2-1,1 1 1,-2 1 0,0 2 22,1-1 0,1 0-65,0-3 0,0 1 0,-1 1 0,0 0 1,-2-1-1,1-1 0,-3 1 0,0 0-12,-2 1 0,1-1 0,1-1 0,-1 2 0,27 1 0,-3-1-14,-3-3 1,-4 2 0,-6-3 0,-3 2 17,-4-1 1,-4 0 0,-3 4 0,-5 0-27,-2 0 0,-1 0 0,-1 0 0,-2 0-103,-1 0 1,-5 1-1,2 2 125,-4 1 0,0-1 0,-1-3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8.415"/>
    </inkml:context>
    <inkml:brush xml:id="br0">
      <inkml:brushProperty name="height" value="0.053" units="cm"/>
      <inkml:brushProperty name="color" value="#FF0000"/>
    </inkml:brush>
  </inkml:definitions>
  <inkml:trace contextRef="#ctx0" brushRef="#br0">18323 9285 8273,'12'-4'-13,"2"-1"-417,2-2 1,8 4 0,1-4 0,7 2 396,8 3 0,8 0 0,7 2 501,4 0-509,5 0 0,-28 2 0,2 0 0,1 0 0,1 0 0,2 0 0,1 0 84,2 0 1,2 1 0,1-1 0,0 1 0,2 1 0,0 1 0,3-1 0,0 1-112,3 1 1,0 0 0,2 0-1,-1 0 1,-1 1 0,0 1 0,0-1-1,0-1 75,1 0 1,0-1 0,-2 1-1,0 0 1,6-1 0,0 0-1,-3-1 1,0 0-35,-3-2 0,0-1 0,-1 2 0,-2-1 0,-1 1 0,-1-2 0,0 0 0,0 0 31,-1-2 0,-1-1 0,-3-1 0,-1 0 0,-2-3 0,-1 0 0,-2 0 0,-1-1-3,-1 0 0,-1-1 0,27-5 0,-5-2 0,-9 2 62,-5 2 1,-10 1-1,-7 2 1,-4 4-342,-4 3 0,-7 1 278,-4 0 0,-2 0 0</inkml:trace>
  <inkml:trace contextRef="#ctx0" brushRef="#br0" timeOffset="1">5428 9800 8092,'-24'-4'-106,"0"-1"-178,1-2 47,-3 5 0,17-7 28,-2 5 1,8 0 0,3 3 0,8-1-256,6-2 464,4-5 0,0 3 0,-2-6 0</inkml:trace>
  <inkml:trace contextRef="#ctx0" brushRef="#br0" timeOffset="2">4959 9548 8278,'6'-5'-100,"-2"-3"0,-2 3 1,2 1-105,4 3 0,2 1 1,1 0-1,3 0 176,5 0 1,6 0 0,9 0 0,0 0 118,1 0 0,5 0 1,6 0 121,6 0-176,4 0 0,7 0 1,-31 0-1,2 0-511,1 0 1,1 0 489,-1 0 1,0 0 0,6 0 0,1 0-1,-2 0 1,1 0 0,2 0 0,1 0 4,2 0 1,1 0 0,0 0 0,1 1 0,3 1 0,0 1 0,0 2 0,0 1-126,1 0 1,0 2 0,3 1 0,1 1 0,-1-2 0,2 0 0,1 0 0,1 1 89,1-1 1,2 0 0,-18-2 0,1-1 0,-1-1 0,2 1 0,0-2 0,0 1 0,0 0 0,1 0 0,0-1 11,0 1 1,1 0 0,-1 0 0,-1 0 0,0-1 0,0 1 0,1 0 0,0 0 0,0 0-1,0-1 1,-1 1 0,1-1-179,0 0 1,1-1-1,0 1 1,0 0 0,0 1-1,1-1 1,-3-1-1,1 0 1,0 0 175,0 0 0,0 0 0,0 0 0,0 2 0,-1-1 0,1 1 0,-1-2 0,0 0 1,0 0-1,1 0 0,1 1 0,-1 0 0,-1-1 0,0 0 0,-1 0-3,-1 0 0,1-1 0,-2 1 1,21 2-1,0 0 0,-1-2 0,0-1 15,0 1 0,0-1-12,-3 2 0,0 0 0,2-2 0,0 0 0,-3 1 1,0-1 106,0 0 1,-1 0-103,-2-1 1,-1 0-1,3 0 1,1 0-1,-2-1 1,-1 0 0,0 0-1,0 0 5,-1-1 1,-2 0 0,-1 0 0,-2 0 0,-1 2 0,-1-1 0,-2 0 0,0-1-42,-1 1 0,0-1 0,0-1 0,-1 1 0,0 0 0,0 1 0,-2-1 0,0-1 33,-1 0 1,-1 0 0,0 1 0,0 1 0,0-1 0,-1-1 0,-1 1 0,-1 0-27,-2 0 0,-1 0 1,0 0-1,-1 1 1,29-1-1,-3 0 229,0-2 1,-11 0-1,-2 4-190,-1 0 0,-6-1 0,-1-2 0,-3-1 261,-5 2-274,3 1 1,-9 1 0,4 0 17,0 0-8,-4 0 0,6 0 0,-5 1 452,2 3-476,-5-3 0,-2 4 0,-5-4 629,-1 3 0,-5-1-613,-1 4 0,-12 1 0</inkml:trace>
  <inkml:trace contextRef="#ctx0" brushRef="#br0" timeOffset="3">13788 9685 7977,'-5'7'-715,"-3"-4"1,2-1 810,-2-2 1,7 0-1,1 0 1,7 0 0,7 0 1,4 1 0,6 2 134,3 0-144,8 1 0,5 0 0,9 0 33,4-2-108,0 5 1,-19-6 0,1 0-1,-1 2 1,0 1 0,1-1 0,1 0-5,-1 0 0,1 0 0,3-1 0,1-1 0,1 1 0,-1 1 0,2-1 0,0 0-78,1 0 0,0 0 0,1 0 1,1-1-1,-2 0 0,0-2 0,1 1 1,0 0 55,0 0 0,0 0 0,-3 0 0,1 0 0,0 0 0,0 0 0,-2 0 0,0 0-22,-2 0 0,0 0 0,-1 1 0,-1-2 0,-3 1 0,0-1 0,30-1 91,0-2 1,-3-4 0,-7 3 0,-3 0 61,-3 0 0,-5 0 0,-2 2 0,-1-1-61,-6 2 1,0-3 0,-5 1 0,0 1 46,0 2 1,-5 1-1,-6 0 1,1 0 44,0 0 1,-4 0 0,1 0-1,-1 1-149,2 3 0,1-8 0,6 3 0</inkml:trace>
  <inkml:trace contextRef="#ctx0" brushRef="#br0" timeOffset="4">18758 9674 6392,'13'0'-2,"2"0"0,3 0 1,5 0-1,-1 0 22,1 0 1,4-4 0,1 0 0,1 2-15,3 0 0,3 2 0,1 0 92,3 0-86,-1 0 0,0 0 0,0 0 0,0 0-3,2 0 0,-5 0 1,4 0-1,-4 0-1,0 0 1,-1 4-1,0 0 1,1-1 7,-1-2 0,-4-1 0,0 0 1,-1 0 12,0 0 1,-3 0-1,0 0 1,-1 0-2,-2 0 0,-4 0 1,-2 0-1,0 0-22,-3 0 0,-1 0 1,-2 0 20,1 0 1,-1 0 0,1 0-372,-1 0 344,-5 0 0,5 0 0,-5 0 0</inkml:trace>
  <inkml:trace contextRef="#ctx0" brushRef="#br0" timeOffset="5">18139 10269 7112,'20'-5'0,"-1"-3"0,1-2-323,2-1 0,1-1 0,1 1 279,2-1 67,-1 6 0,12-3 1,-3 5 155,2 2-192,-1-5 1,1 5 0,1-4 24,1 0 0,5 1 0,-1 3 0,4-2 1,2 1 4,2 2 0,3 1 0,-2 0 1,1 0 7,3 0 1,1 0-1,1 0 1,2 0-14,2 0 0,-4 0 0,2 0 0,-6 1 3,-2 3 0,6-2 0,-3 1 1,-3-1 8,-3-2 1,-2 3 0,0 1 0,-1-1-23,1-2 1,0-1 0,0 0 2,0 0 1,-1 0 0,1 0 0,0 0-44,0 0 43,0 0 0,-2-4 0,0 0-34,-3 2 28,-4 1 0,4-1 0,-4 0 0,1-2-16,-1 1 0,-1 2 1,-3 1-1,-1 0-32,-2 0 1,-4 0-1,0 1 1,-2 2-64,-1 1 1,-4 0 111,1-4 0,-6 0 0,2 0 0</inkml:trace>
  <inkml:trace contextRef="#ctx0" brushRef="#br0" timeOffset="6">5210 10807 7595,'8'-4'0,"1"-1"-229,4-1 1,-2 2-1,6-2 1,1-1 98,4 1 0,3 4 1,5-4-1,2 3 43,1-1 0,1 0 0,2 4 0,2 0 87,4 0 0,8-5 0,2-1 0</inkml:trace>
  <inkml:trace contextRef="#ctx0" brushRef="#br0" timeOffset="7">7947 10761 7659,'6'-6'-646,"0"-3"1,7 5 574,2 2 1,-1 1-1,5 2 1,1 1 89,2 2 0,6 4 0,2-3 1,4 0-4,0 0 1,5-1-1,2-4 1,2 1-15,3 3 0,-1-3 0,8 3 1,2-3 2,1-1 0,6 0 1,2-1-1,-32 0 1,1 0-11,-1-1 1,1 0 0,1-1 0,0 1 0,2 0 0,1 1 0,-1-1 0,-1-1 1,0 0 0,0 0 1,1 1-1,1 1 1,-1-1-1,1 0-851,1 2 0,-1-1 853,-1-1 1,0-1 0,3 2 0,1-1-1,-2-1 1,0 0 0,1 0 0,1 0 7,0-1 1,0 1-1,0 2 1,0 0-1,0-1 1,-1 0-1,0 1 1,0 1-23,-1 0 0,0 0 0,0-2 1,0 0-1,2 0 0,1 0 0,-2 1 1,0-1 33,0 2 1,-1-1 0,1 1 0,1 0 0,-3 0 0,1 0 0,0 0 0,0 0-13,0 0 1,0 0 0,-2 2-1,0 0 1,1 0 0,-1 1 0,1 0-1,-1 0-4,0 2 1,1-1-1,1 1 1,0 1 0,-1-1-1,0 1 1,-1 0 0,0-1-4,-1 1 1,0 0 0,3 0 0,-1-1 0,-2 1 0,-1 0 0,1-1-1,0 1-13,0 0 1,0 0-1,-1-2 1,-1-1 0,1 1-1,-1-1-3,-1-1 0,0 1 0,32 1 0,-31-4 0,0 1 0,31 1-39,-2 2 49,-1 0 1,0-4 0,0 0-15,-1 0 14,-1 0 1,-2-4 0,0 0 0,1 1 10,-1-3 1,0 5-1,0-3 1,-1 3 8,-2 1 1,-3 0 0,-7 0 0,-2 0-11,-4 0 1,0 0 0,-2 1 0,-4 3-6,-3 4 1,-1 1 0,-2 0 0,0-2-9,0 2 0,-1-2 0,1-1 0,0-1 475,0-2 0,2-2 0,-1-1-679,-2 0 213,-6 0 0,3 0 0,-4 0 0</inkml:trace>
  <inkml:trace contextRef="#ctx0" brushRef="#br0" timeOffset="8">11165 11254 7824,'0'-12'0,"5"5"0,4-1 0,5-1 0,0 4 0,5 0 0,2 1-208,0 0 1,6-3 0,1 3-1,3 0 49,4-1 0,5 0 0,6-3 0,1 3 224,2 0 1,5 4 0,7-3 0,4 3-46,-32 1 0,1 0 1,3 0-1,0 0 1,1 0-1,0 1 1,2 0-1,-1 0-88,1 1 1,0 0 0,3 3 0,0-1 0,0 0 0,1 0 0,1 1-1,1 0 61,-1 1 0,1-1 1,1 2-1,-1-1 1,1 1-1,-1 0 1,1 1-1,-1 1-4,-1 0 1,0 0 0,0-1 0,-1 1 0,2 1 0,-1 1 49,-1-1 1,0-1-41,1-2 1,0 0-1,-4 1 1,-1 0-1,2-2 1,-1 0-1,-2-1 1,0 1-2,-3 0 0,0 0 0,-1-1 0,0 1 75,0 0 1,-1 0-29,29 5 0,-29-6 0,-1 0 0,28 4 0,-3-3 0,-2 1 7,-2-1 0,-6-2 1,3 2-1,-1-1-137,-1-2 1,1-2-1,-4-1 1,-2 0-223,-2 0 307,3 0 0,-3 0 0,2 0 0,-3 0 0,1 0 0,1 0 0</inkml:trace>
  <inkml:trace contextRef="#ctx0" brushRef="#br0" timeOffset="9">18632 10487 7011,'-12'7'0,"1"0"-191,0-2 1,-1 4 0,1-2-1,-1 3 159,1 2 1,-5 3 0,1 0 186,1-1-167,1-1 1,6 2 0,-1 1-1,-1-1-20,-1 1 0,4-3 0,1 2 0,1-2-13,0-1 0,0-1 45,4 1 0,0 4 0,0 2 0</inkml:trace>
  <inkml:trace contextRef="#ctx0" brushRef="#br0" timeOffset="10">18449 10635 7416,'6'0'-411,"-1"2"0,-5 2 0,0 3 430,0 3 0,0 2 0,0-1 0,0 1-15,0-1 1,1 4 0,2 1 0,1-2 4,-2-2 1,3 4-1,0-2 1,1-3 1,-1-2 1,4-3 0,-2 3-20,3-1 10,2-6 0,-1 4 0,1-6 10,-1 0-12,6 0 1,-3 0 0,5 0 0,1-2 0,2-2 1,1-2 0,0-5-1,1-1-30,3 1 1,-3-1-1,2 1 1,-1-1-184,-2 1 212,-1 0 0,6-1 0,2 1 0</inkml:trace>
  <inkml:trace contextRef="#ctx0" brushRef="#br0" timeOffset="11">20911 11345 7653,'61'-6'0,"1"1"0,2 0-69,-31 1 0,0 0 0,1 1 0,1 0 0,1-1 0,0 0-63,2-1 0,1 1 26,2 1 1,2 1-1,-3-1 1,1 1 0,2 2-1,-1 0 1,1 0 0,0 1 110,0 1 0,1 0 0,1 1 0,1 0 0,-1 3 0,0 0-1118,-1-1 1,0 1 1110,-1 3 0,-1-1 0,-3-2 1,-2 1-1,1 0 0,-1 1 1,0-2-1,-1 1-19,-2-2 0,-1 1 1,31 6-1,-9-1 1,-4 0 94,-6 1 1,-4-2-1,-1-1 1,-7-3-207,-4-1 0,-6 3 0,-5-4 132,-2-2 0,-3 3 0,-2-1 0,3 0 0</inkml:trace>
  <inkml:trace contextRef="#ctx0" brushRef="#br0" timeOffset="12">4775 11860 7664,'-11'-11'-672,"-1"5"1,5-3 763,-1 5 0,6-1-54,-2 1 0,4 1 1,5-3-1,5 1-30,4 2 0,8-2 0,-1 2 1,6 0-5,2 2 0,2 1 0,4 0 0,5 0 0,6 0 1,1 1 0,5 3 0,1 3-12,3 4 1,-1 0 0,5-1 0,-4 0 11,-3 2 0,5-7 0,1 6-33,-3 0 1,0-5 0,-5 0 0,0-1-79,0-2 89,-1 3 1,-8-4 0,-3 1 0,-1-1-272,-1-2 288,-9 0 0,10-5 0,-8-2 0</inkml:trace>
  <inkml:trace contextRef="#ctx0" brushRef="#br0" timeOffset="13">14326 11929 7661,'-11'0'-1160,"-1"0"937,1 5 1,3-3-21,0 1 235,6-1 0,2-2 0,8 0 1,2 0 79,1 0 0,1 0 0,0 0 1,4-2 38,3-1 0,4 1 0,3-2 1,6 3-14,5 1 1,5 0-1,8-1 1,3-2-50,3 0 1,4-1-1,5 4 1,-29-1 0,0 0-4,3 0 0,0-1 0,3 1 0,0 0 0,0-1 0,1 1-1202,0 0 0,1 0 1173,2 1 1,1 0 0,-1 0 0,2 0 0,1 0 0,1 0-62,0 0 1,0 0-23,-4 0 0,0 0 0,4 2 1,1 0-1,-5 1 0,0-1 0,2 1 1,-1-1 59,-1 1 1,-1-1 0,-1 3 0,-1-1 0,1-1 0,0 1 0,-2-1 0,1 1 1,0 0 1,0 0 0,1-1-1,-1 0 1,-3 1 0,-1 0 0,-1-1-1,0-1-17,-2 1 1,1-1 0,0-1-1,1-1 1,0 2 0,0 0 0,1-1-1,1-1 36,0 0 1,0 0 0,-2 0 0,-1 0-1,0 0 1,0 0 0,0 0 0,0 0-15,1 0 0,0 0 0,-1 0 1,0-1-1,-1 0 0,-1 0 1,-1-1-1,0 0 13,-2 1 0,1-1 0,30-3 0,-30 3 0,0-1-28,0 0 1,-1 0 21,28-5 1,4-2-1,-5 1-234,3 1 221,-1 1 1,-8-1 0,0 0 126,2 0-100,1 2 1,1-2 0,1 2 0,-1 1 10,0 0 0,-3-2 0,-1 3 1,2 0-7,1-1 1,0 2-1,-2-3 1,-1 1-30,-2 2 1,-2 2 0,-3 0-1,0-2 505,0-1 0,-6 1 0,-2 3 0,-2 0-478,-2 0 0,0 0 0,-3 0 0,-1 0 154,-2 0 0,2 0 0,-3 0 0,-2 0-160,0 0 1,-6-2-1,0 0 298,1-2-308,-3 0 1,3 4 0,-4 0 128,2 0-128,-4-5 0,3 4 0,-6-3 0,1 3 14,-1 1 0,1 0 32,-1 0-37,-5 0 0,0 0-793,-6 0 654,-6 0 0,4 0 0,-6-2-28,-1-1 1,-1 1-1,-1-1 0,-1 1 148,1-3 0,-1-1 0,1-6 0</inkml:trace>
  <inkml:trace contextRef="#ctx0" brushRef="#br0" timeOffset="14">18849 10498 7815,'-7'6'-663,"-1"-2"499,1 3 1,-1-5 0,2 6-7,1 1 169,-4 1 1,6 1-1,-3 1 1,-1-1-2,1 1 0,-2 0 0,-3 2 0,-1 2-3,1-2 0,-2-5 1,-1-3-1,-1 0-74,1 1 0,1-5 0,2 2 0,-1-3-149,1-1 228,-1 0 0,1-5 0,0-1 0</inkml:trace>
  <inkml:trace contextRef="#ctx0" brushRef="#br0" timeOffset="15">18357 10555 7784,'-8'2'-373,"1"1"0,4 0 0,-1 6 0,4 2 435,4 3 1,-1 5 0,4-2 0,1 2-21,-2 5 1,3 0 0,-4 6 0,2-2-30,2-3 1,-3 3 0,2-1 43,1-2 1,1-2 0,1-4 0,1-2-75,-1-1 18,1-8 0,0 6 0,4-10 1,3-2-9,2-1 0,3-1 0,2-1 0,2-3 5,1-3 1,2-5 0,3-2 0,0-2-9,1-2 0,-1 0 1,1-2-20,-1 1 1,-4 3 0,0-1 0,-2 0 0,-4 4-49,-4 5 0,1-1 0,-6 5 0,-1 1-211,-1 2 0,-6-3 288,1 0 0,-1-5 0,5 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0:56.818"/>
    </inkml:context>
    <inkml:brush xml:id="br0">
      <inkml:brushProperty name="width" value="0.08571" units="cm"/>
      <inkml:brushProperty name="height" value="0.08571" units="cm"/>
      <inkml:brushProperty name="color" value="#004F8B"/>
    </inkml:brush>
  </inkml:definitions>
  <inkml:trace contextRef="#ctx0" brushRef="#br0">43 1 7312,'14'0'87,"0"0"0,0 0-79,0 0 1,-4 0 0,-1 0-56,2 0 1,2 4 28,1 1 1,0 0 0,-1-4 3,-4 4 1,-1-3-5,-4 2-1,-2-2 19,4-2-2,-6 0 4,0 0-4,0 6 1,0-4 1,-4 5 2,-1-2 6,0-3 1,5 10-5,0-2 0,0-2 1,0 1-3,0 2 0,0 1 0,0 3 0,0-1 0,0 0 0,0-5 1,0 1-1,0 1-3,0 1 1,0 2-1,0 0-3,0 0 4,0 1 1,5-1 0,0 0-4,-2 0 3,-2 0 0,1-5 1,1 1-1,2 1-1,-2 1 1,-2-2 0,1-2 0,1-1 26,2 1 0,0-3 63,-5 4 0,-2-1 0,-3 2 0,2-3-39,-6-2 0,-1-3 1,-4 2-31,0-2 0,5-2 0,-1 0 0,-1 0-77,-1 0 1,-2-5 0,0 1-263,-1 0 159,1 3 1,0 1-493,0 0 652,-6 0 0,4 0 0,-4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15.370"/>
    </inkml:context>
    <inkml:brush xml:id="br0">
      <inkml:brushProperty name="width" value="0.08571" units="cm"/>
      <inkml:brushProperty name="height" value="0.08571" units="cm"/>
      <inkml:brushProperty name="color" value="#004F8B"/>
    </inkml:brush>
  </inkml:definitions>
  <inkml:trace contextRef="#ctx0" brushRef="#br0">15 1 6992,'-8'6'465,"2"-4"-407,6 4 1,1-6-6,4 0 0,3 0 1,6 0-50,0 0 1,-5 0-1,1 0 56,1 0-38,1 0 1,2 0 0,1 0 0,-1 0 2,0 0 0,5 0 0,1 0-76,2 0 71,-5 0 1,10 0-1,-5 2 71,0 2 0,3-2-78,-6 3 1,6-4-1,-2-1-12,4 0 0,-4 0 1,1 0-1,1 0 10,2 0 1,1 0-1,-1 0 1,-2 0-19,-2 0 0,1 0 0,4 0 0,0 0 3,0 0 0,-4 0 0,-1 0 0,1 0 53,-2 0 0,3 0 0,-5 0 0,1 0 5,-1 0 1,-1 0 0,-5 0-1,0 0 3,0 0 0,0 0 83,0 0-98,1 0 0,-6 0-60,0 0-52,-5 0-377,2 0-911,-6 0 1072,0 0 1,0 0-1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747"/>
    </inkml:context>
    <inkml:brush xml:id="br0">
      <inkml:brushProperty name="height" value="0.053" units="cm"/>
      <inkml:brushProperty name="color" value="#FF0000"/>
    </inkml:brush>
  </inkml:definitions>
  <inkml:trace contextRef="#ctx0" brushRef="#br0">8428 3309 12187,'9'-36'-229,"3"-2"1,11 6 0,1-1-1573,4 4 1603,2 2 0,10 5 0,3 3 0,5 4 228,6 2 0,3 3 0,5 2 1,-28 6-1,1 1-16,2 0 0,1 0 1,1 1-1,0 0 1,0 0-1,1 0 0,-1 0 1,1 0-134,0 0 0,1 0 0,1 2 0,0 0 1,-1 1-1,1-1 0,0 1 0,1-1 118,0 1 0,1-1 1,-3 2-1,0 0 1,1-2-1,0 0 1,-1-1-1,0 0-45,-1 0 0,0 0 1,-1-1-1,-1 0 1,0 0-1,-2 0 1,-2 0-1,0 0-4,29 0 0,-8 0 0,-9 0 0,-8 0 68,-6 0 0,-4 0 0,-7 0-287,-1 0 208,-4 0-90,-10 0-167,5 0 231,-10 0 0,3 0 0,-7 1 190,-1 3 1,-10 2 0,2 6 0</inkml:trace>
  <inkml:trace contextRef="#ctx0" brushRef="#br0" timeOffset="1">16296 3206 7505,'0'-8'49,"0"0"1,5 6 92,2-2 0,2 4 0,0 4 0,-1 5-40,1 5 0,0 0 0,0 5 0,-2 1-123,2 2 1,3 1 0,2-1 85,1 1 0,0-1-3,-3-3 11,-1 3-540,1-10 247,-1 5 115,0-6 1,0 1-910,-4-1 515,3-4 499,-3-2 0,4-5 0,1 0 0</inkml:trace>
  <inkml:trace contextRef="#ctx0" brushRef="#br0" timeOffset="2">16548 3274 7986,'-7'8'269,"4"-1"1,-3 1 0,3 4-32,0-1-138,-3 0 0,-1 2 1,-4 2-1,-1 3-88,1 0 0,0 2 0,-2-3 0,-1-1-182,-1 1 0,-2-2 0,3-3 1,-1-1-202,1 1 376,1-1 1,5-5-121,1-2 133,-1-2-1121,2-2 519,1 0 584,5-6 0,-5-5 0,-2-7 0</inkml:trace>
  <inkml:trace contextRef="#ctx0" brushRef="#br0" timeOffset="3">17578 9731 7478,'-11'0'-259,"-1"0"0,1 0 1,0 0 30,-1 0 214,1 0 1,-1 0 259,1 0-158,-1 0 0,-3 0 1,0 0-1,-1 1-7,0 3 0,2 1 0,-5 4 0,-2-1-35,0 1 1,-2 2 0,0 3 0,0 3 10,0 0 0,2 3 0,2 2 0,3 1 16,4 0 0,-2 0 0,1 1 0,4 3 24,3 4 0,2 2 1,4 0-4,0-3-54,5 8 1,5-7-1,8 7 20,3-2 0,1-2 0,9-1 0,2-4-11,4-6-25,3-5 0,6-8 0,2-3-25,6-7 29,-1-5 0,8-16 0,-6-3 0,-4-4-28,-4-4 1,0-5 0,-10-1 0,-4 1-14,-5 2 0,-9-4 0,-5 1 0,-5 1 14,-5 2 1,-8 0 0,-5 2 0,-5 2 84,-5 0 1,-8 6-1,-3-2 1,-4 3 49,-5 1 0,-1 5 0,-6 2 0,0 2-99,0 2 1,0-2 0,1 8 0,1-1 18,6 4 1,-5 1 1,17 2-694,-4 0 328,5 0 1,8 5 0,4 3 0,6 2-1239,2 2 1546,1 4 0,9 2 0,1 5 0</inkml:trace>
  <inkml:trace contextRef="#ctx0" brushRef="#br0" timeOffset="4">22526 9685 7905,'-12'0'-269,"1"0"0,-5 0 0,0 0 0,-2 0 161,-2 0 0,-3 2 0,-3 0 0,1 3 80,3 2 0,-2 0 0,4 5 0,-2-1 172,4 1 1,4 0 0,3 4-1,-1 1 7,1 1 0,1 5 0,2-1 0,4 4-47,3 4 0,1-4 0,0 4 1,3-1-14,4 0 0,7-3 0,13 0-90,3-2-9,3-6 0,7 0 0,3-5-10,6-2 0,-1 2 1,5-9-1,1-2 0,-1-2 21,1-4 0,-2-2 0,3-7 1,-5-2 5,-2-4 1,-1-6 0,-9-2 0,-1 0 59,-2-1 1,-7 3-1,-5-5 1,-6 1 26,-5 0 0,-5 4 0,-3-2 0,-4 3-69,-4 1 1,-4 0 0,-7 1-1,-4 2-37,-3 1 1,-6 1 0,-2-2 0,-3 2 52,-2 1 0,-4 2 1,-4 4-161,-6-1 63,2 1 0,-9 3 0,3 2-134,-3 1 167,-2 1 1,1 4 0,0 0-1,0 1-5,-1 3 0,10 2 0,3 6 1,5-1 8,3 1 1,5 3 0,3 0 0,2 0 22,5 2 0,1-4 1,6 3-1,1-1 5,1 1 1,1 3 0,2-3 0,1 1 32,2-1 1,4 5 0,-1-1 0,4 4 6,4 3 0,2 4 1,7-4-1,4 1-26,6 0 0,2 0 0,9-2-76,6 1 66,-2-1 0,9-4 0,-2-3-14,2-4 1,-1-2-1,7-3 1,0-1-50,0-1 47,3-6 0,-7 3 0,2-6 0,-5-3-3,-2-3 0,0-7 1,-2-3-1,-4-1 7,-2-2 0,-2-2 0,-1-1 1,-3-1-11,-3-2 1,-8 1-1,-3-3 1,-5 2 2,-3-1 1,-3 0 0,-7 3-1,-1-1 3,-5-2 1,-7 0 0,-4 4-1,-3 0 1,-11 2-1,-4 0 1,-4 2 0,-1 0-2,-1 1 1,-4-2 0,-3 5 0,1 1-6,-3 1 0,-6 2 0,5 1 0,-3 2 0,-1 4 1,4 3-1,4 1 1,2 1 5,1 3 0,5 2 0,3 6 0,4 0-2,3 4 1,3 1 0,5 6 0,0 0-3,0 0 0,6 0 0,1 0 1,4 0-39,0 0 1,6 3 0,2 1-1,3-3-79,1-3 1,5 0 0,2-3-303,4 0 299,5-2 1,2-4 0,5-1-81,0 1 1,5-6 0,1-1-1,2-1 205,-1 0 0,-4 0 0,2-4 0</inkml:trace>
  <inkml:trace contextRef="#ctx0" brushRef="#br0" timeOffset="5">5325 8895 7674,'8'-3'0,"-1"-3"0,2 1-207,1 0 0,7-2 0,3 2 1,6-1 354,4 1 0,6-4 0,5 2 0,4-3-106,2-2 0,6 5 1,0-1-1,3-1-18,1-1 0,6 0 1,-31 5-1,2 1-971,1 0 1,1 0 1006,1 3 0,1 0 1,3-4-1,0 1 1,0 1-1,2 1 1,0-1-1,1 1 25,1-1 1,1 0 0,1 1 0,0 1 0,2 0 0,0 2-1,2-1 1,1 0-78,0 0 0,0 0 0,2 0 1,-1 0-1,0 0 0,0 0 1,-1 0-1,1 0-11,2 0 1,0 0 0,-2 0 0,1 0 0,-1 0 0,-1 0 0,-1 0 0,-1 0-6,-2 0 0,-1 0 1,0 0-1,-1 0 1,-1 0-1,0 0 1,0 0-1,-2 0-38,-1 0 0,0 0 0,-1 0 1,-2 0-1,-1 0 0,-1 0 0,-1 0 1,-2 0 68,0 0 1,-1 0-1,30 0 1,2 0 175,-4 0-124,-7 0 1,2 0 0,-3 0 72,3 0-116,1 0 0,-5 0 0,-1 0-41,0 0 10,1-5 0,-3 2 1,-3-3-1,-2-1-40,1 1 1,-3 2 0,-2-2 0,-1-1 13,-6 1 1,-2 3 0,-6 0-1,-4 1 760,1 2 0,-6 0-770,0 0 182,-9 0 0,-3 0 0,-8 0-1075,-3 0 990,-3 5 0,-7-3 0,-1 3 0</inkml:trace>
  <inkml:trace contextRef="#ctx0" brushRef="#br0" timeOffset="6">13582 8048 8494,'-50'0'-12,"0"0"-430,2 0 1,-4 1-1,-3 5 1,-3 5 349,-3 7 1,1 0-1,6 2 1,5 3 80,2 2 1,5 2 0,2-4-106,5 0 117,-2 5 1,13-4-1,-3 4 1,4-1-10,4-1 1,1 5 0,5-3 0,2 0-2,4 0 1,5 4 0,3-2-1,4 2 37,7-2 0,9 4 0,11-4 0,8 3-7,9 2 1,8-5-1,-22-15 1,0-1-1,2 1 1,0-2-10,3 0 1,0 0-1,2-1 1,0 0 0,4-1-1,1 0 1,3-1 0,0-1-106,1-1 1,1-1 0,-2 0 0,1-1-1,4-1 1,0 0 0,0-1 0,1-1 104,1 0 0,0-2 0,2-2 0,-1-2 0,-1 0 0,1-3-952,-1 0 0,0-2 947,-2 0 0,0-1 0,0-4 0,0-2 1,-3 0-1,-2-1 100,-3 0 1,0-1-95,0 0 1,-1 0 0,-5-1 0,-2 0 0,2-1 0,-2 0 0,-1-1 0,-2-1 0,0 1 1,-2 0-1,-4-2 1,-1 0 0,-3 3-1,0-1 1,18-21 6,-5-2 1,-10-2-1,-7 1 1,-10 1-56,-7 1 1,-7 4 0,-10-3 0,-13 0-12,-13 0 0,-16 8 0,20 16 1,-2 1-1,-3 1 0,-2 0 33,-3 0 1,-2 0 0,-3 2 0,-1 1 0,-5-1 0,0 1-1116,-2 1 0,0 1 1184,-4 1 1,-1 2-64,0 0 1,-2 2 2,19 3 0,-1 0 1,0 0-1,0 0 1,0 0-1,-1 1-2,0 0 0,0 2 0,0-1 8,-17-1 1,0 2-1,19 1 1,-1 1 0,2 1-1,-19 1 1,2 1-1,2 1 1,1 0 0,2 1-1,2-1 1,3 1-1,1 0-60,3-1 0,1 0 142,7-1 1,2 0 0,-24 6 0,16-1-345,10 1 0,7 0 259,8 4 0,4-9 0,4 4 0</inkml:trace>
  <inkml:trace contextRef="#ctx0" brushRef="#br0" timeOffset="7">1832 9296 8760,'-28'0'-20,"4"-1"0,4-2 1,1-1-323,1 2 1,1 1 0,7-1 40,2-2 1,1 3-1,7-3 307,5 3 0,10 0 0,8-2 0,6-2 49,4-1 0,11-2 1,3-3 28,4-1-60,2 6 1,8-3 0,-1 5-51,-4 2 0,-4 0 0,-6 2 0,-2 2-110,-2 2 1,-3 1 0,-9 4-194,-3-2 285,-3-4 0,-5 2 0,-1-5 0,-2-1 1,-3-3 41,-4-4 0,-4-12 1,-5-4-1</inkml:trace>
  <inkml:trace contextRef="#ctx0" brushRef="#br0" timeOffset="8">2325 8941 8430,'-7'-5'0,"3"-3"-739,3-2 0,2 0 282,3 2 0,3 0 710,4 4-126,1 0 0,4 5 1,2 3-1,1 4-69,0 2 1,-5 6-1,1 3 1,-1 4-36,2 4 0,-8-2 0,3 6 0,-5 2 1,-3 4 1,-7 0 0,-6 5 0,-8 1-26,-9 2 0,-2 0 1,-4 0-1,-3-2-91,0-1 1,2-9 0,4 0 0,3-5-91,3-6 0,6-6 182,3-8 0,2-3 0,1-5 0</inkml:trace>
  <inkml:trace contextRef="#ctx0" brushRef="#br0" timeOffset="9">5394 9594 8192,'11'-18'0,"2"-4"0,3-3 0,6-1-168,3 2 1,10 3-1,2 0 1,7 3 126,3 2 1,7 4-1,4 6 1,-24 3-1,0 1 34,3 0 0,1 1 0,2 1 0,0-1 0,1 1 1,1 0-1,1 0 0,0 0-165,2 0 1,1 0 0,-2 2 0,1 1 0,2 1 0,1 0 0,-2 1 0,0 0 175,-2 1 0,-1 0 0,0-1 0,-2 1 0,-2 0 0,-1 1 1,-2-1-1,0 2-39,0-1 0,-2 1 1,-2-1-1,0 0 0,28 2 1,-6-3 114,-4-1 1,-7 3 0,-2-4 0,-1-2-80,-4 0 1,-5-2-1,-6 0 1,-3 0 106,-3 0 0,-5 0-100,1 0 0,-7-6-93,-4-1 0,-4 2 85,-4 1 0,-7-8 0,-7 0 0</inkml:trace>
  <inkml:trace contextRef="#ctx0" brushRef="#br0" timeOffset="10">7856 9525 8204,'13'-15'0,"1"-1"0,2 2-195,2 2 1,1 2 0,4 1 0,1 2-1,3 2-17,3 3 1,8 0 0,6 2 0,3 0 220,2 0 1,5 0-1,-3 2-189,1 2-1627,-4-3 1807,8 9 0,-4-4 0,6 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1:52.465"/>
    </inkml:context>
    <inkml:brush xml:id="br0">
      <inkml:brushProperty name="width" value="0.08571" units="cm"/>
      <inkml:brushProperty name="height" value="0.08571" units="cm"/>
      <inkml:brushProperty name="color" value="#004F8B"/>
    </inkml:brush>
  </inkml:definitions>
  <inkml:trace contextRef="#ctx0" brushRef="#br0">0 1 6841,'14'0'139,"0"0"0,0 1 0,2 2-43,3 2 0,-3 0 0,2-5-158,-2 0 39,-2 0 1,2 0 0,1 0-28,2 0 24,0 0 1,-10 0 0,0 0-206,2 0 70,-4 0 1,4 1 0,-5 3-405,2 0 565,-5 1 0,3-5 0,-6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1:52.952"/>
    </inkml:context>
    <inkml:brush xml:id="br0">
      <inkml:brushProperty name="width" value="0.08571" units="cm"/>
      <inkml:brushProperty name="height" value="0.08571" units="cm"/>
      <inkml:brushProperty name="color" value="#004F8B"/>
    </inkml:brush>
  </inkml:definitions>
  <inkml:trace contextRef="#ctx0" brushRef="#br0">29 1 7939,'-8'0'-1235,"2"0"1265,6 6 0,0 2 0,0 6 35,0 0 1,0 0 0,0 0 0,0 0-49,0 1 0,0 3 0,0 3 0,0-1-9,0 1 0,0 4 1,0-2-1,0 2-15,0-1 0,0 1 0,-2-5 0,-1 1 1,-2-1 1,1 0-1,4-2-29,0 0 45,0 1 0,0-5 0,0 0 6,0 1 0,0-1 0,1-2 15,4-2 1,-4-3 0,6-3-13,-1 0 1,-3 1 0,5-3 0,0 1-15,0 1 0,1 0 0,5-8 0,0 0 9,0 1 1,2-5-15,3-2 0,3-2 0,6-2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1:54.947"/>
    </inkml:context>
    <inkml:brush xml:id="br0">
      <inkml:brushProperty name="width" value="0.08571" units="cm"/>
      <inkml:brushProperty name="height" value="0.08571" units="cm"/>
      <inkml:brushProperty name="color" value="#004F8B"/>
    </inkml:brush>
  </inkml:definitions>
  <inkml:trace contextRef="#ctx0" brushRef="#br0">0 15 6517,'7'-8'214,"1"2"0,6 6-156,0 0 0,0 0 0,0 0 0,0 0-2,0 0 1,0 0 0,0 0 0,1 0-73,-1 0 1,0 0 0,0 0 0,0 0-38,0 0 1,0 0 0,0 0 29,0 0 0,1 0 61,-1 0-17,-6 0-8,-2 0-6,-6 0 1,0 1-3,0 4 6,0-3 0,0 6 0,-2-5 12,-2 1 1,2 3-7,-3-3 0,4 0 0,1 5-19,0 2 1,0-3-1,0 1 1,0 2 2,0 2 0,0 1 0,1 0 0,2 0 6,2 0 1,1 0-1,-3 0 1,2 0-9,-2 1 1,4-1 0,-3 0 0,1 0 10,1 0 0,-4 5-20,3 0 13,2-1 1,-5-3 2,3-1 23,-4 0 0,-1 0 5,0 0 1,0 0 0,-1-1-8,-4-4 0,2-1 0,-7-5-12,-1 2 0,0 1 1,0-3-1,2 2-4,-2-2 0,-1-1 1,-3-2-1,1 0-72,0 0 0,0 4 0,0 1 0,0-2-96,0-1 0,0-2 1,1-2-1,2-1-56,2-2 213,6-6 0,-10 3 0,5-6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1:57.743"/>
    </inkml:context>
    <inkml:brush xml:id="br0">
      <inkml:brushProperty name="width" value="0.08571" units="cm"/>
      <inkml:brushProperty name="height" value="0.08571" units="cm"/>
      <inkml:brushProperty name="color" value="#004F8B"/>
    </inkml:brush>
  </inkml:definitions>
  <inkml:trace contextRef="#ctx0" brushRef="#br0">0 494 6626,'10'-5'-247,"-1"0"1,1 1 285,-3-2 0,6-2 0,-2-6 1,5-1 6,2 1 1,3-1 0,-2-3-1,4-2-3,4-2 0,1 3 0,0-3 5,0 2-22,1-5 0,4 4 0,0-4-37,-2 2 32,5 6 0,-5-8 0,5 4-57,-1-1 30,-2 5 1,-5-3 0,-1 5 0,-2 1-4,-2 0 1,-7 5 0,0 1 0,-5 2-250,0 3 258,-5 1 0,0 8 0,-6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1:58.408"/>
    </inkml:context>
    <inkml:brush xml:id="br0">
      <inkml:brushProperty name="width" value="0.08571" units="cm"/>
      <inkml:brushProperty name="height" value="0.08571" units="cm"/>
      <inkml:brushProperty name="color" value="#004F8B"/>
    </inkml:brush>
  </inkml:definitions>
  <inkml:trace contextRef="#ctx0" brushRef="#br0">15 1 6353,'0'14'48,"-2"0"0,-1 0 20,-2 0 0,1 0 1,4 2 83,0 3-133,0-4 1,0 6-1,0-7 1,1 0 19,4 0 1,-2 0 0,6 0 0,1 0 0,-2 1 1,4-1 0,-2-2 0,2-2-63,2-6 1,2 3 0,1-3 0,2-1 2,-2-1 1,4 3-1,-1-1 1,0 0-62,1-3 1,2-2-1,-4-3 1,0-2 18,1-2 0,-4 4 0,3-4 1,-4 0 12,0 0 1,-1 0-1,0-3 48,0 2 0,0-1 0,0-4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1:58.725"/>
    </inkml:context>
    <inkml:brush xml:id="br0">
      <inkml:brushProperty name="width" value="0.08571" units="cm"/>
      <inkml:brushProperty name="height" value="0.08571" units="cm"/>
      <inkml:brushProperty name="color" value="#004F8B"/>
    </inkml:brush>
  </inkml:definitions>
  <inkml:trace contextRef="#ctx0" brushRef="#br0">141 1 7371,'-9'5'-300,"-1"-1"0,7 3 0,-3-3 287,0 6 0,4 2 0,-4 2 0,1 0 20,0 1 1,-4 0-1,3 2 1,-1 2 42,1-1 0,-3 3 0,2 1 0,1 2-32,0-1 1,-3 1 0,4 4 0,0 0-22,-1 1 0,4-3 0,-2-1 0,2-3 35,2-1 0,0-2 0,0-5-302,0 0 140,6 0 0,-3 0-186,7 0 316,-7-6 0,9 4 0,-4-4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00.590"/>
    </inkml:context>
    <inkml:brush xml:id="br0">
      <inkml:brushProperty name="width" value="0.08571" units="cm"/>
      <inkml:brushProperty name="height" value="0.08571" units="cm"/>
      <inkml:brushProperty name="color" value="#004F8B"/>
    </inkml:brush>
  </inkml:definitions>
  <inkml:trace contextRef="#ctx0" brushRef="#br0">0 297 6209,'2'-9'468,"2"-1"-430,4 7 1,2-8 0,-1 5-37,2-2 38,-5-1 0,7-4 0,-4 2-35,4 2-2,1-1 1,1-4 0,3 0 0,1 0-13,-2 0 0,0 0 0,0 1-76,2 4 1,0-4-1,-3 4 1,1-4 0,2 1-46,-2 2 0,0-1 0,-1 5 130,-2-2 0,9-1 0,-7-5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01.286"/>
    </inkml:context>
    <inkml:brush xml:id="br0">
      <inkml:brushProperty name="width" value="0.08571" units="cm"/>
      <inkml:brushProperty name="height" value="0.08571" units="cm"/>
      <inkml:brushProperty name="color" value="#004F8B"/>
    </inkml:brush>
  </inkml:definitions>
  <inkml:trace contextRef="#ctx0" brushRef="#br0">0 15 6949,'2'-8'-260,"3"3"311,-4 4 1,5 2 0,-6 4-54,0 4 1,0-1 0,0 2-1,0 1 15,0 1 0,0 2 1,0 2-1,0 1-27,0 2 0,0 6 0,0-3-4,0 0 29,0 5 1,0-5-1,0 6-237,0 0 214,-6 0 0,5 1 1,-4-1-1,3-2-151,2-2 0,0 1 1,0-6 162,0-2 0,0-1 0,0-2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04.620"/>
    </inkml:context>
    <inkml:brush xml:id="br0">
      <inkml:brushProperty name="width" value="0.08571" units="cm"/>
      <inkml:brushProperty name="height" value="0.08571" units="cm"/>
      <inkml:brushProperty name="color" value="#004F8B"/>
    </inkml:brush>
  </inkml:definitions>
  <inkml:trace contextRef="#ctx0" brushRef="#br0">15 15 7409,'-8'0'-1316,"2"0"1387,6 0 91,0 0-66,6 0 0,2 0-30,6 0 1,0 0 0,0 0 0,0 0-23,1 0 1,-1 0 0,0 0-1,0 0-14,0 0 0,2 0 1,1 0-2,2 0 1,0 0 0,-4-2 0,2-1 0,2-2 8,-1 2 0,-1 2 1,0 1-1,2 0-25,-2 0 0,3 0 0,-1 0-84,-1 0 87,-3 0 1,-1 0-1,0 0-104,1 0 58,-1 0 1,0 0-136,0 0 106,-6 0 1,4 0-32,-2 0 1,2 4-87,2 1 1,-4 0 175,-1-5 0,-6-7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15.921"/>
    </inkml:context>
    <inkml:brush xml:id="br0">
      <inkml:brushProperty name="width" value="0.08571" units="cm"/>
      <inkml:brushProperty name="height" value="0.08571" units="cm"/>
      <inkml:brushProperty name="color" value="#004F8B"/>
    </inkml:brush>
  </inkml:definitions>
  <inkml:trace contextRef="#ctx0" brushRef="#br0">86 0 6685,'-8'0'372,"1"0"1,7 2-266,0 2 1,2-2-109,3 3 1,-2-4 72,6-1 0,-4 0 1,3 2-38,-2 2 0,5-2 0,-2 4 15,4 1 1,-4-4-19,1 6 0,-2-4 1,1 4 50,-4 2 1,-4-3-1,-1 1 71,0 2 0,0-3 0,-1 2-53,-4 1 0,-3 1 0,-6 2-90,0 0 0,0 1 70,0-1 0,0-5-332,0 0 0,-1 1 0,1 2 0,0-1 251,0-1 0,0-1 0,0 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05.078"/>
    </inkml:context>
    <inkml:brush xml:id="br0">
      <inkml:brushProperty name="width" value="0.08571" units="cm"/>
      <inkml:brushProperty name="height" value="0.08571" units="cm"/>
      <inkml:brushProperty name="color" value="#004F8B"/>
    </inkml:brush>
  </inkml:definitions>
  <inkml:trace contextRef="#ctx0" brushRef="#br0">15 0 7869,'-8'0'-1451,"3"0"1481,10 0 0,-2 5 1,6 0-6,2-2 0,-3 3 0,0 0 0,0 0-8,0 1 1,-4 4-1,6-2 11,1 4 1,-5 1 0,0 0-1,-1 0 4,0 0 0,-1-4 0,-4-1 8,0 2-28,0 1 0,0 3 1,0-1-1,0 0-8,0 0 0,-1 0 1,-4 0-1,-3 0-29,0 0 0,-4-4 0,4-1 1,-1 2-27,-1 2 1,2-4 0,-3-1 0,4 0 50,0 0 0,-4-5 0,4 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07.124"/>
    </inkml:context>
    <inkml:brush xml:id="br0">
      <inkml:brushProperty name="width" value="0.08571" units="cm"/>
      <inkml:brushProperty name="height" value="0.08571" units="cm"/>
      <inkml:brushProperty name="color" value="#004F8B"/>
    </inkml:brush>
  </inkml:definitions>
  <inkml:trace contextRef="#ctx0" brushRef="#br0">29 311 7603,'-8'6'-1728,"2"-4"1895,-1 4 49,6-6-154,-6 0 1,14-1-1,2-4-21,4-5 0,5-2 0,3-2 0,1 0-14,3 0 0,3-5 0,3-2 0,2 1-45,-1 0 0,2 1 0,-1 5-65,-1 0 90,-3-1 1,1 1-1,1 0 1,2 0 3,-1 0 1,-2 5-214,-2-1 202,-6 1 0,4-5 0,-4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09.533"/>
    </inkml:context>
    <inkml:brush xml:id="br0">
      <inkml:brushProperty name="width" value="0.08571" units="cm"/>
      <inkml:brushProperty name="height" value="0.08571" units="cm"/>
      <inkml:brushProperty name="color" value="#004F8B"/>
    </inkml:brush>
  </inkml:definitions>
  <inkml:trace contextRef="#ctx0" brushRef="#br0">1 353 7031,'0'-9'-144,"0"-1"0,6 1 1,3-5-1,2 0 248,-1-1 1,4 1 0,-2 0 0,6 0-2,-1 0 0,3 0 1,1 0-191,0 0 125,-3-7 1,8 6 0,-2-4-93,3 3-2,-5 2 1,4 0-1,-2 0 1,2 0-210,3 0 265,-7-1 0,10 1 0,-2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10.242"/>
    </inkml:context>
    <inkml:brush xml:id="br0">
      <inkml:brushProperty name="width" value="0.08571" units="cm"/>
      <inkml:brushProperty name="height" value="0.08571" units="cm"/>
      <inkml:brushProperty name="color" value="#004F8B"/>
    </inkml:brush>
  </inkml:definitions>
  <inkml:trace contextRef="#ctx0" brushRef="#br0">85 0 6298,'-8'0'-8,"0"0"0,5 2 49,-1 3 1,-6-2-1,4 5-33,-2-2 0,3 3 1,-2-2-1,0 0-11,4 4 0,0 0 1,0 0-1,-2-1-9,2 1 0,1 1 3,2 2 1,0 0 0,0 1-1,0-1 1,0 0 3,0 0 1,7-5-6,2 1 10,-3-7 0,7 8 0,-4-6 0,4-2 9,-5-2 1,4-1-1,-2 0 1,2-1 9,2-4 1,0-3 0,1-6-8,-1 0 1,-5 0 0,-1 0 42,-2 0 0,-1-1 1,-5 1-19,0 0 1,0 0 0,0 0-40,0 0 1,-5 4-1,-1 3 1,-2-1-108,-3 0 1,3 5 108,-1-2-345,-1 4 345,-4 1 0,6-7 0,2-1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50.358"/>
    </inkml:context>
    <inkml:brush xml:id="br0">
      <inkml:brushProperty name="width" value="0.08571" units="cm"/>
      <inkml:brushProperty name="height" value="0.08571" units="cm"/>
      <inkml:brushProperty name="color" value="#004F8B"/>
    </inkml:brush>
  </inkml:definitions>
  <inkml:trace contextRef="#ctx0" brushRef="#br0">15 466 8108,'-8'1'-1819,"3"4"1649,4-3 182,1 4 29,0-6 1,0-2 0,1-1-22,4-2 0,3-5 0,6 2 0,0-2 16,0 1 1,0-1 0,1-4 0,0-1-21,4-4 1,-3 3 0,4-4 0,-1 1 2,0 0 1,6-6 0,-3 3 24,0 0-31,4-4 1,-5 5 0,4-4-64,-2 2 61,-5 5 1,2-2 0,-6 6-55,0 0 37,0 0 0,-1-1 1,-2 3-1,-2 1-57,2 2 0,-3 5-158,1 0 8,-5 2 114,2 2 99,-6 0 0,-6 6 0,-2 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55.106"/>
    </inkml:context>
    <inkml:brush xml:id="br0">
      <inkml:brushProperty name="width" value="0.08571" units="cm"/>
      <inkml:brushProperty name="height" value="0.08571" units="cm"/>
      <inkml:brushProperty name="color" value="#004F8B"/>
    </inkml:brush>
  </inkml:definitions>
  <inkml:trace contextRef="#ctx0" brushRef="#br0">1 495 7696,'8'-7'-1428,"4"0"1480,-2-8 1,1 6 0,0 0 0,-2-2 6,2-2 1,2 2 0,2-1-1,2-4-33,2 0 1,2 1-1,-4-1 1,2-1-30,-2-2 0,5 0 0,0 3 0,0-1 2,-3-2 1,1-1-1,0 3 1,1-2 17,-1 2 0,-1 1 0,-5 2-129,0 0 115,0 0 1,0 1-1,1 2-185,-1 2 149,0-1 1,-5 2 0,-1 2-1,0 1-60,0 1 0,-5-3 0,3 4 15,0-1 78,-4-1 0,10-1 0,-4-2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59.072"/>
    </inkml:context>
    <inkml:brush xml:id="br0">
      <inkml:brushProperty name="width" value="0.08571" units="cm"/>
      <inkml:brushProperty name="height" value="0.08571" units="cm"/>
      <inkml:brushProperty name="color" value="#004F8B"/>
    </inkml:brush>
  </inkml:definitions>
  <inkml:trace contextRef="#ctx0" brushRef="#br0">15 71 7795,'1'-12'-389,"4"2"0,-2-2-50,6 2 538,1-2 1,-1 4-43,1 3-5,-7 4-36,3 7 1,-6 2 0,-2 6-59,-2 0 44,2-6 1,-4 6 0,4-3 0,-1 5-7,-2 1 1,1-4-1,4 5 4,0-2 1,0-2 0,0 0-26,0 0 1,0-4-1,1-2 1,2-1 13,2 1 0,5-3 1,-4 3-1,2-2 5,3-3 0,-3 0 0,1 0 3,2 2 0,1 0 0,3-5-3,-1 0 1,0 1 156,0 4-148,-6-3 0,0 4 171,-4-6-133,-2 0 1,4 6 6,-6 4 0,-6 2 0,-4 2-23,-2 0 1,-2 1-1,0-1 1,0-2-89,-1-2 1,1 2 0,0-4 0,0 1-120,0 1 1,0-5 0,0 2-82,0 0 1,4-4 262,1-8 0,6-3 0,-4-18 0,7-4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2:59.359"/>
    </inkml:context>
    <inkml:brush xml:id="br0">
      <inkml:brushProperty name="width" value="0.08571" units="cm"/>
      <inkml:brushProperty name="height" value="0.08571" units="cm"/>
      <inkml:brushProperty name="color" value="#004F8B"/>
    </inkml:brush>
  </inkml:definitions>
  <inkml:trace contextRef="#ctx0" brushRef="#br0">1 15 6466,'9'-8'-625,"0"3"691,2 3 0,2 2 1,1 0-1,0 0-8,0 0 0,0 0 0,0 0 0,2 0-127,3 0 0,-2 5 69,7 0 0,-1 6 0,5-3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3:00.201"/>
    </inkml:context>
    <inkml:brush xml:id="br0">
      <inkml:brushProperty name="width" value="0.08571" units="cm"/>
      <inkml:brushProperty name="height" value="0.08571" units="cm"/>
      <inkml:brushProperty name="color" value="#004F8B"/>
    </inkml:brush>
  </inkml:definitions>
  <inkml:trace contextRef="#ctx0" brushRef="#br0">14 1 6110,'-8'1'266,"4"4"0,2-2 0,4 7-295,2 1 1,-2 1-1,4 2 1,-1 0 70,0 0 1,4 1-1,-3-1 1,2 0-14,3 0 0,2 0 0,1 0 19,0 0 0,0-6 0,0-2-121,0 1 40,0-6 0,0 5 1,2-6-95,3 0 88,-3 0 1,4 0-1,-6-1 1,0-4-56,0-4 0,0-4 0,2-1 0,0 0-332,-2 0 426,3 0 0,-3-7 0,8-1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3:00.482"/>
    </inkml:context>
    <inkml:brush xml:id="br0">
      <inkml:brushProperty name="width" value="0.08571" units="cm"/>
      <inkml:brushProperty name="height" value="0.08571" units="cm"/>
      <inkml:brushProperty name="color" value="#004F8B"/>
    </inkml:brush>
  </inkml:definitions>
  <inkml:trace contextRef="#ctx0" brushRef="#br0">15 0 7824,'-8'2'-1165,"3"2"1055,4 6 1,1 2 0,0 2 248,0 1-135,0 5 0,0 2 1,0 6 192,0 0-125,0 1 1,0-1 0,0 0-136,0 0 16,0 0 1,0 2 0,0 2 0,0-1 46,0-4 0,0 1 0,0-6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2.880"/>
    </inkml:context>
    <inkml:brush xml:id="br0">
      <inkml:brushProperty name="width" value="0.08571" units="cm"/>
      <inkml:brushProperty name="height" value="0.08571" units="cm"/>
      <inkml:brushProperty name="color" value="#004F8B"/>
    </inkml:brush>
  </inkml:definitions>
  <inkml:trace contextRef="#ctx0" brushRef="#br0">0 57 7675,'5'-10'-269,"1"3"310,2 0 1,1 3-1,6 2 1,-1-1 8,0-2 0,0-1 1,0 3 3,0-2 0,5 0 55,0 5 0,1 0-160,-1 0 1,-3 0 58,2 0 1,3 0-197,-2 0 74,-1 0 1,-3 2 0,-1 1-346,0 2 293,0 0 0,-5-5 0,-1 1-511,-2 4 677,5-4 0,-9 6 0,4-7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758"/>
    </inkml:context>
    <inkml:brush xml:id="br0">
      <inkml:brushProperty name="height" value="0.053" units="cm"/>
      <inkml:brushProperty name="color" value="#FF0000"/>
    </inkml:brush>
  </inkml:definitions>
  <inkml:trace contextRef="#ctx0" brushRef="#br0">9448 5724 19243,'12'-11'0,"4"-1"0,4 2 0,7 1-340,7 2 0,9-1 0,13-4 0,-23 7 0,0-1 314,3 0 0,1 1 1,4-1-1,2 0 0,3 0 1,2 1-1,3-1 0,1 0 27,2 0 0,0 1 0,2-1 0,0 2 0,3-1 0,-1 2 0,2 1 0,0 0-253,1 1 1,-1 1 0,-2 0-1,0 0 1,2 0 0,1 0-1,0 0 1,1 0 258,-1 0 1,0 0-1,2 0 1,0 0 0,-3 0-1,0 0-1451,-2 0 0,1 0 1443,3 0 0,-1 0 0,-6 0 0,0 0 0,1 0 0,0-1-49,-6-1 0,0 0 125,-1 2 1,-1-1 0,-7-4 0,-1 1 0,1 1 0,0 1 0,-4-1 0,-1 0-70,-2 1 1,-3-1-1,24 0-110,-5 3 85,-8-6 0,-8 5 0,-9-3 1,-4 3-1,-7 2-288,-5 3 1,-4-1 0,-6 3 306,-3-1 0,-4 7 0,-7-5 0,-3 1 0</inkml:trace>
  <inkml:trace contextRef="#ctx0" brushRef="#br0" timeOffset="1">2840 6239 22329,'11'-10'98,"2"6"1,2-7 0,4 2-241,3 3 1,2-1-1,4 5 1,7-2-220,5 1 0,10 2 0,3 1 0,3 0 255,2 0 1,1 4 0,1 0-169,0-2 126,1 5 0,-27-5 0,1 1 0,-1 1 0,1-1 85,-1-1 0,0 0 49,30 5 0,-29-7 1,0 1-1,-2 1 0,0 0-22,0-2 1,0 1-24,0-1 0,0 0 0,31 0 0,-3 0 0,-1-1 96,1-3 0,-6-1 1,1-4-1,-5 1 95,-7-1 1,2-1 0,-5 0 0,-2 1-27,-5 1 0,-4 2 0,-7-2 0,-2 5 103,-2 1-591,-2 2 382</inkml:trace>
  <inkml:trace contextRef="#ctx0" brushRef="#br0" timeOffset="2">15551 7522 8550,'2'-12'0,"1"1"0,4 0-1253,4 4 1011,6 2 0,-3 5 0,5 0 0,1 0 228,2 0 0,6 0 0,2 0 0,4 0 51,0 0 1,4 0-1,1 0 1,3 0-1,6 0 1,-1 0 0,5 0-1,0 0-33,0 0 0,-7-2 0,0 0 0,-3-2-22,-5 2 0,-4 0 0,-11 2 0,-3 0-70,-4 0 0,-2 0 0,-3 2-123,-2 1 211,-3-1 0,-10 3 0,-1-5 0</inkml:trace>
  <inkml:trace contextRef="#ctx0" brushRef="#br0" timeOffset="3">16250 7281 8550,'-8'-4'-676,"1"0"0,3-4-153,-4 0 814,6-2 1,2 3-1,7 4 1,3 3 38,2 3 0,1 0 0,1 5 44,1 1-49,5 1 0,-7 1 0,2 1 55,-2-1-73,4 0 1,-9 1 0,3 1 0,-5 1-2,-3 1 1,-2 5 0,-2-2 0,-3 1 10,-4 0 0,-6 0 0,-2 3 0,-2-2-21,-3-1 0,0-3 0,-2 1 1,-1 0-12,-3-3 0,3-1 1,-3-2-1,4 1-64,4-1 1,-1-3 0,6-1 84,4 2 0,-2-4 0,6 0 0</inkml:trace>
  <inkml:trace contextRef="#ctx0" brushRef="#br0" timeOffset="4">17475 7338 13415,'-16'0'-688,"3"0"1,-4 0 0,2 0 238,0 0 0,-4 5 1,4 3-1,-1 2 266,0 2 0,7-1 0,-1 1-123,3-1 206,4 6 0,3-5 1,1 5-82,3-1 150,2-3 0,7 9 0,2-4 0,5 1-83,6 0 1,-1-5 0,6 1-1,1-4 26,1-3 1,1 1 0,2-5 0,1-2 9,1 0 1,1-2 0,-2 0 0,1-2 37,-1-2 1,-5-3-1,-3-7 1,-2-3 21,-5 0 0,-1 1 1,-7-3-1,-4-1 0,-5-2 1,-5-2 0,-5-1 0,-7-2 11,-10 1 1,-7 2 0,-9 1-56,-4 0 58,2 6 1,-6-1 0,3 4 7,-1-1-9,-5-1 1,14 10 0,-2 2-118,5 3 80,-1 1 1,9 1 0,-2 3 0,6 5 40,4 5 0,-1 4 0,-1 5 0</inkml:trace>
  <inkml:trace contextRef="#ctx0" brushRef="#br0" timeOffset="5">17441 7304 17327,'-10'5'-728,"2"3"0,2-2 1,3 3-1,-1 2 289,2 3 0,-3 7 1,1-2-1,1 1 141,2-1 1,1 3 0,1-3 0,3 1 60,4-1 0,3-1 0,3-4 0,3 2 194,1-2 1,2-3-1,7-2 1,3-3 57,3-1 1,3-1 0,1-4-1,2 0 3,2 0 0,0-5 0,1-3 0,-4-3-134,-2-4 0,-3 1 1,-2-4-237,0 1 403,-6-3 1,-2 6 0,-7-4 133,-4 2-127,-5-5 1,-2 5 0,-5-5 0,-1 4-148,-3 0 0,-4-2 0,-6 2 0,-4 1 24,-3-1 0,-1 1 1,-9 2-1,0 0 17,-2 4 0,-6-2 0,0 6 0,-2 0-3,-2 2 1,-2 2 0,1 2-1,1 2 40,1 2 0,5 1 1,0 4-1,5-2 38,5 2 0,8 1 0,4 0-110,2-2 114,7 2 0,1-3 0,5 4 1</inkml:trace>
  <inkml:trace contextRef="#ctx0" brushRef="#br0" timeOffset="6">18849 6846 20695,'12'0'0,"1"0"0,1 0 0,2 0-984,2 0 0,2 0 0,7-1 1,4-2 766,2-1 1,5 1 0,1 1-1,2 0 99,2-2 1,3-4 0,4 3-1,3 0 45,3 0 1,1-3 0,1 3-1,0 0 7,3 0 1,-2 1 0,3 3 0,-1-1 41,0-2 0,-26 0 0,0 0 0,0 2 0,-1 0-1166,1 1 1,0 0 1077,3 0 1,-1 1 0,-2-2 0,-1 0 0,1 0 0,0 0-43,-2 0 1,0 1 103,32 0 1,-2 1 1,-1 0 37,-4 0 0,-6 0 0,-2 0 0,-3 0 0,-3 0 10,-2 0 0,0 0 0,-6 0 1,-3-1 3,0-3 1,-3 3-1,-1-3 1,-1 3-21,-3 1 0,-4 0 0,-4 0 0,0 0-8,-3 0 1,2-4 0,0 0 545,-2 1 0,-5-2 0,-3 0-610,-1-1 0,-1 2 1,-5-2-143,-3 1 145,-3-4 1,-7 6-1,-3-4 1,-9-1 22,-6 2 0,-5-3 0,-10 4 0,-3-1 24,-8 1 0,26 3 0,-2-1 0,-2 2 0,-2 0 0,0-1 0,0 0 12,-2 1 0,-1-1 1,-4 2-1,0-1 1,-3 1-1,-2 0 1,0 0-1,0 0-186,-2 0 0,0 0 0,-3 0 1,0 0-1,1 0 0,0-1 197,-1-1 1,1 0 0,0 1 0,1 1 0,-3-2 0,1 0 0,0 1 0,1 1 0,0 0 0,2 0 38,2 0 0,1 0 0,4 0 1,2 0-1,2 0 0,2 0 0,2 0 1,1 0 99,3 0 0,0 0 1,-22 0-1,12 0 0,10 1 12,8 3 1,4-2-136,10 6 0,4-2 0,4 2 0</inkml:trace>
  <inkml:trace contextRef="#ctx0" brushRef="#br0" timeOffset="7">19983 7247 17139,'-12'0'0,"-2"0"-1821,-2 0 1294,-4 0 1,2-4 0,-5 0-293,0 2 759,5 0 0,-2 2 1,4 0-1,-1 0 36,0 0 1,2 0 0,5 2 0,1 1-35,1 5 0,1 2 0,-5 2 0,2-1-16,3 1 0,-4 3 0,5 1 0,0 2-119,2 3 1,3 0 0,1 2-1,0 0-27,0 0 1,2-2-1,6 1 1,7-2 102,5 1 0,10 3 0,4-6 0,8 0 28,6-3 1,1-2-1,4-3 1,2-3-18,1-3 0,-3-3 1,1-1-452,0 0 477,-3 0 0,-1-5 1,-8-2-1,-3-3 42,1-2 0,-6-3 1,1-2-1,-7 0 44,-4-4 1,-6 0 0,-3-2 0,-4 0 54,-3 0 1,-3-1 0,-6-2 0,-3-2-76,-4-1 1,-12 4-1,-7-3 1,-6 1-42,-5 0 0,-4 0 1,-8 5-1,-3 0-22,-3 3 0,0-2 0,2 7 53,5 4 1,-2-1-1,3 5 1,3-1-361,6 3 346,3 3 1,3 1 0,2 0 0,5 1-54,1 3 1,4 6 0,2 6-1,5-2 102,5-2 1,-1 5 0,3 1 0</inkml:trace>
  <inkml:trace contextRef="#ctx0" brushRef="#br0" timeOffset="8">21896 4373 9828,'-8'0'-1282,"0"0"1158,6 0 0,-3 5 1,5 4-1,0 7 1,0 5 71,0 5 1,0 10 0,0 4 0,0 6 126,0 3 0,-2 5 0,0-3 0,-2 1-50,2 2 0,-4-4 0,3-3-4,0-4 0,2-4 0,1 0 0,0-2-281,0-4 161,0-6 0,0-1 1,0-5 108,0-2 0,0-5 1,0 2-1</inkml:trace>
  <inkml:trace contextRef="#ctx0" brushRef="#br0" timeOffset="9">21884 4430 10867,'0'-16'0,"1"-3"0,2-1-318,1 0 1,1 8-1,-1 5 1,3 2 320,4 3 0,5 0 0,7-1 0,8-1 0,3 1 35,4 2 0,-1 1 0,5 0 0,1 1-64,2 3 0,1-1 0,-1 4 1,0 2-12,-3 1 0,0 2 0,-6-1 0,-5-1-17,-1-2 0,-4 2 1,-3-3-1,-1 0-30,-3 1 0,-3-2 0,-4 3 0,-1-3-127,1 0 1,-1 2 65,1 0 1,-2 2-1,-2 2 216,-5-1 0,-3 2 1,-2 2 273,-2 4-252,-5 3 0,4 5 1,-4 1 164,1 1-173,6 1 0,-3 9 1,5 0-1,0 0-37,0 1 1,1 3 0,3-1-1,4 3-155,2 0 1,1-3-1,-1 0 1,-1 2-79,-1 0 1,-6-2-1,2-1 1,-4-2-351,-4-2 456,-7-6 0,-7 2 1,-5-4-1</inkml:trace>
  <inkml:trace contextRef="#ctx0" brushRef="#br0" timeOffset="10">21667 5381 11576,'16'-8'0,"3"0"-619,3 3 1,6 2-1,4 0 1,6-1 553,8 2 0,7-5 1,9 1-1,-29 2 1,1 0 33,-1 0 0,0 1 1,0 0-1,0-1 1,1 0-1,-1-1-1524,0 1 0,-1 1 1524,2 1 0,0 1 0,27-4 0,1 5-414,-5 0 225,-7 0 1,5 0-3,-6 0 1,1-5 0,-4-1 0</inkml:trace>
  <inkml:trace contextRef="#ctx0" brushRef="#br0" timeOffset="11">22056 3709 9588,'-11'-5'0,"-1"-2"-561,1-4 0,-5 1 0,1 1 0,0 2 453,-2-2 1,3 2 0,-4 1 290,2 1-80,1 1 0,3 4-43,1 0 10,-1 0 1,6 5-1,2 3 1,3 2-35,1 1 1,0 5 0,0 0 0,1 2-28,3 2 1,-2 2 0,6 1-1,0-1 3,-2-3 0,4 1 1,-3-5-1,0 1 5,1 0 0,-6-3 0,2 2 1,-2-2 33,-2-2 0,-2-3 0,-3-1 0,-5 1 6,-4-2 1,-6 1-1,1-5 1,-2 2-29,2-1 0,-1-2 0,5-1-112,1 0 13,1-5 1,3-3-1,2-6 36,4-1 0,8 0 0,4 3 1,3 0 56,4-4 1,4 4-1,7-4 1,1 4 12,-2 0 1,-1 1 0,-1-1-1,0 2-27,0 2 0,0-2 1,-2 4-1,0-2 4,-2 1 1,-5 0-1,1-2 231,-2 2 1,-5 4-56,-1-1 182,-4 3-363,2 1 0,-5 1 0,0 5-126,0 5 97,0 0 1,0 11-1,0-3 1,-1 3 6,-3 1 1,2 0 0,-1-1 0,1 1-15,2 0 1,0-4-1,0-1 1,0-1-61,0-3 0,2-2 25,1 0 1,3-5 0,2 0 0,0-2 29,1-3 1,1-5 0,2-6 0,-1-4 51,1-2 1,4-6 0,2 2-1,1-2-8,0-2 1,-9 5 0,2 3 232,-2 2-103,-5 7-108,0 1 0,-5 6 0,-1 3 0,-2 3 41,-1 3 0,-3 2 0,3-1 0,0 1 51,-1-1 0,4 1 0,-3-1 0,3 1-41,1-1 0,0 0 0,1 0-152,3-4 1,-2-2 0,5-3 0,-1 0-3,0 2 1,-2 0-1,3-5 1,-1-3 62,0-4 0,2-2 0,3-2 1,2 1-165,2 0 0,-2-1 0,2 1 0,-2-1 163,-1 1 0,4 4 1,2 2-1</inkml:trace>
  <inkml:trace contextRef="#ctx0" brushRef="#br0" timeOffset="12">22526 3984 10762,'11'6'-946,"0"-2"1,-3-1 737,0 1 0,-2-4 0,2 0 0,-4-7 358,-3-3 1,-1-1 0,0-1-1,0 1-146,0-1 0,0 1 0,-1-1 0,-2 1-87,-1-1 0,-9 1 1,2 0-1,-2 0-1,1 4 0,-4 2 0,1 5-44,1 0 118,-4 0 1,5 0 0,-2 1 65,2 3 1,3 2 0,3 6-17,3-1 0,3 0 1,2 1-1,1-1-97,2 1 0,5-5 1,0 1-1,4 0 3,2-2 1,0 0 0,-3-3 80,-1 1 0,1 0 0,-1-4 23,1 0 0,-5 0 1,0-2-1,-1 0 26,0-2 0,-3-1 1,2 2 86,0-1-40,-4 1-96,4 3 136,0 0-86,-3 0 0,4 1-99,-2 3 0,2 2-32,6 6 0,-5-6 0,1-2 1,1-3-16,1-1 1,-2 4 0,-1 0 0,2-2-10,1-1 0,2-2 26,-1-3 1,1 3 19,-1-3 1,-3 4-1,-2 4-39,-1 4 43,4 2 0,-8 6 0,5 4 292,-1 1-188,-4 7 1,4 1 0,-4 6 0,2-1-33,1 0 0,1 0 1,-3-3-1,2-1-16,-1-2 1,-2-3 0,-1-6 0,0-4-131,0-2 129,0-7 1,-1-2 0,-2-9 0,-2-5-21,-1-4 0,3-11 1,-1-2-2,3-5 0,1-11 0,1-4 0,4-4 0,7-4-106,6-1 1,2 4 0,0 4 286,-1 4-146,1 10 1,-1 11 0,0 8 270,1 2-291,2 7 0,1 1 0,-2 5 0,0 1-37,-2 3 0,-2 2 0,3 6 0,-5-1 25,-2 1 0,-3 0 0,-3 2 0,-3 2 79,-3-2 1,-2 3 0,-3 2 0,-6 2 7,-8-2 0,-2 4 1,-12-2-1,-2 5-132,-3-1 1,-5-2-1,4-3 1,2-2-252,4-1 0,6-6 254,7-3 1,-3-6-1,4 4 1</inkml:trace>
  <inkml:trace contextRef="#ctx0" brushRef="#br0" timeOffset="13">20773 7453 6162,'8'0'42,"0"0"1,2-1 36,4-3 0,0-3 0,5-4 1,1 0-13,2-1 1,1 1 0,1-2 0,1-2-9,2-4 0,5-4 0,-1-4 0,2-4-15,1-2 0,5-11 0,-17 19 0,0 0 0,2-2 0,0-2-24,2-1 1,1-1-1,1-1 1,0-1-1,2-3 1,0-1-1,2-3 1,0-1-239,2-1 1,1-2 0,-1-1 0,0-2-1,0-1 1,0 0 171,1-4 0,0 1 27,1-1 0,-1 1 0,-12 14 1,0-1-1,0 1 0,10-17 0,0 1-68,-2 0 1,-1 0 69,-1 6 1,-2 0 0,-6 2 0,-3 1 0,0 6 0,-1 1-1,-3 2 1,-2 1-45,-1 3 1,-1 0-1,6-22 18,-4 3 31,-6 3 1,0 2 0,-3 2-1,1 2 1,0 2 9,1 2 1,-3-1-1,5 2 1,-1 3-7,0 0 0,1 5 0,2 1 1,-3 5 10,-1 2 1,-1 4 0,-4 4 0,0 1 1,0 0 0,0 3 14,0 0-31,0 6 1084,0-3-1170,0 5 72,0 5 0,0-3 7,0 6 1,0-4 0,-1 2 48,-3-1 1,-3 3-1,-3-3 1,1 0 11,2 0 0,3 3 75,-4-4-69,1-1-72,0-3-49,2 0 83,5 0 82,0 5-89,0-3 1,-1 3 22,-3-5 0,3 1 0,-4 2-7,0 0 1,0 3 0,-4-3-1,1 4-19,-1-1 0,-1 4 0,-3-2 0,-1 3-12,-1 5 0,-5-4 1,2 4-1,-1-4 5,0 0 0,1 2 0,-1-2-119,3-1 1,6-8-1,6 0-70,8-6 1,10-3 195,5-5 0,3-11 0,1-2 0</inkml:trace>
  <inkml:trace contextRef="#ctx0" brushRef="#br0" timeOffset="14">22262 4991 7491,'6'-5'-314,"-2"-2"0,-1 2 0,-1 0 337,2-1 1,5 5 0,-1-3-1,2 3-5,1 1 1,5 1 0,-1 2-1,0 2-36,2 1 0,-3 6 0,4 4-145,-2 2 102,-1 1 1,1 0 0,0 0 60,2 2 0,1 5 0,4 4 0</inkml:trace>
  <inkml:trace contextRef="#ctx0" brushRef="#br0" timeOffset="15">1798 6720 14682,'5'-18'0,"3"4"233,2 5 0,6 1 0,3 2 0,3 1-212,1 0 1,2 1 0,3 3 0,4-1 9,0-2 1,0 0-1,2 4 1,0 0-15,1 0 0,-5 0 1,0 0-1,-1 0-140,0 0 0,-2 0 0,2 0 0,-1 0-62,-2 0 0,-6 0 0,-2 0 0,0 0-51,-1 0 307,-3 0 0,3-5 0,-6-1 0</inkml:trace>
  <inkml:trace contextRef="#ctx0" brushRef="#br0" timeOffset="16">2473 6606 15153,'0'-12'-1870,"0"7"0,0 5 1680,0 7 0,0 8 0,-1 5 0,-3 6 276,-3 4 0,-14 3 0,-3 2 0</inkml:trace>
  <inkml:trace contextRef="#ctx0" brushRef="#br0" timeOffset="17">19937 9857 6965,'0'-6'-952,"0"1"968,0 5 0,4 1 85,0 3-81,0-3 0,-4 5 0,0-2 0,0 4 10,0 2 0,-1 3 0,-2 1 0,-2 2 15,-1 2 0,2 0 0,-3 2 1,2-1-9,3 2 0,-3-4 0,0 2 0,0 1-41,-1-3 1,1 4 0,3-5 0,-2 1-10,1-1 1,2 0-1,1-5 1,0 0-87,0 1 1,5-6 0,3-1 0,2-1-74,2 0 1,0-1 171,4-7 0,-4-3 0,5-4 0</inkml:trace>
  <inkml:trace contextRef="#ctx0" brushRef="#br0" timeOffset="18">20201 9662 7912,'-7'5'-552,"1"-3"1,4 3 0,-2 0 563,1 3 1,-2 2 0,1 1-1,2 1 6,0-1 0,-1 2 1,-1 1-1,1 2-5,2 2 0,-3-3 1,-1 4-1,0 1-21,0-3 0,-3 5 0,3-4 0,0 1 1,0 0 0,1-5 0,4 1 0,0-2 17,0-2 0,0-3 0,1-2-82,3-1 72,-2-1 1,12 0 0,-3 0-17,2-2 15,5 0 0,-6-2 1,4 0-1,-4 1 21,0 3 0,-1-3 1,1 4 5,-1 0 0,-1 2 0,-1 3 88,-1-3-59,-6 4 1,2-6-30,-8 2 0,-2 0 1,-5-5-1,-2 2-46,-2-1 0,2-1 0,-4 1 0,2 0 37,0 0 0,-1-2 1,5-1-6,0 0 1,-1-1-13,1-3 0,-1-2 0,1-6 0</inkml:trace>
  <inkml:trace contextRef="#ctx0" brushRef="#br0" timeOffset="19">20109 9868 8130,'5'-19'-535,"3"2"1,2 1 0,2 5 194,-1 2 413,0 6 1,1-2 0,1 5-54,2 0 1,3 2 0,5 3-1,1 5-98,3 4 78,2 6 0,5-2 0,0 5 0</inkml:trace>
  <inkml:trace contextRef="#ctx0" brushRef="#br0" timeOffset="20">21861 4614 8206,'7'0'-371,"3"0"0,-3-2 549,4-1-134,0 1 1,1-7 0,0 6-1,4-1-12,3-1 0,2 3 0,3-1 0,2 1-23,1 2 1,1 0 0,-2 0 0,4 0-13,-1 0 1,8 0 0,-3 0-1,2 0-7,-1 0 0,4 4 1,-1 0-1,-1 0-5,-2 1 1,-2-4 0,-1 4-1,-4-1 2,-4 0 0,2 0 1,-8-4-82,-1 0 31,0 5 0,-9-4-59,-1 3 60,-4-3 0,2-2 159,-5-3-100,0 3 1,-1-8 0,-2 4-39,-1-2 0,-3 4-22,3-5-68,0 0 21,4 2-1,0 1 179,0 5-90,0 5 1,0 1 0,0 6 0</inkml:trace>
  <inkml:trace contextRef="#ctx0" brushRef="#br0" timeOffset="21">22480 9903 8102,'-7'-5'-1055,"2"-2"1,5 0 957,0-1 0,0 4 117,0-3 0,2 0 1,0-2 63,2 2 0,0 3-35,-4-4 0,-2 6-18,-1-2 1,0 8-1,-5 3 1,0 5 22,-3 3 1,4-1 0,-1 5 0,-1 0 27,-1-1 0,2 4 0,2-3-197,1 2 59,1-3 0,4 4 1,0-3 89,0 3-31,0-5 1,0 4-1,0-5 1,1 1-6,3-1 0,3 0 0,4-5 1,2-1 1,2-2 1,-1 1 0,5-5 0,1-2-9,2-1 0,-4-1 0,-2-1 0,0-3 2,-1-3 0,0-4 0,-3-1 0,-2-2 21,-3-2 1,2-3 0,-4 3 0,1-2 14,-1-2 0,-2 2 0,-3 0 0,-1 0-18,-3 0 1,-2 1 0,-4-4-35,2 2 30,-2 0 1,4-2-1,-6 0-38,1 2 27,-6 5 1,8-6-1,-2 4 1,1 4-61,0 3 0,2-1 21,0 2 0,4 3 0,-2 2 42,1 6 0,-4 8 0,3 7 0</inkml:trace>
  <inkml:trace contextRef="#ctx0" brushRef="#br0" timeOffset="22">18666 7258 10866,'28'0'-379,"3"0"1,2 0-690,1 0 1,7-1 710,5-3 1,5 3-1,7-3 326,3 3 0,3 1 1,-29 0-1,1 0 0,2 0 1,0 0-63,4 0 1,0 0-1,5 0 1,-1 0-1,3 0 1,-1 0-1,0 0 1,1 1 94,-1 1 0,0 0 0,5-2 1,0 1-1,0 2 0,1-1 0,2 0 1,1 0-95,2 0 1,1 0-1,-2 2 1,1-1-1,1 0 1,0-2-1,1 1 1,-1 0 53,1 1 1,-1-1 0,-1-1 0,-1-1-1,0 2 1,0 0 0,-2 0 0,-1-1 22,-1 1 1,-1 0 0,-7-2-1,1 1 1,0 1 0,0 0 0,-3-1-1,0-1-21,-3 0 1,0 0-1,-4 0 1,-1 0-1,-3 0 1,0 0 86,27 0-48,-6-5 0,-10 4 0,-6-3-16,-8 3-13,-4 1 1,-5 0 0,-1 0 0,-5 0-28,-2 0 0,-2 5 53,0 2 0,1 3 0,-1 2 0</inkml:trace>
  <inkml:trace contextRef="#ctx0" brushRef="#br0" timeOffset="23">22938 4568 13656,'0'-12'-359,"5"1"1,1 0-1</inkml:trace>
  <inkml:trace contextRef="#ctx0" brushRef="#br0" timeOffset="24">23201 4534 12469,'-7'-11'-3707,"0"2"3373,2 2 1,-3-1-38,5-3 489,-1-1 1,5 6 271,3 2 1,-3 5 0,3 7-412,-3 7 142,-1 6 0,0 8 66,0 5-57,0 6 1,-4 14 0,-1 4 0,-1 1 0,-3 2 83,-1 1 1,4 0 0,2-4 0,1 1-31,-1-3 1,3-7-1,-3 0 1,3-5-126,1-2 1,0-5-1,1 0 1,2-5-370,1-5 1,-1-8 0,-3-4 344,0-2 1,0-8-60,0-5-9,0-10 0,-5-13 0,-1-7 0</inkml:trace>
  <inkml:trace contextRef="#ctx0" brushRef="#br0" timeOffset="25">23258 4511 13546,'12'6'0,"1"-2"0,1-3-163,1-1 1,5 1-1,1 2 1,4 2 82,6 1 1,3-2 0,3 4 0,2-1 68,2 0 0,-4 3 1,2-2-1,0 2-4,-1 1 1,1-1 0,-2-1-1,2-1-19,2 1 1,-3 1 0,3 0 0,-1-2 15,-4-4 1,0 1-1,-2-1 1,-1-2 25,-2-1 1,2 3 0,-4 1-171,1 2-4,-2-5 0,-9 7 1,-1-4-173,-2 2 166,-6 0 1,-1 5 0,-5-1-1,-1 1 210,-2-1 0,-1 0 1,0 2-1,0 2 27,0 4 0,0 3 1,-1 2-1,-2 3 35,-1 3 1,-3 1 0,3 2-1,1 4-55,2 2 0,0 3 1,-2 4-1,-1 1 19,2 3 1,0-3-1,1 3 1,-1-2-27,-2 1 0,-5-3 0,1 1 0,-2-3 221,-1-1 0,-2-4 46,-2-1 1,-3 3 0,-5 0-1</inkml:trace>
  <inkml:trace contextRef="#ctx0" brushRef="#br0" timeOffset="26">23236 5507 16405,'24'-4'0,"2"0"-689,5 1 1,7 2-1,4 1 1,4 0 659,4 0 0,7 4 0,-25-2 0,1 0 0,0-1 0,1 0-21,0 0 1,1 0 0,0-1 0,1 0 0,-1 0 0,0 0 0,-2 0 0,0 1-159,31 3 1,-3-3 0,-6 3 145,-6-3 0,1 4 0,-9 2 0</inkml:trace>
  <inkml:trace contextRef="#ctx0" brushRef="#br0" timeOffset="27">23465 4190 15452,'-8'23'483,"2"0"-1475,0 0 0,-2 5 671,0 2 1,-2 2 0,0 0 292,2-2 1,-1-3-1,4 2 1,0-2 2,0-5 1,1-1 0,4-5-43,0-2 1,0-2 0,0 0-1</inkml:trace>
  <inkml:trace contextRef="#ctx0" brushRef="#br0" timeOffset="28">23442 4064 14465,'1'7'-1533,"1"-2"0,4 0 611,0 2 1,3 3 0,5 1 880,1-4 0,2 3 0,-3-2 0,0 2 0,-3 3-497,-2 2 566,-6-2 0,2 9 0,-5-5 1</inkml:trace>
  <inkml:trace contextRef="#ctx0" brushRef="#br0" timeOffset="29">23350 4247 13678,'-10'-1'-916,"2"-3"1,4 3 0,8-3 0,4 3 1039,2 1 0,3 0 0,1 0 1,2 0-81,2 0 1,2 4 0,6 1-1,1 1-168,-2 3 1,3 1 73,-1 2 0,5-1 0,-3 1 0</inkml:trace>
  <inkml:trace contextRef="#ctx0" brushRef="#br0" timeOffset="30">23865 4098 13828,'0'-5'-449,"0"5"0,-1 5 0,-1 7 1,-5 1 670,-3 2 1,1-1 0,-7 4 0,0 0-10,1-1 0,-4 2 0,2 3 74,0-3-198,3 3 1,-3-8 0,6 4-20,-1-2-42,1-1 0,4-7 1,4 0-80,1 1 1,4-4 0,1-2 0,5-1 64,2-2 1,5-5 0,2-3 0,-1-3-28,1-5 0,2-2 0,-2-4 0,-1-3-62,1-1 1,2 0 0,-5-3 0,-3 1-8,-2 3 0,-2 2 1,0 4-1,-2 3-2,0 4 1,-3 0-62,1 1 0,-1 6-84,-2 5 1,0 6-1,0 8 422,0 1-257,0 6 1,0-7 0,0 5-1,0 1-75,0 2 1,0 1 0,0-2-1,0 0 38,0-2 1,0-2 0,0 2 0,0-3-6,0-4 0,0 0 0,-2-1 0,-1 1 138,-5-1 0,-2-3 0,-3-2 0,-1-1-69,-1-2 0,-4-2 1,2-1-1,-1 0 147,-2 0 1,3-5-1,2-3 1,2-2-308,2-1 0,3-1 0,2 1-67,1-1 189,1 1 0,4 0 0,0-1 138,0 1 1,5 0 0,3 3 0,2 1 53,1 2 0,2 0 0,2 3 0,3-2-199,0 1 1,2-2 0,-3 1 81,1 2 1,-3 0 0,3 2 0,0-1 0,0-1 71,2-2 0,-2 0 0,1 3 0,0-2 116,-1-1 1,-2 1 0,-4 3 0,-1 0 368,1 0-193,-6 0-331,-1 0-173,-5 0 1,0 5 80,0 2 0,0 1 1,0 2-1,0 3 23,0 0 0,0-1 1,0 0-1,0-1-49,0 1 1,1-2 0,3-1-104,4-2 0,-2-4 1,2 1-1,1-3 223,1-1 0,1-6 0,2-5 24,2-3 1,1-6 0,5 1 0,3-3-1,1-1-4,-1 1 0,-1-1 1,0 1-1,-2 2 76,-2 1 0,-2 6 1,-7 0 518,-2 4-134,-3 7 95,-5-3-458,0 10 0,-2 1 0,-1 7 0,-5 3-146,-2 7 0,-7 5 0,-1 8 0,-1 1-75,0 1 1,0 5 0,-4-2 0</inkml:trace>
  <inkml:trace contextRef="#ctx0" brushRef="#br0" timeOffset="31">22548 4556 11439,'7'-5'762,"-2"4"1,-4-4-664,3 5-379,-3 0 187,4 0 0,-3 0 56,1 0 1,0 0 15,5 0 0,-5 0 1,4 1-1,-1 2-161,0 1 0,2 5 0,4-2 20,-1 3 0,0-2 0,1 0-721,-1 0 723,1 3 1,1-4 0,1 1 0,2 1 52,2 1 1,-3 1-1,4 1-309,2-1 308,-5 1 1,6 3 0,-3 0 0,3-1 38,0-1 1,3-1 0,0-1 0,2 0 105,-2 1 0,-1-1 0,-1 1 0,-1-1-28,-3 1 1,3 3 0,-5 0 0,3-1-6,-1-1 1,-2-2 0,4 1 0,-2-1 16,1 1 0,1-1 1,-1 1-1,-2-1-28,-2 0 0,3 1 0,-2-1-61,1 1 71,-4-1 1,2-1-1,-4-1-163,-1-1 93,1 0 0,-1 3-109,1 1 128,-6-6 0,0 3 0,-3-4 78,1 1-11,-1-3-211,-3 2 316,0-5 89,6 0-22,0 0 1,5-5 0,1-2 0</inkml:trace>
  <inkml:trace contextRef="#ctx0" brushRef="#br0" timeOffset="32">23407 4911 14056,'8'0'-1667,"0"0"1323,0 0 0,3 2 0,0 1-6,1 5 182,-1-3 1,0 5 0,1-2-336,-1 2 380,1 2 0,-1-1 0,-1 0-357,-2 1 334,-3-1 1,-1 1-1,0-1 150,-2 1 1,-5-1 0,-6 1 0,-4-1 127,-2 1 0,-11 3 0,1 1 0,-5 2 30,0 2 0,-1-2 1,-2 0-1,3-1 27,3-3 1,4-2 0,4 0 43,4-1 0,2 1 0,2-1 0</inkml:trace>
  <inkml:trace contextRef="#ctx0" brushRef="#br0" timeOffset="33">20006 9823 8669,'-5'-12'-688,"2"6"1,-4 2 392,-2 3 1,-1 2 0,-2 3 0,2 3 342,3 4 1,-4 1 0,4 4-1,-2 3 18,1 2 1,-1 2 0,4 0-60,-1 0 16,3 0 1,-6 4 0,6 1-73,0 1 74,-3-4 1,4 7 0,-1-5-266,1-2 221,2-6 0,0-2 1,2-7 9,1-2 0,9-8 0,6-7 0</inkml:trace>
  <inkml:trace contextRef="#ctx0" brushRef="#br0" timeOffset="34">20098 9823 8612,'10'-13'0,"-1"0"-1292,-2 2 1156,1 2 0,0 5-242,-1 0 291,1 0 0,0 10 0,-1 1 0,2 5 84,1 3 1,1 1 0,-3 5-1,0-2 16,1 1 1,-4 3 0,-1 3 1,-3 0 0,-1 1 0,0-5 1,0-2-1,0-2 2,0-2 1,-1 3 0,-2-2 0,-2-1-13,-1 1 1,-2-2-1,-3-3 1,-1-2-18,1-3 1,-1 0-1,1-5-44,0 2 1,0-5 58,4-7 1,-3-7-1,3-3 1</inkml:trace>
  <inkml:trace contextRef="#ctx0" brushRef="#br0" timeOffset="35">20705 9743 10588,'0'-12'24,"0"6"1,-5 1-1002,-3 5 0,-2 0 841,-2 0 1,5 1 241,-1 3 0,4-3-45,-3 3-2,4-3 1,-3 4 0,3 3 46,-1 2 1,-3 3 0,2 1 0,0 1 18,-1-1 0,1 2 0,3 0 1,-2-1-193,1 2 1,2-3-1,1 5 1,0 0 196,0-1 0,0 3 0,1-2 0,3 3-65,4 1 0,2 0 1,3 0-1,1-1-84,1 1 1,2-1 0,-3-2 0,2-2-51,2-1 1,-3-2 0,4-5-1,2-2-70,0-4 1,2-4-1,1-4-578,3-4 536,-3-7 1,4-2 0,-5-3-386,0 1 428,0 0 1,-5 1 0,-2 3 0,0 2 76,-1 2 0,0-1 0,-3 1 0</inkml:trace>
  <inkml:trace contextRef="#ctx0" brushRef="#br0" timeOffset="36">20876 9777 8583,'-10'1'-937,"3"3"1,2 4 712,-1 2 1,4 2-1,-4 4 273,0 3-32,3 2 0,1 4 0,0 1 63,-2 5-72,0 2 1,3 5 0,-2 0-1,0 0-4,0 2 0,2-5 0,1 4 0,-2-5-48,-1-3 0,1-1 0,-1-6 0,3-3-8,3-4 52,-1-1 0,8-5 0,-4 1 0</inkml:trace>
  <inkml:trace contextRef="#ctx0" brushRef="#br0" timeOffset="37">22331 10223 6103,'11'-11'61,"1"-1"1,-1 1 0,1 0 6,-1-1 1,6-3 0,0-2-1,3 1-20,-1-1 0,0 1 1,2 2-1,0-2-1,-2 2 0,0 2 1,3-1-1,-2-1-52,-1-1 0,0-2 0,4 3-114,0-1 137,0-5 0,-2 7 0,0-2-155,-2 2 109,-5 7 1,2-3 0,-4 4-109,-1-2 117,1 5 0,-11-2 0,-6 8 20,-8 3 0,-1 3 0,-4 2 0,1-1-1,-1 1 1,-1 3 0,-4 0 0,0 1 6,0 0 1,0-3-1,1 3 1,2 0-7,1-1 0,0 0 0,-3-3 3,3-1-5,3 1 1,4-5-1,2 1-117,2 1 113,3-4 1,5 1-232,0-2 236,10-3 0,3-1 0,10-6 0</inkml:trace>
  <inkml:trace contextRef="#ctx0" brushRef="#br0" timeOffset="38">23075 9720 8481,'7'-2'-1094,"-4"-1"1,-3 1 1084,-3-2 1,1 4 0,-2 4 53,3 4 0,-3 2 67,1 2-76,-1-1 1,2 6 0,0 2-1,-2 3 1,0 5 32,-1 4 1,0-2 0,-4 2 0,3 0-60,1 2 1,0 0 0,2-1-1,-1-1-18,2 1 0,-3-4 0,1-2 0,1-2 0,2-1 0,-3-1 0,0-3 0,2-4-29,1-2 0,1-2 0,0 1 9,0-1-30,0-4 62,0-2-10,0-5 0,1-5 0,1-3-17,2-2 0,1-5 1,-2-2-1,1-1-9,-2-2 0,-1-2 0,1-2 0,0-3 15,2-3 0,4 1 1,-4-2-1,-2-1-1,-1-1 1,-1 3 0,0 0 0,0 3 27,0 1 0,0 2 1,0 2-1,0 2-4,0 1 1,0 5 0,0-1 0,0 2 43,0 1 0,0 5-49,0-1 3,5 6 0,-2-3 0,3 6 5,-1 3 0,3 2 0,-4 7-25,-2 2 42,0 8 1,-2 6 0,0 7 0,-2 1 1,-1 1 0,0 4 0,-5-4 1,1-1-18,0-2 1,2-2 0,5-2 0,0-6 51,0-4-63,0-5 0,5-4 0,2-1 0</inkml:trace>
  <inkml:trace contextRef="#ctx0" brushRef="#br0" timeOffset="39">22674 7304 19656,'7'-5'2666,"-2"2"-2467,-5-4 1,0 3-811,0-4 0,-1 6 101,-3-2 1,1 3 0,-4 1 0,-2 0 572,-2 0 1,0 5 0,-2 4 0,-2 3 200,-4 4 1,-4 4 0,-2 0 61,-2 6-76,-5-2 1,3 9-1,-7-2-1062,-2 2 744,-3 1 0,1 0 0,0-1 637,1-2-262,3-3 0,-2-6 1,7-3-1,5-4-386,1-2 1,4-6 0,2 0-1,3-2-257,4-3 0,5-6 0,2-2 1</inkml:trace>
  <inkml:trace contextRef="#ctx0" brushRef="#br0" timeOffset="40">22961 7281 17291,'0'-8'-3020,"0"1"3032,0 4 1,0 0 44,0 6 1,0 5-1,0 6 1,0 2-6,0 2 0,0 1 0,0 4 0,0 0-15,0 0 1,0 0-1,0 0 1,0-2-31,0-1 1,0 0-1,1-5 1,3-1-192,3-1 0,4-2 1,0 0-1,2-4 91,2-3 1,-2-3-1,3-1 1,1-1 160,2-3 1,-1-2-1,0-6 1,-2 1 104,-2-1 0,3 1 0,-3 0 0,-3 0 4,-2 4 1,-6-3 0,2 2 0,-2-2-49,1-2 1,0 5-1,-5-1-342,-3-1 20,3-1 1,-9-1 0,2-1 219,-2 1-180,-7-6 1,4 4 0,-2-3 0,2 1-114,2-1 0,0 0 0,-1 2 0,1-2-134,-1 3 1,1 1 0,-1 4 0,1 5 55,-1 1 0,1 2 0,-1 0 211,1 0 1,0 2-1,0 1 1,2 5 321,2 2 0,3 2 0,-2-1 1,1 1-55,2-1 0,-2 0 0,1 1 0,2-1 48,0 1 0,2-5 0,0 1 413,0 1 177,5 1-744,2 2 1,4-1 0,1 1 0</inkml:trace>
  <inkml:trace contextRef="#ctx0" brushRef="#br0" timeOffset="41">1867 8586 13312,'0'-11'0,"1"-1"0,3 1 0,3 1 119,3 2 1,2-1-1,1 5-26,2 2-250,3 1 1,6 1 0,4 0-19,6 0 113,6 0 0,5 0 1,3 0-1,0 0 42,2 0 0,-5 0 0,-3 0 0,0 1-12,-1 3 0,-2-2 1,-5 5-1,-3-1-62,0 0 0,-6 2 0,2 2 0,-4-1-790,-4-1 750,-2-6 0,-1 8 1,2-3-1</inkml:trace>
  <inkml:trace contextRef="#ctx0" brushRef="#br0" timeOffset="42">2565 8495 19767,'5'-16'0,"3"1"0,2 2 0,1 3-553,1 3 0,-1 4 0,0 1-391,-4 4 1,-2 6-1,-5 7 1,0 4 971,0 3 1,-10 4 0,-5 2 0,-7 3 139,-5 4 0,-2 0 0,-5 3 0,-1-1 190,1 1-282,0-2 0,-1 3 0,1-5 1</inkml:trace>
  <inkml:trace contextRef="#ctx0" brushRef="#br0" timeOffset="43">9711 8518 7687,'19'-6'0,"-1"0"0,0-2-376,0 1 0,-1 3 1,4-2-1,-2 1 388,1 2 1,1-2 0,-1 1-1,-2 2-25,-2 0 1,3 2 0,-2 0-1,-1-1-1,1-3 1,-2 3-96,-3-3 108,-1 3 1,1 1-1,-1 0 1</inkml:trace>
  <inkml:trace contextRef="#ctx0" brushRef="#br0" timeOffset="44">9951 8289 16006,'0'-12'-2414,"-5"6"1,3 1 794,-6 5 1942,1 0 0,-5 5 0,1 4 0,-2 3-249,-2 4 1,1 4 0,-4-1 0,0 1-52,0 0 1,0 1-1,-2-3 1,2 1-33,2 0 0,0-5 1,5 1-1,1-2-30,2-1 0,-1-1 0,5 0-220,2 1 0,-3-4 0,1-1 292,1 2 0,3-4 1,3 0-1,2-1 27,1 0 0,-2 1 0,4-2-792,1 0 615,1 6 1,5-8-1,2 5 1,-1-3-241,1 1 187,-2 5 1,0-3 92,1 6 0,4-1 0,-2 1 0</inkml:trace>
  <inkml:trace contextRef="#ctx0" brushRef="#br0" timeOffset="45">8726 9147 9613,'12'-6'-595,"0"-4"0,2 3 1,2 0 546,-2-1 0,3 4 0,2-2 166,3 1-128,1 1 1,4 4 0,-1 0 0,1 0 0,1 0 0,-4 0 1,3 0-1,-3 0-8,-1 0 1,-1 0 0,-3 1-12,-4 3 1,-6-1 0,-3 4-105,-1 2 1,-1-3-221,-4 2 324,0-5 0,5-3 0,2-7 0</inkml:trace>
  <inkml:trace contextRef="#ctx0" brushRef="#br0" timeOffset="46">9138 8987 9004,'-11'-4'0,"0"-1"0,-1-1 0,2-3-676,2-1 1,-1 2 0,4 2 653,-1 1 1,2 1 71,-4 4 1,5 1 0,-5 3 0,-1 3-26,-1 4 0,-3 4 0,-1 1 0,-2 2-22,-2 3 1,3 0-1,-3 1 1,1-2 13,3-1 1,1-5 0,2 1-14,0-2 16,4-1 0,-2-1 0,4 1 25,-1-1 0,3-3 23,-1-1-90,3-4 1,2 2 21,3-5 0,-1 0 1,4 0-1,2 0 12,2 0 1,4-4-1,1 0 1,2 2-52,3 0 0,0 2 0,1 0 0,-2 0 40,-1 0 1,0 0-1,4 0 1</inkml:trace>
  <inkml:trace contextRef="#ctx0" brushRef="#br0" timeOffset="47">17819 4545 16908,'-8'0'191,"1"1"0,-1 3 162,2 4 0,-6 2 0,2 1 0,-5 2-205,-3 2 0,-1 3 0,-7 6 1,-2 2-72,-2 0 1,-6 5 0,6-3 0,-3 0-43,-2 0 1,5 2 0,0-3 0,2-1 0,3-2 0,2-1 0,4-2-351,4-2 504,7-2-442,3-6 0,15 1 1,3-1-1</inkml:trace>
  <inkml:trace contextRef="#ctx0" brushRef="#br0" timeOffset="48">20063 4465 20313,'-3'-8'-7865,"-1"1"6931,0-1 0,-1 3 1697,-3 5 1,-2 5-1,-1 6 1,-2 1-283,-2-1 0,1 2 0,-5 1 0,-2 3-59,0 0 0,-2 2 0,-2 4 396,-1 0-570,-4 0 1,-3 0 0,2 0 278,0 0-14,6 0 1,-9 0 0,4 0 0,-2-1 7,2 1 1,2-5-1,5-1 1,1-3-467,3-3 0,-1 3 0,4-6 28,2 2 1,3 1-328,3 1 0,-1-5-68,6 1-206,4-5 0,5 7 1,6-4-1</inkml:trace>
  <inkml:trace contextRef="#ctx0" brushRef="#br0" timeOffset="49">17853 4579 12325,'-1'-11'0,"-3"1"-69,-4 2 1,-2 3-1,-1 5 1,-1 1 1203,1 3 1,-6 8 0,-2 5-944,-2 1 35,3 4 1,-4-4-1,3 4 1,-2 0-78,-2-3 1,1 3 0,2-4 0,-1 1 2,-3 0 0,0 0 0,-5 4 0,-1 0-32,1 0 0,0 3 0,-3 1 0,3 0 117,1 1 1,1 0-1,4 2 1,2-3-9,1-3 0,0-1 0,5 0 0,0-2-383,-2-1 1,8-4 0,-1-4-30,4-1 0,3-5 0,7-4 163,3-9 0,10-7 0,6-12-290,6-5 255,4-7 0,11-7 1,-21 21-1,1-1 1,1 0-1,0 0 26,3-1 1,-1 1-1,1 2 1,0-1-1,0-1 1,0 1-1,-1 0 1,0 2 14,-2 1 0,-1 0 1,18-19-1,-5 9 1,-6 3-4,-8 5 0,-6 11 38,-5 1 0,-6 8 1,-3 5-96,-6 8 0,-4 2 1,-9 7-1,-3 2-141,-2 0 0,-4 7 220,-1 3 1,2-3 0,-4 0 0</inkml:trace>
  <inkml:trace contextRef="#ctx0" brushRef="#br0" timeOffset="50">18139 4545 15789,'8'-4'1461,"0"0"-2532,-6-5-1332,3 8 2334,-5-4 1,2 5-73,1 0 0,-1 1 0,2 3 0,-2 4-112,2 2 0,-3 1 0,3 1-315,-3-1 395,-1 1 0,2-1 1,0 1-825,2-1 721,0 1 1,0-1 0,-1 0 0,1 1 147,1-1 0,-2 1 0,3-1 1,1 1-92,-1-1 1,-2-1-1,2-1 1,0-1 61,1 1 0,-5 1 1,2 1 198,-3 1 1,-1-1-1,-1 2 1,-3 1 146,-3 1 1,-3 1 0,-2-5-1,1 0 15,-1 1 1,1-4 0,-1-2 0,2 0 134,2 1 0,0-4 0,2 4 404,0-2-364,4-1 0,-5-4 0,3 0 433,-3 0-618,2 0 0,-6 0 0,4 0 0,-3 0-59,-2 0 0,1 0 1,-1 0-168,1 0 0,3-2 0,1 0-294,-2-2 0,2-1 74,0 1 1,4-2-1,-2-6 1</inkml:trace>
  <inkml:trace contextRef="#ctx0" brushRef="#br0" timeOffset="51">18128 4637 15789,'11'-4'-188,"0"-1"1,-1 0-1,0-2-9,3 1 0,2 3 1,-1-2-1,4 1 152,3 1 1,1-1 0,7 4 0,1 0-84,-1 0 1,-2 4 13,3-1 0,6 11 0,4-1 0</inkml:trace>
  <inkml:trace contextRef="#ctx0" brushRef="#br0" timeOffset="52">20224 4602 23171,'0'-7'-3963,"0"-1"1,0 0 3224,0-3 0,0-1 463,0 1 0,-2 5-568,-1 2 687,1 3 1,-3 2 1667,5 3-1587,0 2 1,0 7 0,0 1-1,2 1-359,1-1 1,4-1 0,4-1 0,1 2 379,-1 2 1,1-1 0,-2-4-1,-1 0 63,-2-4 1,1 3 0,3-3 0,2 0 116,2 1 0,-2-4 0,4 2 0,-2-1 144,0-2 1,0-1-1,-3 1 1,-1 1 12,1-2 1,3 0-1,0-2-663,-1 0 806,-1 0 1,0-6 0,1-1 1582,1-3-1642,0 3 1,-2-4-1,1 1 1,1-4-139,-1 0 1,3-3-1,-2 2 1,-1 1-109,-1 1 0,-2 2 1,-1-1-121,-2 1 0,2-1 0,-3 1 0</inkml:trace>
  <inkml:trace contextRef="#ctx0" brushRef="#br0" timeOffset="53">20590 4488 21177,'-7'4'-854,"-1"-1"1,5 6 0,-2-1 608,0 2 0,0 3 0,-4 2 0,2 4 87,-2 3 0,0 2 0,0 1 0,1 3 38,-1 2 0,-1-4 0,-1 4 1,-1-2 37,1-3 0,3-1 0,0-1 0,1 0-122,0 0 1,1-4 0,4-1 37,-2-2 0,5 0 1,5-5-1</inkml:trace>
  <inkml:trace contextRef="#ctx0" brushRef="#br0" timeOffset="54">8188 9823 7463,'-12'0'0,"5"0"0,0-2-532,2-1 0,2-4 0,3-4 612,0-1 0,0 5 78,0-1-152,0 0 1,-2 1 17,-2-1-4,3 6 1,-4-5-1,6 5-3,3-2 1,-1 0 0,4 4 51,2 0 1,3 5 0,2 2 0,2 1 36,2 4 1,1-2 0,4 9-1,1 1-15,3 2 1,-3 1 0,4 0 0,0 1-3,3 3 1,-3-2 0,-2 4-1,-1 1-118,-3-1 1,1 0-1,0 3-121,0-1 112,0-6 1,-4 7 0,-1-5-171,-1-2 103,-2-1 0,-4 0 0,-1 0 0,-2 1-25,-4-4 0,1-2 0,-1 2 1,-3-3 31,-3-2 1,-1-2 0,-5-5-1,-2-3 98,-4-1 0,1-1 0,-13-4 0,2 0 0</inkml:trace>
  <inkml:trace contextRef="#ctx0" brushRef="#br0" timeOffset="55">8360 9994 8865,'0'-16'0,"1"-2"-1043,3 0 0,-3 0 927,3 3 0,-3 2 0,-1-2 231,0 2 0,1 2 18,3 0 1,-2 5-55,1 6 0,-1 11 1,-2 8-1,-2 4-35,-1 3 0,0 2 0,-3 4 0,-1-3-65,1-1 0,2-1 0,-2-5 0,1-3 42,2-4 0,1 2 1,-1-2-242,-1-1 100,0-1 0,1-2-156,-1 0 70,0 1 0,3-4 206,-3-1 0,3-4 0,-5 2 0</inkml:trace>
  <inkml:trace contextRef="#ctx0" brushRef="#br0" timeOffset="56">8165 9788 8519,'-6'-15'0,"2"0"-903,3 1 655,1 6 1,1 3 226,3 5 1,2 0 0,7 0 0,2 0 50,4 0 0,3 4 1,2 0-1,1-2-27,2 0 1,5-4 0,0 0-1,3-3-35,3-2 1,1 5 0,-5-3-108,0 0 0,-4 3 0,-4-2 0,-1 3 139,-3 1 0,1 5 0,0 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815"/>
    </inkml:context>
    <inkml:brush xml:id="br0">
      <inkml:brushProperty name="height" value="0.053" units="cm"/>
      <inkml:brushProperty name="color" value="#FF0000"/>
    </inkml:brush>
  </inkml:definitions>
  <inkml:trace contextRef="#ctx0" brushRef="#br0">2153 4442 7983,'-12'0'31,"5"0"1,0 1 143,2 3 0,1 4 0,4 7 1,0 5-3,0 6 0,0 3 1,0 8-1,2 5 38,2 7 0,-2 7 0,4 5-158,-3-28 0,0-1-86,1 2 1,0 0 0,-1 2 0,0 2 0,1 0 0,0 0 44,0 1 1,0 1 0,0 2-1,0 1-87,1 1 0,1 0 0,0 1 1,1 1-1,0 1 0,0-1 138,0 0 1,1 0-1,0 1 1,-1 0 0,-1-3-1,0 0-132,0 1 1,-1 0 0,1-2-1,1 0 21,1 0 0,-1-2 0,-2-3 0,-1-1-4,2-2 0,0-1 0,3 30 9,2-7 0,1-10 0,-1-6 31,0-8 0,-3-5 0,0-7 1,-1-1 20,0-5-408,-2-2 1,-1-6 110,-1 1 0,1-7 0,-4-2-687,0-9 975,0-7 0,-10-16 0,-3-3 0</inkml:trace>
  <inkml:trace contextRef="#ctx0" brushRef="#br0" timeOffset="1">2084 4476 8075,'-6'5'-237,"-4"2"0,2 4 0,-2 2 81,-2 2 0,0 3 0,-2 6 1,-2 3 164,2 3 1,2 3-1,0 1 1,1-3-3,-1 0 1,5-6-1,0 2-136,2-3 0,1-6-237,4-3 366,0-7 0,5-8 0,2-6 0</inkml:trace>
  <inkml:trace contextRef="#ctx0" brushRef="#br0" timeOffset="2">2050 4442 7960,'11'0'131,"-3"-1"1,-1-2 31,2-1 0,5 0 0,2 4 0,-1 0-318,1 0 0,2 4 1,6 1-418,3 2 0,-1-1 197,4 2 375,1 2 0,-2 1 0,-1 7 0</inkml:trace>
  <inkml:trace contextRef="#ctx0" brushRef="#br0" timeOffset="3">2302 6651 7822,'0'-6'53,"0"0"74,0 2 1,0 1-1,1-3 1,3 0-10,3-1 0,0 5 1,0-3-1,4 1-33,3 0 0,-2-4 0,4 3 0,-2 0-43,1 0 0,1-4 1,5 0-1,-3-3-130,-2-4 1,3-3-1,-2 1-93,1-3 0,-4 0 88,1-5 0,-2 2-613,-2 1 497,0-5 1,0 2 0,-2-3 208,-2 1 0,1 1 0,3 4 0</inkml:trace>
  <inkml:trace contextRef="#ctx0" brushRef="#br0" timeOffset="4">3584 8323 8553,'8'-6'-2153,"0"2"2172,-6 8 0,3 3 0,-4 8 148,3 5-152,-2 6 1,4 4 0,-4 3 0,4-2-10,0 0 0,-2-4 0,3 2 0,1-1-39,-2-3 1,3-4-1,-4-4 1,0 0-45,1-3 0,-3-1 1,-1-2-201,1 1 277,-1-6 0,3-6 0,-5-6 0</inkml:trace>
  <inkml:trace contextRef="#ctx0" brushRef="#br0" timeOffset="5">3733 8254 8006,'-13'-5'0,"-1"-2"0,-1-2-356,1 1 0,1 3 0,2 5 1,0 1 387,-1 3 1,1 2-1,-1 7 1,1 2-21,-1 4 1,-3 4-1,-2 3 1,0 2-7,-4 1 0,5-2 1,-1 2-46,1-1 0,3-3 1,-1-6-1,4-3-216,2-4 142,6 0 0,-3-4-218,5-1 286,0-4 45,0 2 0,5-15 0,1-3 0</inkml:trace>
  <inkml:trace contextRef="#ctx0" brushRef="#br0" timeOffset="6">3470 8346 8362,'11'-12'0,"1"1"0,-5-1 0,1 2 0,1 1 0,1 2 0,5 3 0,2-2 0,1 1 0,2 2 0,7 3 0,3 4 0,5 5 0,3 5 0,3 0 0,3 3 0,1 3 0,0 1 0,4 0 0,8 7 0</inkml:trace>
  <inkml:trace contextRef="#ctx0" brushRef="#br0" timeOffset="7">5245 8208 7645,'-8'-5'-858,"1"-2"1,5-2 892,2 1 1,5 3 0,8 5 0,2 0 12,4 0 1,8 0 0,4 0 0,2 0-38,1 0 0,3 1 0,4 2 0,6 1 2,4-2 1,-2 1-1,6-1 1,2 2-10,3-1 1,-26-2-1,0-1 1,-1 0-1,1 0-23,1 0 0,1 0-60,3 0 0,0 0 0,-3 0 1,0 0-1,4 0 0,1 0 77,1 0 0,1 0 1,-1 0-1,1 0 1,1 0-1,0-1 1,0 0-1,0-1 6,-1 0 0,0 0 6,2 0 0,1 1 0,-4-1 0,1 0 0,1-1 0,1 1 1,-1-1-1,0-1 3,0 0 0,1-1 0,0 1 0,0-1 1,1 0-1,0 0 0,1 0 0,0 0 27,2-1 1,1-1-1,2-2 1,0-2-1,5 1 1,0 0-1,-1-2 1,1 0-123,0-2 0,0 2 0,-1 3 1,-1 0-1,3-2 0,0-1 1,-3 2-1,1 0 103,-2 1 1,0 0 0,-2 0-1,-1 0 1,-3 2 0,1 0-1,-2 0 1,0 0-19,-2 2 0,0 0 0,-5 1 0,0 1 0,-1 1 0,0 1 0,-3-1 0,0 0-13,-2 1 0,0 0 0,27-1 0,-1 2 0,-6 0 10,-4 0 1,-3 0 0,-1 0-253,0 0 211,0 0 0,-2 0 1,-2 0-1,-3 0-102,1 0 1,-8 0 0,1 0 142,-4 0 0,-2 0 0,-4 0 0,0 0 0,0 0 0</inkml:trace>
  <inkml:trace contextRef="#ctx0" brushRef="#br0" timeOffset="8">16731 8289 8137,'15'0'0,"2"0"-1128,1 0 1026,1-6 0,9 1 0,3-3 0,6 0 4,5-1 0,7 3 0,2-1 0,1 1 112,2 0 1,0 2-1,1-3 1,1 2-11,-2 3 1,-8-3-1,-1 1 1,-3 1-6,-2 2 0,-8 1 1,-1 0-1,-7 0-18,-5 0 1,-2 0 0,-6 0 5,-5 0 12,-6 0 1,-7 0 0,-9 0-40,-3 0 39,-7 0 0,-7 0 0,-8 0 0,-4 0-28,-6 0 0,-5 0 0,-5 0 0,29 0 1,-2 1-2,-1 1 1,-1 0 0,0-1 0,1 1 0,-3 1 0,-1 0 0,1 0 0,0-1 24,0 0 1,1-1 0,2-1 0,1 1 0,-26-1 0,6 0 29,4 0 0,13-1 0,8-2 0,7-1 46,7 2-51,2 0 0,13 2 0,8 0-34,8 0 1,7 0-25,4 0 54,2 0-16,6 0 0,9 0 0,3 0 0</inkml:trace>
  <inkml:trace contextRef="#ctx0" brushRef="#br0" timeOffset="9">9906 4888 18911,'-8'6'-407,"0"1"0,1 3 0,-6 2 0,-1 0 329,-1 4 1,-4-2 0,1 5 0,-1 1-24,-2 2 1,-7-1-1,6 0 1,-3-3 71,1-2 0,3-1 1,0-3-185,2-1 224,5-4 1,-2-2-79,4-5 1,1 0 0,-1 0-1</inkml:trace>
  <inkml:trace contextRef="#ctx0" brushRef="#br0" timeOffset="10">9677 4911 18026,'5'-6'-1592,"-3"1"1880,6 5 0,-6 1-1632,2 3 960,-2 7 1,-2 3 0,0 7 0,0 2 230,0 2 1,-6 6 0,0-3 0,-2 0 96,1 0 1,3-2 0,-2-3-1,1-1-112,2-3 0,3-3 1,4-5-1,3-4-132,4-3 1,5-3-1,5-2 319,4-3 1,4-7-1,6-7 1</inkml:trace>
  <inkml:trace contextRef="#ctx0" brushRef="#br0" timeOffset="11">3779 8334 8343,'-6'0'-489,"1"2"1,5 3 275,0 6 1,3 2 0,2 7 0,1 4 243,-1 6 1,2 4 0,-2 3-1,2 2-13,2 2 0,-3-3 1,2 3-1,1 0 16,1-1 0,1-3 0,1 0-178,-1-5 159,1 1 1,-2-9-1,-1 3-150,-2-3 53,1-6 0,-2 2 0,-1-6 0,-1-2-137,0-3 219,0-7 0,1-2 0,1-6 0</inkml:trace>
  <inkml:trace contextRef="#ctx0" brushRef="#br0" timeOffset="12">3813 8415 8257,'-11'0'0,"3"0"-1037,1 0 644,4-6 1,-3 5 259,2-3 156,3 3 1,-10 2-1,5 3 1,-2 5 4,1 5 0,-1 0 0,-3 4 0,-1 0-47,1-1 1,-1 1 0,1 3 17,-1-2 1,1-1 0,1 1 0,1-3 0,3-1-185,0 1 0,1-1-141,2-4 326,1-4 0,-3-2 0,5-5 0</inkml:trace>
  <inkml:trace contextRef="#ctx0" brushRef="#br0" timeOffset="13">3756 8346 8257,'0'11'-1006,"0"2"1,0 1 1064,0 1 1,0 4-1,1-2 1,3 2 9,4 5 1,2 0 0,1 7-1,1 1 0,-1 1 0,2-2 0,2 3 1,3 2-55,0 4 0,2-3 1,-4 1-1,-1-2-35,1-2 1,-3-1 0,2-3 0,-2-2 4,-1 0 0,-5-7 0,1 0-266,1-3 59,-4-8 0,5-1 50,-2-5 172,-3-5 0,-5-11 0,-7-5 0</inkml:trace>
  <inkml:trace contextRef="#ctx0" brushRef="#br0" timeOffset="14">3836 8449 7911,'0'-12'-893,"-5"6"0,-2 2 857,-4 3 1,4 1 0,0 1-1,1 3 85,0 4 0,-2 2 1,-3 1-1,-1 1 29,1-1 0,-1 2 1,1 1-1,-2 2-57,-2 2 0,1-2 1,-4 1-1,0 0-26,0-3 1,3 2 0,-3 0 0,3-2 26,5-2 1,-2-1 0,6-3-307,0 0-33,0-5 317,6 2 0,6-15 0,0-3 0</inkml:trace>
  <inkml:trace contextRef="#ctx0" brushRef="#br0" timeOffset="15">3768 8426 8230,'11'-1'-378,"0"-3"1,1 3 0,1-3 0,1 3-327,1 1 969,5 0-281,-7 0 1,9 0-1,-3 0 1,2 0 0,2 1 123,0 3-111,0 2 1,0 2 2,0-1 0,5 1 0,1 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4:09:37.831"/>
    </inkml:context>
    <inkml:brush xml:id="br0">
      <inkml:brushProperty name="height" value="0.053" units="cm"/>
      <inkml:brushProperty name="color" value="#FF0000"/>
    </inkml:brush>
  </inkml:definitions>
  <inkml:trace contextRef="#ctx0" brushRef="#br0">4901 9651 8077,'0'-12'-264,"2"5"0,1 0 190,5 2 0,3 2 0,5 3 1,3 0 36,2 0 1,7-2 0,3 0-1,2-3-9,1-2 0,1 4 0,-2-4-77,-3 2 147,-2-4 0,-6 8 0,-2-3-210,-1 3 53,-10 1 0,7-4-138,-9 0 208,-2 0 63,0 4 0,-10-5 0,-1-1 0</inkml:trace>
  <inkml:trace contextRef="#ctx0" brushRef="#br0" timeOffset="1">5153 9399 8077,'-4'-11'0,"-1"-1"-837,-1 1 481,3-1 1,-7 6 357,3 2 67,-4 3 1,0 2 0,-1 4-1,1 5-68,0 4 0,-1 7 0,1-2 0,-1 2-14,1 2 0,-4-1 1,-1-2-1,1-2 16,-2-1 1,9-2-1,-4-4 1,2 1 23,0-1 1,3-3-1,2-2-10,0-1 1,4 0 0,-2-2 1,6 1 1,3 1-1,6-3 30,-1 2 0,4 1 1,1-2 22,-2 1-60,4-1 1,-4 1 0,3 1-57,0 2 26,-2-5 0,0 7 0,2-4 0,-1 0-23,1 0 1,2 1 0,-4-4 0,-1 3-71,-1 2 1,-1-5 0,-1 3 0,0-1 110,1 0 0,-1 5 0,1-3 0</inkml:trace>
  <inkml:trace contextRef="#ctx0" brushRef="#br0" timeOffset="2">6985 4144 25236,'-5'8'-1301,"-2"0"0,0-1 0,0 5 0,-2-1 922,-1 1 0,-2 0-126,1 4 434,-1-4 1,1 6 0,-1-4-1,1 1 1,0-1 23,-1-1 1,1-2 0,-1 1 0,2-1-152,2 1 0,-2-5 291,3 1 0,-4-5 0,0 2 0</inkml:trace>
  <inkml:trace contextRef="#ctx0" brushRef="#br0" timeOffset="3">6825 4179 15468,'5'-7'0,"2"2"0,0 1-617,1 1 804,-6-1 0,4 5 0,-6 3-688,0 3 1,-6 4-1,-1-1 587,-3-3-99,3 4 1,-3-5 356,2 5-411,3 1 0,0-4 0,5-1-136,0 2 1,0 1-1,2 2-181,1-1 0,2 1 0,4-1 135,-1 0 1,-2 1 0,3-2 0,-2-1 234,-2-1 1,2-5-1,-2 4 1,2-2 28,2-3 0,-3 0 1,2-2-1,1 0-26,1 0 1,2 0-1,2 0 1,3 0 49,1 0 1,1-5 0,4-2 0</inkml:trace>
  <inkml:trace contextRef="#ctx0" brushRef="#br0" timeOffset="4">4352 11380 7972,'11'0'-574,"0"0"0,6 0 0,2 0 616,3 0 0,2 0 0,3 0 0,3-2 37,3-1 0,7 0 1,2-5-1,3-1 14,5-1 0,1-2 0,4-2 0,-2-3-55,2-1 1,5 3-1,1-4 1,-1-1-62,-2-2 1,-2-1 0,-2 0 0,-5-1 29,-2-3 1,-7 3 0,-5-3-1,-5 3 6,-6 1 1,0 0 0,-9 0-223,-1 1 209,-6-1 1,-3-1 0,-5-2-69,0-1 33,-10-4 1,0 5-1,-12-4 1,-5-1-13,-5 2 0,-7-4 0,-14 3 1,22 16-1,0-1 25,-1 1 1,-2 2-1,-1-1 1,-1 1 0,-1 1-1,-1 1 1,-2-1 0,0 1-22,-1 0 1,0 1 0,-1 2-1,-1 0 1,0 0 0,1 0-1,0 2 1,0 0 61,1 1 1,0 0 0,0 3 0,0 0-1,3-1 1,2 1 0,0 2 0,1 1 19,2 1 0,1 2 0,-27 5 0,6 1 0,4 1-19,6-1 1,5 6 0,7 2 0,6 2 0,5 2 1,3 5 0,6 4-159,-1 5 142,6-1 1,1 8 0,5-2-39,0 3 10,5 0 1,1 0-1,7-4 1,2-5-7,4 0 0,4-9 0,3 2 0,2-7-44,1-7 1,-1-2 0,4-2 0,1-1-77,-1-2 149,-1-3 0,6-1 0,0 0 0,-2-2 0,-2-1 0,-3-1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25.127"/>
    </inkml:context>
    <inkml:brush xml:id="br0">
      <inkml:brushProperty name="width" value="0.08571" units="cm"/>
      <inkml:brushProperty name="height" value="0.08571" units="cm"/>
      <inkml:brushProperty name="color" value="#004F8B"/>
    </inkml:brush>
  </inkml:definitions>
  <inkml:trace contextRef="#ctx0" brushRef="#br0">0 8 7998,'0'-4'-173,"0"0"0,0 5 1,0 2-1,0 2 438,0 1-208,0-2 1,0 3 0,0-1 0,0 2-16,0 2 0,3 0 1,-1-2-1,0 1-13,-1 1 1,-1 4 0,0-2-1,2 1-15,1 0 1,-1 1-1,-2-3 1,0 2 38,0-1 1,0 0 0,0 1-508,0-1 311,0-2 1,0 3 0,0-3-659,0-1 801,0-1 0,3 0 0,1-1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0.128"/>
    </inkml:context>
    <inkml:brush xml:id="br0">
      <inkml:brushProperty name="width" value="0.08571" units="cm"/>
      <inkml:brushProperty name="height" value="0.08571" units="cm"/>
      <inkml:brushProperty name="color" value="#004F8B"/>
    </inkml:brush>
  </inkml:definitions>
  <inkml:trace contextRef="#ctx0" brushRef="#br0">7 22 7476,'-4'0'1437,"1"0"-1128,6 0 1,1 0 0,3 0-260,1 0 0,-1 0 76,1 0 1,-1 0-176,1 0 0,0 0-37,2 0 1,-2 0 0,3 0 22,0 0 0,-2-2 0,2-1 0,0 2-178,-2 0 1,2-1 0,-1-1-1,-1 1 241,-1 2 0,3-4 0,1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0.650"/>
    </inkml:context>
    <inkml:brush xml:id="br0">
      <inkml:brushProperty name="width" value="0.08571" units="cm"/>
      <inkml:brushProperty name="height" value="0.08571" units="cm"/>
      <inkml:brushProperty name="color" value="#004F8B"/>
    </inkml:brush>
  </inkml:definitions>
  <inkml:trace contextRef="#ctx0" brushRef="#br0">1 0 8054,'0'5'385,"2"0"0,1 2-357,-2 2 0,3 0 1,-2 3-1,1-1 33,0 1 1,-2 0 0,1 3-1,-1 0-175,-1 0 0,2 0 1,1 0-1,-1 0-310,-2 0 1,1-1-1,1-1 1,0-1-497,0-2 920,2 0 0,0 1 0,4 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2.041"/>
    </inkml:context>
    <inkml:brush xml:id="br0">
      <inkml:brushProperty name="width" value="0.08571" units="cm"/>
      <inkml:brushProperty name="height" value="0.08571" units="cm"/>
      <inkml:brushProperty name="color" value="#004F8B"/>
    </inkml:brush>
  </inkml:definitions>
  <inkml:trace contextRef="#ctx0" brushRef="#br0">1 261 6657,'0'5'224,"0"0"27,3 0 1,-2 0 0,2-1 0,0 1-172,2 0 1,2 0 0,0-2 0,2-1-61,1 2 1,-1-3 0,3 1 0,1-1 53,-2-1 1,1-1 0,-2-1-103,2 0 66,-1-4 1,0 3-1,-4-3-77,1 1 17,-1 0 0,0-2 0,0 2-123,-2 0 123,2 0 0,-7 0 0,3 0-24,-2-1 0,-2 2 1,-2 0-1,-1 0 32,-3 3 0,1-3 0,-1 2 0,-1-1 33,0 0 1,-1 2 0,0-1 0,-1 1 32,1 1 1,0 0-1,-1 1 1,0 0 18,1 2 0,2 3 0,1-1 0,1 2-28,-1 3 0,3-2 1,0 2-1,0-1 11,1-2 1,-1 3 0,3 1-122,0 0 33,0-2 0,4 5 1,1-4-44,1-1 62,-2 2 1,4-2-1,-2 1 1,3-2-8,1-1 1,-2 0 0,0-1 0,1-2-40,1-1 1,1 2-1,-2-2 1,1-2 12,-1 0 1,0-1 0,0-1 0,1-1 34,-1-3 1,0-2-1,-2 0 1,1-2 46,-1 0 0,2-1 0,-1-2 66,-1-1-106,-1-1 0,0 0 1,0 0 73,-1 2-64,0-1 0,0-1 1,-1-1 223,0 3-216,-2-2 1,1 6-1,0-2 198,1 1-126,-2 2 0,2 0 18,-2 2 0,0 2 1,2 4-35,-1 1 0,2 3 0,-1 3 0,-1 1 0,0 1 1,2 1 0,-1-1 0,-1 1-32,0 1 1,2 1-1,-1-3 1,-1-1-41,0-1 1,3 0 0,-1-1-50,2 1 0,-1-3 0,0-1 0,-1-1 50,1-1 0,-2-1 1,1-1-273,1 0 169,0-4 1,-1 0 0,0-4-61,1-2 134,1 2 0,-2-4 0,0 2 0,0-1 5,-1-1 1,2-1 0,-3 3-1,0 0 6,0-1 0,2 3 0,-1-1 124,0 3 0,1 0-3,2 4 0,1-1 0,-1 4 0,1 1 26,-1 3 0,1 2 0,-1 0 1,0 1-37,1-1 0,-1-2 1,2 0-1,0 1-8,1 1 0,2-1 0,-1-1-99,1-2 57,-3 1 0,4-3 0,-3 1-212,-1-1 171,3-1 1,-4-1 0,3-1 0,-2-3-5,1-2 0,0 2 0,-5 0 0,-1-1-23,0 0 0,1-4 0,-3 0 0,0 1-11,-1 1 0,-1 0 0,0 1 1,-1-1 26,-2 1 0,-1-1 0,-3 2 0,-1 0 72,1 1 0,-3 3 1,0 0-1,0 1 34,-1 1 1,3 3-1,-2 2 182,2 2-251,0 0 0,2 4 0,0 1 0,2-1 47,1-1 1,-1 1-1,3 0 3,-2 0-67,1 2 0,4-2 0,1 0 1,2-1-29,0 0 1,2 0 0,1-3 0,1 1-41,1-1 1,3-3 0,-3-1 0,2-2-23,1-1 0,1 0 1,1-1-1,-1-2-6,-1-2 1,1-4 0,-2-1 0,2 0-36,-2 0 0,2-2 1,-2-2-1,-1 1 14,-1 0 0,1 1 0,-1-3-28,-1 0 84,-4 0 0,2 1 1,-3 1 108,0 0-102,2 4 1,-5-5-1,2 3 75,-2-1-32,-1-2 0,0 6 0,0-3 0,0 1 152,0 0 0,0 0 494,0 3-357,0-1 1,-1 4-168,-2 2 1,2 4 0,-1 4 0,1 3 40,1 3 1,0 1 0,0 1-1,0 2-89,0-1 1,0 4 0,0-1-47,0 1-23,3 1 0,-1 5 0,2-1-480,0 0 361,1 0 1,-3-1 0,2 1-1,0 0-229,0-3 0,1 1 0,0-5 0,0 0 345,-2-1 0,3-1 0,-2-1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4.017"/>
    </inkml:context>
    <inkml:brush xml:id="br0">
      <inkml:brushProperty name="width" value="0.08571" units="cm"/>
      <inkml:brushProperty name="height" value="0.08571" units="cm"/>
      <inkml:brushProperty name="color" value="#004F8B"/>
    </inkml:brush>
  </inkml:definitions>
  <inkml:trace contextRef="#ctx0" brushRef="#br0">209 332 7836,'-1'-7'138,"-2"0"0,3-1 0,-3 1 0,1 0 8,0 2 0,1-2 0,-2 1 0,0-2 27,-2 2 1,0 1 0,0-1 28,0 1-132,-2 0 1,0 0 0,-1 0 24,1-1-73,-4 3 1,3-3 0,-3 3-120,0-1 69,3 2 1,-4-4 0,3 4 0,-1 0-34,1 1 1,1 3 0,0 3 14,1 5 0,-1 0 0,2 1 0,0-1 27,1 3 1,3 1-1,0 1 1,1 0 12,1 3 0,1-4 0,1 2 0,3-1 4,-1-2 0,2-3 0,0 0-187,3-2 123,-1-1 0,4-2 0,-3-3-122,1-1 162,3-4 0,-4-2 0,3-3-148,-1-2 142,2-5 0,-4-4 0,3-3-185,-1 0 210,-2-1 1,-1 0 0,-1-1 0,-2 0 4,0 2 0,-3 0 1,0 1-1,-1-2 79,-1-2 1,0 3 0,0 3-1,0 2 166,0 2 1,0 1 0,0 4 698,0 1-734,0 4 1,0 5-1,0 6 1,0 3-5,0 4 0,0 1 0,0 2-71,0 1-87,0 2 1,3 2 0,0 0-141,1-1 59,-2-3 0,4 3 0,-3-1-557,1 0 332,1-6 1,0 5 0,0-5-1,1 2-203,0-1 0,1-1 0,-1-1 1,-1-1-572,1 0 1034,0-6 0,2 8 0,-1-5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4.269"/>
    </inkml:context>
    <inkml:brush xml:id="br0">
      <inkml:brushProperty name="width" value="0.08571" units="cm"/>
      <inkml:brushProperty name="height" value="0.08571" units="cm"/>
      <inkml:brushProperty name="color" value="#004F8B"/>
    </inkml:brush>
  </inkml:definitions>
  <inkml:trace contextRef="#ctx0" brushRef="#br0">8 8 7696,'-3'-4'294,"2"0"1,-3 5 0,4 2-1,0 2-310,0 1 0,1 5 0,1 2 0,0 0-78,0-1 0,0 2 0,-1-1 0,2 1 115,-1 1 0,-1-3 0,1 0-906,0-1 554,1-2 1,-2-1 330,1-1 0,2 1 0,4-1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4.450"/>
    </inkml:context>
    <inkml:brush xml:id="br0">
      <inkml:brushProperty name="width" value="0.08571" units="cm"/>
      <inkml:brushProperty name="height" value="0.08571" units="cm"/>
      <inkml:brushProperty name="color" value="#004F8B"/>
    </inkml:brush>
  </inkml:definitions>
  <inkml:trace contextRef="#ctx0" brushRef="#br0">8 0 7954,'-4'0'422,"0"0"0,4 4-647,0 1 35,0 5 1,1-1-1,2 3 1,2 0-769,1 0 958,-2 2 0,6-6 0,-1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3.114"/>
    </inkml:context>
    <inkml:brush xml:id="br0">
      <inkml:brushProperty name="width" value="0.08571" units="cm"/>
      <inkml:brushProperty name="height" value="0.08571" units="cm"/>
      <inkml:brushProperty name="color" value="#004F8B"/>
    </inkml:brush>
  </inkml:definitions>
  <inkml:trace contextRef="#ctx0" brushRef="#br0">42 1 7973,'-14'0'-624,"5"0"650,-1 0 61,7 0 1,-3 1-55,6 4 1,5 3 0,-1 6-1,0 0-26,-3 0 1,1 0 0,1 2-1,2 3-118,-2 4 0,-2 2 0,-1 0 1,0-1-88,0 1 0,0 2 0,0-1-104,0-2 1,0 1 161,0-6 1,0 0 139,0-5 0,0 0 0,0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5.137"/>
    </inkml:context>
    <inkml:brush xml:id="br0">
      <inkml:brushProperty name="width" value="0.08571" units="cm"/>
      <inkml:brushProperty name="height" value="0.08571" units="cm"/>
      <inkml:brushProperty name="color" value="#004F8B"/>
    </inkml:brush>
  </inkml:definitions>
  <inkml:trace contextRef="#ctx0" brushRef="#br0">0 52 7906,'0'8'409,"0"-1"1,0 2-106,0 1 1,0 2 0,0 5-1,1 0-248,2 0 1,-3-2 0,3 0-1,-1 0-88,0 0 1,-1-3 0,2 0 0,0-1-136,-1-2 0,1-1 0,-3-1-149,3-2 0,-1-3 209,3-4 0,-3-5 0,2-4 0,0 0-56,0-2 0,-2-2 0,1-2 0,0 0 119,-1 0 0,1-1 0,-3 1 0,0 0 131,0 1 0,2 2 1,2 2 77,0 2 0,-2 5 0,3 2 11,1 2 1,0 5-1,0 1 1,-1 2 54,0 3 1,0-2 0,0 3 0,0-1-105,2 0 1,0 3 0,2-4-129,1 1 89,-2-2 1,5-1 0,-2 1-100,1-1-6,-3-3 1,5 2-1,-3-3 1,2-2-17,-1 0 1,0-1-1,0 0 1,-2-1-116,-2-1 0,2-2 0,-1-5 0,-1 0 69,-2-1 0,-2 0 1,2 2-1,-2-2 50,-1-2 1,0 1 0,-3 0 0,0 0-14,0-1 0,-1-1 0,-1 0 1,-1 1 82,-1 1 0,-1 1 1,-3 4-1,1 1 147,-1 2 0,-2 2 1,0 1 132,1 0 0,1 6-189,1 2 1,-1 1-1,1 1-17,-1 3 0,2-2 0,0 2 336,1 0-378,3 1 0,-1 1 0,3 0 0,0 0-7,0 0 0,0-2 0,1 0 0,0 1-120,2 0 1,3-2 0,-1 1 0,1-3 31,2 1 0,-1-3 0,1 1 0,2-2-488,-1-2 1,1-2-1,-1 1 1,0-1-37,1-1 1,1-2 0,-2 0 0,1-3 545,2-2 0,-3-1 0,2-2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5.432"/>
    </inkml:context>
    <inkml:brush xml:id="br0">
      <inkml:brushProperty name="width" value="0.08571" units="cm"/>
      <inkml:brushProperty name="height" value="0.08571" units="cm"/>
      <inkml:brushProperty name="color" value="#004F8B"/>
    </inkml:brush>
  </inkml:definitions>
  <inkml:trace contextRef="#ctx0" brushRef="#br0">97 0 7787,'-7'0'-241,"-1"0"254,1 0 0,2 0 0,0 0 55,-1 0-13,3 0 0,-4 3 0,2 0 0,-2 1 123,0 2 0,2 1 1,0 0 310,-1 0-375,3 4 1,-3-2-1,4 3 1,0 0 75,1-1 0,1-2 0,0 2 1,0-1-8,0 0 1,3 1 0,2-2 0,2 0-187,0-2 1,3 0 0,1-3-1,1 0-295,1-1 1,1-2 0,1-1 0,0 0-257,0 0 0,0-4 0,0-1 0,-1-1-90,-2-2 0,1 1 644,-3-1 0,0-2 0,-2-2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5.692"/>
    </inkml:context>
    <inkml:brush xml:id="br0">
      <inkml:brushProperty name="width" value="0.08571" units="cm"/>
      <inkml:brushProperty name="height" value="0.08571" units="cm"/>
      <inkml:brushProperty name="color" value="#004F8B"/>
    </inkml:brush>
  </inkml:definitions>
  <inkml:trace contextRef="#ctx0" brushRef="#br0">0 38 7903,'4'-4'951,"1"1"-805,1 2 1,3 1-1,0 0-23,1 0-151,0 0 1,0 0 0,0 0-1,-1 0-107,2 0 0,-2 0 1,1 0-1,0 0-135,0 0 1,3 0 0,-3 0 0,1-2-123,0-1 0,-1-2 1,-3 2 391,1-1 0,-1-1 0,1-2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6.010"/>
    </inkml:context>
    <inkml:brush xml:id="br0">
      <inkml:brushProperty name="width" value="0.08571" units="cm"/>
      <inkml:brushProperty name="height" value="0.08571" units="cm"/>
      <inkml:brushProperty name="color" value="#004F8B"/>
    </inkml:brush>
  </inkml:definitions>
  <inkml:trace contextRef="#ctx0" brushRef="#br0">8 0 7894,'-4'1'625,"1"2"-446,2 2 0,1 1 0,0 3 1,0 1-1,0 2 118,0 2 1,0 4 0,0-1-52,0-1-100,0 0 0,1 2 0,1-1 9,0 0 1,4 1-96,-1-1 0,-1 0 1,1-4-59,1-1 1,1-2 0,0 2 0,1-2-14,-1-3 1,1-1 0,-1-3-1,0-2-78,1 0 1,0-2 0,1-1-1,1-4-179,-1-3 1,2-2 0,-1-3 0,-1 0 267,-1-2 0,3-4 0,1 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6.879"/>
    </inkml:context>
    <inkml:brush xml:id="br0">
      <inkml:brushProperty name="width" value="0.08571" units="cm"/>
      <inkml:brushProperty name="height" value="0.08571" units="cm"/>
      <inkml:brushProperty name="color" value="#004F8B"/>
    </inkml:brush>
  </inkml:definitions>
  <inkml:trace contextRef="#ctx0" brushRef="#br0">1 0 7834,'0'8'272,"0"0"1,0 2-1,0 2-79,0 2 0,2 1 0,1 1 1,-1 1 14,1 0 0,-2 4 0,3-2 1,-2 2 37,1-1 1,2 3-1,-2-2-504,1 0 210,-2-4 0,3 4 1,-2-4-461,-1 0 319,2-5 1,-3 1 0,2-3 0,-1-1-532,1 0 1,0-3 370,0-1 0,-2-2 1,1-6-204,-1-2 552,-1-5 0,3-1 0,1-4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7.131"/>
    </inkml:context>
    <inkml:brush xml:id="br0">
      <inkml:brushProperty name="width" value="0.08571" units="cm"/>
      <inkml:brushProperty name="height" value="0.08571" units="cm"/>
      <inkml:brushProperty name="color" value="#004F8B"/>
    </inkml:brush>
  </inkml:definitions>
  <inkml:trace contextRef="#ctx0" brushRef="#br0">0 38 7409,'0'-8'-700,"0"1"0,0 2 1612,0 0-580,0 3 1,3-2 0,0 3 0,1-2-43,2 2 1,0 0 0,2 1-1,-1 0-84,1 0 1,-2 3-1,0 2 1,-1 2-78,1 0 0,0 0 1,0 1-1,-2-1-90,-1 1 0,0 2 0,-3 1 0,0-1-114,0 1 0,-1 0 0,-2-1 0,-2 1-100,-1 1 1,-2 1 0,1-3 0,-1-1 103,1 0 0,-1-3 1,1-1-1049,-1-2 146,4-3-187,-2 0 709,5-6 451,-2 1 0,3-9 0,0 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7.377"/>
    </inkml:context>
    <inkml:brush xml:id="br0">
      <inkml:brushProperty name="width" value="0.08571" units="cm"/>
      <inkml:brushProperty name="height" value="0.08571" units="cm"/>
      <inkml:brushProperty name="color" value="#004F8B"/>
    </inkml:brush>
  </inkml:definitions>
  <inkml:trace contextRef="#ctx0" brushRef="#br0">0 52 7588,'5'0'-101,"0"0"0,1 0 568,1 0 0,0-2 1,1-2-257,-1 0 0,3 3 1,0-3-1,-1 2-167,-1-1 0,0 0 0,0 1 0,1-1-184,1-1 1,0 2 0,-3 0-1,1 0-381,-1 0 0,1 1 1,-1-2 520,1 2 0,-1-2 0,1-1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7.684"/>
    </inkml:context>
    <inkml:brush xml:id="br0">
      <inkml:brushProperty name="width" value="0.08571" units="cm"/>
      <inkml:brushProperty name="height" value="0.08571" units="cm"/>
      <inkml:brushProperty name="color" value="#004F8B"/>
    </inkml:brush>
  </inkml:definitions>
  <inkml:trace contextRef="#ctx0" brushRef="#br0">0 0 7701,'0'8'604,"0"-2"1,0 0 0,0 2-336,0 1 0,0 2 0,0 1 1,0 0-56,0 1 0,0 0 0,1 4 1,1 0-64,0 0 0,1-2 1,-3 0-1,0 0-264,0 0 0,2-1 0,1-1 1,-2-1-509,0-1 0,-1 1 0,1-2-1903,1-1 2524,-1-1 0,3-3 0,-4-2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8.757"/>
    </inkml:context>
    <inkml:brush xml:id="br0">
      <inkml:brushProperty name="width" value="0.08571" units="cm"/>
      <inkml:brushProperty name="height" value="0.08571" units="cm"/>
      <inkml:brushProperty name="color" value="#004F8B"/>
    </inkml:brush>
  </inkml:definitions>
  <inkml:trace contextRef="#ctx0" brushRef="#br0">186 0 7906,'-5'0'-141,"0"0"304,0 0 0,0 0 144,0 0 0,0 0 0,-3 0-134,1 0 1,1 3 0,0 2 0,-3 3 40,1 2 0,0 1 0,-1 5 1,0 1-99,-1 0 0,0 6 1,0 0-1,1 3 66,-1 2-220,2-2 30,1 6 1,0-4-1,1 4 1,2-2 0,1 0-585,1 0 492,5 0 0,2 0 0,5 0 0,2-1 10,2-2 0,5 1 0,3-4-1793,5-2 1883,5 0 0,2-6 0,4 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39.482"/>
    </inkml:context>
    <inkml:brush xml:id="br0">
      <inkml:brushProperty name="width" value="0.08571" units="cm"/>
      <inkml:brushProperty name="height" value="0.08571" units="cm"/>
      <inkml:brushProperty name="color" value="#004F8B"/>
    </inkml:brush>
  </inkml:definitions>
  <inkml:trace contextRef="#ctx0" brushRef="#br0">0 7 7854,'0'-4'-3,"3"1"1,2 6 202,2 2 1,1 1 0,-1 3 0,0 1 12,1 5 1,-1 3-1,2 5 1,0-1-26,1 0 1,0 1 0,-3 0-1,1 1-81,-1 1 0,0 2 1,-2-1-1,0 0-116,-2 3 1,-1-4 0,-2 0 0,0-2-62,0 0 1,0-3-1,-2-1 1,-1-2-710,-2-3 1,0 0 778,-2-4 0,-4 3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3.501"/>
    </inkml:context>
    <inkml:brush xml:id="br0">
      <inkml:brushProperty name="width" value="0.08571" units="cm"/>
      <inkml:brushProperty name="height" value="0.08571" units="cm"/>
      <inkml:brushProperty name="color" value="#004F8B"/>
    </inkml:brush>
  </inkml:definitions>
  <inkml:trace contextRef="#ctx0" brushRef="#br0">14 1 7973,'-8'0'-194,"2"0"0,6 1 0,0 4 188,0 4 0,0 4 1,0 1-1,0 0 1,0 0 1,0 5 0,0 1 0,0 1-3,0-1 1,0-1 0,0-3 0,0 1 2,0 2 1,0 0-1,0-5 1,0 0 1,0-5 0,0 1-22,0 1 0,2 0 42,2-2-17,-2 3 1,10-10 0,-8 4 0,5-6-4,2 0 1,-3 0 0,1 0-41,2 0 0,2 0 0,1 0 0,0-1-94,0-4 1,-4 2-1,-1-5 1,0 0-64,-1 0 0,5 4 0,-4-6 199,4-1 0,1-1 0,0-2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54.879"/>
    </inkml:context>
    <inkml:brush xml:id="br0">
      <inkml:brushProperty name="width" value="0.08571" units="cm"/>
      <inkml:brushProperty name="height" value="0.08571" units="cm"/>
      <inkml:brushProperty name="color" value="#004F8B"/>
    </inkml:brush>
  </inkml:definitions>
  <inkml:trace contextRef="#ctx0" brushRef="#br0">0 1 7998,'0'7'261,"0"1"-169,0-1 0,0 1 0,0-1 0,0 0-43,0 1 1,0 0 0,0 1-1,0 2-4,0 1 0,0-3 0,0 1 0,0 0-28,0 0 1,0 3 0,0-2 0,0-1-1,0 2-12,0 0 0,0-3 1,0 4 8,0 0 1,1-1 0,1-1-1,0 1-106,0 0 103,-1 0 1,-1 0 0,2 1 11,1 0-8,-1 1 0,-2 1 18,0 0-14,0 0 1,0 0 0,0-1 0,0-1 2,0-1 1,1 0 0,0 2 0,2 0 5,-1 2 1,-2 0-1,0-3 1,0-1 9,0 2 0,0 0 0,0 1 1,0 1 28,0-1 0,0 4 0,0-5 0,0 0-23,0 0-16,0-2 1,0 2-1,0-1 17,0 0 0,0-1 1,0 3-214,0 0 182,0-3 1,0 2 0,0-2-1,0 1 0,0 0 0,0 1 0,0-2 0,0 2 10,0 1 0,0-2 0,0-1 0,0 1-2,0 1 1,0 1 0,0-2 0,0-1-7,0 1 0,0 1 0,0-1 1,0-1-3,0 2 1,0-3 0,0 1 0,0-1-6,0 1 2,0 0 0,0 1 0,0-2-2,0 0 0,0 2 0,0 0 0,0 0 5,0 0 1,0 1-1,0-2 17,0 2-23,0-2 1,0 2 0,0-2-1,0 2-3,0 1 0,0-2 1,0-1-1,0 1-2,0 1 0,0 0 0,0 0 0,0-2 4,0 1 1,0-1 0,0 0 0,0 1-11,0-2 0,0 4 0,0-4 0,0 2 7,0-1 1,0 0-1,0 3 1,0-1-16,0-1 1,0 1 0,0-2 0,0 2 0,0 1 1,0-2 0,0-1 0,0 1 5,0-2 1,0 2 0,0-2-123,0 1 119,0-3 1,0 4 0,1-2-6,2 0 0,-2-1 1,1 0 1,-1 1 0,-1 1 4,0-1 0,1 3 0,0-4 1,2 2-1,-1 1 1,-2-1-1,0-1 7,0 0 1,0 2-1,0-1 1,0 0 0,0 0-12,0-1 0,0 0 0,0-2 0,0 1 2,0-1 0,0 0 0,0 0 0,0 1-47,0-1 0,0 2 1,0-1-1,0 1 29,0 0 1,0 1-1,1-1 1,1 1-63,0 1 69,1-2 1,-3 3-59,0-2 59,0-1 1,0 3-1,0-2 1,0 0-18,0 1 0,2-2 0,1 2 0,-2 0-5,0 0 0,-1-1 1,1-1-1,1 0 9,0-2 0,1 0 0,-3 0 0,0 2 26,0 1 0,0-3 1,0 1-1,0-2-15,0 0 0,0 2 0,0-1 0,0 1 3,0-2 0,0 2 1,0 0-1,0-1 2,0-1 0,2 2 0,1 0 14,-2-1 1,0-1-1,-1 0 1,0-1 6,0 1-21,0-1 58,0 1-44,0-1 0,0 1 1,0-1-4,0 0 1,0 1 4,0-1 1,0 1-14,0-1 0,0 1-8,0-1 1,0 1 6,0-1 0,0 1-26,0-1 30,0-3 0,0 3-146,0-2 141,0-2 0,0 1-155,0-1 143,0-2 0,0 3 14,0-2 5,0-1 0,0 3-36,0-1 97,0-3 1,0 5 68,0-3 0,0 0 0,0 3-72,0-4 0,0 3-12,0-1 0,0-1-71,0 3 40,0-4 1,-1 3 3,-1-4 0,1 3 16,-1 2-16,1 1 0,1-1 6,0 0 1,0 0 2,0 3 1,0-1 0,0 1 6,0-1 1,0-2-72,0 0 41,0 0 0,0 3 9,0-1 1,0 0-25,0 1 1,0-1 13,0 1 0,0-1 3,0 1-2,0-4-104,0 2 53,0-5-284,0 3 0,2-10 337,1-2 0,-1-7 0,-2-1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56.805"/>
    </inkml:context>
    <inkml:brush xml:id="br0">
      <inkml:brushProperty name="width" value="0.08571" units="cm"/>
      <inkml:brushProperty name="height" value="0.08571" units="cm"/>
      <inkml:brushProperty name="color" value="#004F8B"/>
    </inkml:brush>
  </inkml:definitions>
  <inkml:trace contextRef="#ctx0" brushRef="#br0">1 127 7107,'5'0'383,"0"0"1,-3 0-311,3 0 1,0 0 0,3 0-24,-1 0 1,-2 0-1,0-1 77,1-1 0,0 1-83,2-1 6,-1 1 1,1 1 0,-1 0 52,1 0 1,-1 0-171,1 0 87,-1 0 0,1 0 0,-1 0 1,0 0 10,1 0 0,-1 0 1,1 0-1,-1 0-8,1 0 1,-1 0 0,1 0-1,-1 0 2,1 0 1,-1 0 0,1 0 0,1 0-18,1 0 0,0 0 0,-2 0 1,0 0-2,2 0 0,-2 0 0,3 0 0,-1 0-17,0 0 0,0 0 1,-3 0 9,1 0 5,2 0 1,-1 0 0,2 0 0,-2 0 8,1 0-6,0 0 1,0 0 60,0 0-63,3 0 0,-3 0 0,1 0 77,0 0-69,2 0 0,-4 2 0,4 1 0,-1-2 31,0 0 0,2-1 1,-2 0-1,2 0-12,1 0 0,0 0 0,0-1 0,0 0-41,0-2 1,2 1 0,1 1-1,-2-1-9,0 0 1,-1-1 0,0 3 0,0 0 32,0-3 0,-1 2 0,1-1 0,0 1-12,0 1 1,0 0 0,0 0 160,0 0-154,0-3 0,0 2 0,0-2 119,0 3-114,-1 0 0,1 0 1,0 0 6,0 0 0,-2-3-19,2 1 1,-4-1 0,5 3-8,0 0 0,-1 0 0,3 0 0,-3-1 11,0-1 0,1 1 1,1-2-1,0 2-12,0-2 1,-1 2 0,1-1 0,0 1 28,0 1 0,-1 0 0,1 0-18,0 0 0,1 0 1,-3 0-1,0 0 305,3 0-297,-3 0 0,4 0 1,-4 0-1,2 0 23,0 0 0,1 0 0,-3 0-27,-1 0 0,4 0 0,-1 0 1,1 0-1,-1-1 0,0-1 0,2 1 0,-3-1 0,2 1 25,-2 1 1,2-1 0,0-1 0,-2 0-8,0 0 1,2 1-1,-1 1 1,-1 0 3,0 0 0,-1-2 1,1-1-1,0 2 5,2 0 1,0 1 0,-1 0-26,0 0 0,1 0 0,-1-1 1,0-1 36,0 0-35,2-1 0,-3 3 1,2 0-1,-1 0 11,1 0 1,1 0 0,-1-2 20,-2-1-32,3 1 0,-2 1 0,2-1 0,0 0 16,0 0 1,-2 1 0,0 1 0,-1 0 12,-1 0 1,2 0 45,0 0-72,-2 0 1,-1-2 0,-2-1-1,2 2 1,1 0-22,0 1 1,-3 0-1,1-1 1,-1-1-13,0 0 1,1 0 0,-2 1 0,0-1 2,-1 0 0,3-1 0,-2 3 0,-1 0 4,1 0 0,0 0 0,-2 0 1,1-1 4,-1-1 1,-1 1 0,0-2 41,-1 3-36,1 0 1,-1 0 0,1 0-197,-1 0 188,0 0 0,1 0 0,-1 0 1,1 0-28,-1 0 1,1 0-1,-1 0 1,1 0-26,-1 0 1,-2 0 0,0 0 32,1 0 1,0 0 61,2 0 0,-1 0-18,1 0 1,-3 0 0,0 0-14,1 0 1,-2 0-1,1 0-7,0 0 0,0 0 0,0 0-2,0 0 1,-1 0 1,2 0-1,-1 0 1,2 0 1,0 0 0,1 0 13,-1 0-13,1 0 1,-3 0-1,0 0 1,0 0 1,2 0 0,1 0 1,-1 0 38,0 0 0,-2 0 0,0 0 7,1 0 0,-2 0-56,1 0-4,0 0 23,-1 0 0,1 0 5,-3 0-86,-1 0-1730,2 0 630,-3 3 1169,0-2 0,0 2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4:58.914"/>
    </inkml:context>
    <inkml:brush xml:id="br0">
      <inkml:brushProperty name="width" value="0.08571" units="cm"/>
      <inkml:brushProperty name="height" value="0.08571" units="cm"/>
      <inkml:brushProperty name="color" value="#004F8B"/>
    </inkml:brush>
  </inkml:definitions>
  <inkml:trace contextRef="#ctx0" brushRef="#br0">8 0 7359,'0'8'80,"0"-1"1,0 1-62,0-1 1,0 1 0,0-1 0,0 1-18,0-1 0,0 0 0,0 1 0,0-1 37,0 1 1,0-1 0,0 1-231,0-1 192,3 1 0,-2-1 1,1 1-1,0 0-36,0 2 1,-1-4 0,2 3-39,-2 1 68,-1-1 0,2-1 1,1 2-4,-2 2 24,0-1 1,-1 1 0,0-2 0,0 1 19,0 1 0,0 2 1,0-3-1,0 2-3,0-1 0,0 1 1,0 2-1,0-1 7,0-2 0,0 1 0,0-2 0,0 1-6,0 1 1,0 1 0,0 0-148,0-1 125,0 1 0,0-3 0,0 4 9,0 0-13,0-3 1,0 1 0,0-2 2,0 0-6,0-2 1,0 6 0,0-4 11,0 1-16,0 2 0,0-3 0,0 4 0,0-1 0,0-1 0,0 1 0,0-2 0,0 2 6,0 1 1,0-2 0,-1-1 0,0 1 11,-2-2 1,1 3 0,2-1-1,0 1 6,0 1 0,0-3 1,0 0-1,0 2 13,0 0 1,0 0 0,-1-1-78,-2 0 47,2-1 0,-2 3 0,3-1 0,0-1 0,0 0 1,0-1-1,-1 3-100,-1 0 94,1 0 0,-2-1 1,3-1-66,0 0 60,0-1 0,0 3 1,0 0-1,0-1-1,0-2 0,0 2 0,0-1 0,0 0-1,0-1 1,0 3 0,0-4 0,0 2 27,0-1 0,0 0 1,0 3-1,0 0-2,0 0 1,-3 0-1,1-1 1,0-1-23,1 0 1,1-2 0,0 3 13,0-2-7,0-3 0,0 4 0,0-2-13,0 1 11,0 0 1,0 0 0,0-1-12,0-1 7,0 2 1,0 0-1,0-2-15,0 1 16,0-3 1,0 6-14,0-4 6,0 3 1,0-4 0,0 2 0,0 0 0,0-1-2,0 1 1,0-3 0,0 3-1,0-1 4,0 0 0,0 2 0,0-2 0,0 0-8,0 1 1,0 0 0,0 2 0,0-1-40,0-2 1,0 1 0,0-1-179,0 2 213,0-1 1,0 0 0,0-3-30,0 2 0,0 1 10,0 1 1,0 0 109,0-2-97,0 2 1,0 0-1,0 0 1,0-1 21,0 1 1,0-2 0,0 1 0,0 1 19,0-1 1,0-1 0,0 0 0,0 0-16,0 0 1,0 3 0,0-3-1,0 0-14,0 0 0,0-1 0,0 1 0,0 0-5,0 0 0,1 0 1,1-2-1,0 2 7,0-1 0,-1 4 1,-1-3-1,0 0-2,0 1 0,0-3 0,0 2 0,0-2 2,0 0 0,0 1 0,0 1-46,0-1 48,0 0 0,0 1 0,0 0 0,0-1-13,0-1 0,0-1 0,0 1 0,0-1-10,0 1 1,0-1 0,0 1 0,0-1 4,0 1 1,0-1 0,0 1 17,0-1 1,0 0 0,0 1-7,0-1 0,0-2 1,0 0 25,0 1-2,0 1 0,0 0 0,0 1-9,0-1 1,0 1 0,0-1-1,0 0-5,0 1 0,0-1 1,0 1 22,0-1-23,0 1 1,0-1 26,0 1 0,0-1-23,0 1 36,0-1-34,0-3 0,0 3 0,0-2 0,0 1 5,0 2 0,0-1 0,0 1 0,0-1 11,0 1 1,0-1-1,0 1-18,0-1 0,0 0 1,0 1-1,0-1-4,0 1 1,0-1 0,0 1-54,0-1 1,0-2-2,0 0 0,0 0 65,0 3-24,0-4 1,0 2 166,0-1-143,0 2 1,0 0 38,0 1 0,0-3 0,0 0 36,0 1 0,0 0-98,0 2 1,0-1-1,0 1-15,0-1 1,0 0 22,3 1 0,-2-1-15,1 1 0,-1-3 18,-1 0 0,0-3 0,0 3 0,0 1 1,0-2 0,0 1 0,0 1 0,0-3 0,0 4 1,0-2 0,0-1 0,0 1 0,0 1 0,0 0 1,0 2-1,0-1-1,0 1 0,0-3 0,0 0 0,0 0 0,0 0 0,0 0 6,0 0 1,0 2 33,0 0 0,0 1 0,0-1-26,0 1 0,0-1 0,0 1 2,0-1 1,0-2 0,0 0-20,0 1 30,0 1-57,0 0 24,0 0 0,1-2 0,1-2-23,0 0-205,1-2 0,-3 2 234,0-6 0,0-4 0,0-5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01.157"/>
    </inkml:context>
    <inkml:brush xml:id="br0">
      <inkml:brushProperty name="width" value="0.08571" units="cm"/>
      <inkml:brushProperty name="height" value="0.08571" units="cm"/>
      <inkml:brushProperty name="color" value="#004F8B"/>
    </inkml:brush>
  </inkml:definitions>
  <inkml:trace contextRef="#ctx0" brushRef="#br0">1 38 7836,'4'0'278,"-1"0"0,-2 0-87,1 0-8,-1 0-119,6 0 5,-3 3 0,1-2 0,-1 2-5,-1 0 0,3-2 0,-2 3 27,0-1 1,1-2-1,-3 1-15,3-1 0,2-1 1,0 0-6,1 0 0,-1 0 1,0 1-1,1 0 11,-1 2 0,1-1 0,-1-2 46,1 0-81,-1 0 0,3 0 0,1 0 35,0 0-41,-1 0 1,1 0-1,-1 0 1,2 0 31,-1 0 0,3 0 1,-1 0-1,1 0-10,1 0 0,-3 0 0,1 0 0,0 0-12,1 0 1,1 0-1,0-2 1,0-1-12,0 2 0,2 0 0,0 0 0,1-1-33,0 0 0,-1-3 0,2 2 0,0-1-19,0 1 0,-2 1 1,2 1-1,-1-1 63,-1 0 1,1-1 0,0 2 0,-2-1-37,3 1 1,-3-2 0,2 3 71,0 0-69,-2 0 1,2 0-1,-2 0 29,1 0-23,-1 0 1,3-1-1,-1-1 51,1 0-62,0-1 1,-1 1 0,-2-1-1,0 2 8,2 0 0,0 0 0,-2-1 1,3 0 35,0 0 1,-2 1 0,2 1-1,-1 0-6,-1 0 0,1 0 0,0 0 0,1 0-27,2 0 0,-2 0 1,1 0-1,0 0 11,-1 0 1,2 0 0,-1 0 0,1 0 4,-1 0 1,1 0 0,-3 0 79,1 0-99,-3 0 1,6 0-1,-3 0 127,0 0-117,3 0 0,-6 0 0,3 0 105,-1 0-118,3 0 0,-4 0 0,2 1 0,-1 1-11,-1 0 1,-1 1 0,1-2-1,0 0 13,0 2 0,-2-1 0,0-2 1,0 0-2,0 0 1,0 0-1,0 0 1,0 0 2,0 0 0,0 0 0,0 0 0,-1 0 5,1 0 1,0 0 0,0 0-137,0 0 120,0 0 1,-3 0 0,1 1-2,0 2 0,-1-3 1,0 3 0,1-2-61,1-1 51,1 0 0,-2 0 0,-2 0 0,1 0-4,0 0 12,0 0 1,0 0-1,1 0 1,0 0 0,-1 0 1,-1 0-1,1 0-3,-1 0 0,-1 0 1,2 0-1,-1 0 3,-2 0 1,2 0-1,-1 1 1,0 0-11,0 2 0,-1-1 1,1-2-1,0 0 0,0 0 1,1 0 0,-2 0 0,1 0 11,-1 0 1,2 0 0,-1 0 0,-1 0 11,-1 0 1,2 0 0,0 0-1,-1 0 17,0 0 0,0 0 0,1 0-2,-1 0-34,3-3 1,-3 2 0,3-1-9,-1 1 0,-1 1 1,-1 0-1,1 0 1,0 0-1,1 0 1,-3 0 0,3 0 0,-1-1 8,0-2 0,2 3 1,-2-3-1,-1 2 24,0 1 1,1 0-1,0 0 1,0 0-15,0 0 0,-1 0 0,1 0-2,-2 0-5,-1 0 1,2 1 0,0 1 13,1 0-14,0 1 1,-5-3 0,0 0 0,0 0 5,2 0 1,0 0 0,1 0 0,-1 0-13,1 0 0,-1 0 0,1 0-21,-1 0 1,-2 0 0,0 0-26,1 0 1,0 0 17,2 0 0,-3 0 19,0 0 0,-3 0 7,3 0-24,0 0-152,3 0 166,-1 0 0,-2 0-55,0 0 15,-3-4-395,4 4 10,-1-4 1,0 4-214,-1 0 0,-1 0 0,1-1 647,-1-1 0,0-2 0,-3-4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06.798"/>
    </inkml:context>
    <inkml:brush xml:id="br0">
      <inkml:brushProperty name="width" value="0.08571" units="cm"/>
      <inkml:brushProperty name="height" value="0.08571" units="cm"/>
      <inkml:brushProperty name="color" value="#004F8B"/>
    </inkml:brush>
  </inkml:definitions>
  <inkml:trace contextRef="#ctx0" brushRef="#br0">1 67 7514,'7'0'489,"1"-2"-333,-1-1-69,1 1 0,-1 2 0,1 0 189,-1 0-181,4-4 1,-3 4 0,3-3 373,0 2-373,0 1 0,4 0 0,0 0 0,0 0 57,0 0 0,0 0 0,0 0 1,0 0-10,3 0 0,-2 0 1,4 0-1,1 0-21,1 0 0,-3 1 0,1 1 0,2 0-26,2 0 0,-1-1 0,3 0 1,-1 0-56,-1 2 0,2 0 1,-2-1-59,1 0 22,3 1 1,-2-3-1,2 0 29,-1 0 7,1 0 1,1 2 0,1 1-198,0-2 184,0 0 1,-3-1 0,0 0-179,2 0 179,0 0 0,0 3 0,1-1 0,1 0 3,1-1 1,-1-1-1,1 0 1,-1 0-15,-1 0 0,2 0 1,0 0-1,0-1 13,-2-2 1,0 2 0,0-2 0,0 1-7,0-1 0,-1 1 0,1 2 1,0 0-37,0 0 1,0 0 0,-1-1 18,1-2 1,-2 2 0,-1-2-1,0 1 1,1-1-2,-1 2 0,-2-3 0,1 1 0,1 0-33,-1-1 0,-3 1 0,1 1-37,0 0 57,0-4 0,-2 5 0,0-1 0,1 0-6,-1 0 0,1 1 1,-2-2-1,0 2 4,-1-2 1,0 2 0,2-1 0,0 0-2,1 0 1,-4 1 0,1-2-1,0 3-37,-1 0 1,2-3 0,-4 1 0,0 0 8,-1 1 1,1 1 0,0 0-1,0 0 7,-1 0 0,-1 3 1,0-1 53,3 0-42,-2-1 0,2-1 0,-2 0 30,1 0-26,-1 0 0,2 0 1,-3 0 8,0 0 0,-1 0 0,-1 0 1,-1 0-1,-1 0 25,1 0 1,-1 0-1,2 0 1,-2 0-16,-1 0 1,-1 2 0,3 0 0,-1 0 26,-2-1 1,0-1 0,0 0 0,1 0-10,-1 0 0,-1 0 1,0 0-1,-1 0-16,1 0 1,-1 0 0,1 0-1,-1 0-210,1 0 0,-1 0-161,1 0 1,-3 0 0,-1 1-194,-1 1-1198,3-1 1754,-5 6 0,5-6 0,-2 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08.170"/>
    </inkml:context>
    <inkml:brush xml:id="br0">
      <inkml:brushProperty name="width" value="0.08571" units="cm"/>
      <inkml:brushProperty name="height" value="0.08571" units="cm"/>
      <inkml:brushProperty name="color" value="#004F8B"/>
    </inkml:brush>
  </inkml:definitions>
  <inkml:trace contextRef="#ctx0" brushRef="#br0">0 112 7822,'5'3'0,"0"-1"0,0 1 0,2-3-2,1 0 123,-1 3 1,1-2 0,-1 1 72,1-1-86,2-1 0,0 0 0,2 0 0,1 0 48,1 0 1,2 0 0,1 0 0,1 0-33,1 0 0,-2 0 1,2 0-1,0 0 16,0 0 1,-1 0 0,2 0 0,0 1-138,2 1 1,0-1 0,1 2 0,-2-2 8,-1-1 1,2 0 0,0 0 0,2 0 44,0 0 1,-1 0 0,0 0-1,0 0 11,2 0 1,-1 0-1,2 0-60,0 0 30,-1 0 0,0 0 0,2 0 110,-1 0-112,3 0 0,-3 0 1,2 0-1,0 0 22,3 0 0,-1 0 0,2 0 1,-1 0-31,-1 0 1,2 0 0,1 0 0,0-1-11,0-2 0,0 2 1,-3-4-1,2 1-12,3 0 0,-2 0 0,1-1 0,-3 2-36,-1-1 1,2 1-1,-3-3-48,3 1 82,3 4 1,-4-5 0,2 3-68,0-2 59,-6 0 0,8 0 1,-5 1-1,0 0-3,-2 0 1,1 0 0,-2-1 0,2 2 12,1-1 1,-1 4 0,-1-3 9,0 2 1,-4 1 6,4 0-23,-4 0 7,1 0-2,-2 0 10,-1 0-7,1 4 7,-1-4 0,3 4-195,0-4 184,-4 0-3,4 0 1,-8 0-116,6 0 0,-3 0 33,3 0 1,-3 0-6,0 0 63,-1-4 52,0 4-57,3-4-15,-3 1 13,0 2-14,3-2 10,-3 3-14,0 0 12,-1 0 141,0 0-133,-2 0 16,5 0-12,-5-4 114,2 4-106,-3-4 24,0 4 1,1 0 5,1 0-22,-1 0 3,2 0 25,-6 0-24,2 0 1,-2 0 1,2 0 0,-1 0 7,-1 0-8,1 0 102,-2 0-99,0 0 1,0 0 1,-3 0 186,2 0-180,-2 0 3,0 0 0,-1 0 18,1 0 15,-1 0 19,1 0-136,-1 0 92,-3 0-61,0 0-1606,-4 0 267,-4-3 958,0 2 423,-3-5 0,-4 5 0,-1-3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12.156"/>
    </inkml:context>
    <inkml:brush xml:id="br0">
      <inkml:brushProperty name="width" value="0.08571" units="cm"/>
      <inkml:brushProperty name="height" value="0.08571" units="cm"/>
      <inkml:brushProperty name="color" value="#004F8B"/>
    </inkml:brush>
  </inkml:definitions>
  <inkml:trace contextRef="#ctx0" brushRef="#br0">0 0 8041,'8'0'-365,"-1"0"0,1 1 1,-1 2-1,0 1 374,1 0 0,-1 3 0,-2-2 0,0 1 22,1 2 0,-3-3 0,1 2 10,-1 1 1,-2 1 0,1-1 11,-1-1 0,-1 1 0,-1-1 17,-1 1 0,1-3-21,-1 0 0,-2-3 25,2 3 0,-3 0-59,2 2 1,1-2-1,2 0-23,0 1 1,2-2 0,2 1-1,0-1 18,2 0 0,0-2 0,2 2-38,-1 0 0,1 1 0,-1-2 0,0 0 18,1 1 1,-3-1 204,0-1 30,-3-1-23,4 6-127,-5-3 0,2 1 1,-4-1 212,-1-1-249,-2 3 0,-1-4 0,0 3 0,-1 1 33,-1 0 1,0-1 0,-1 0 0,-1 1-165,-1 1 1,0-2 0,2-1-261,1-1 0,-1 0 1,1-3 68,-1 0 0,4-1 1,2-2-1,1-2 283,1-1 0,0-2 0,3 1 0,1-1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12.613"/>
    </inkml:context>
    <inkml:brush xml:id="br0">
      <inkml:brushProperty name="width" value="0.08571" units="cm"/>
      <inkml:brushProperty name="height" value="0.08571" units="cm"/>
      <inkml:brushProperty name="color" value="#004F8B"/>
    </inkml:brush>
  </inkml:definitions>
  <inkml:trace contextRef="#ctx0" brushRef="#br0">38 46 7849,'0'-5'-1101,"0"2"1276,0 3 0,-3 1-90,1 1 1,-2 0-33,2 3 0,1 0 1,-2 2-11,3 1 0,0-1 0,0 1 0,0-1 0,0 1 0,0 0 1,0 1-1,0 1-27,3-1 0,-1 3 0,3-1 0,0 2-45,-1-1 1,2-3 0,-1 2 0,2-2-1,0-1 1,3 1-1,0-5 1,0 0 22,1-1 1,-2-3 0,3 0 0,-1 0 4,1-3 0,-3-2 0,2-4-8,0-1 1,-6-2 7,3 2 1,-3-4 0,0 2 0,0-1 11,-2 0 1,-1-1 0,-2 3 30,0-1 0,0-2 1,-3 2-1,-2 1-18,-1 1 0,-5-1 0,-2 1 1,-1 1-9,-1 1 0,0 1 1,1 2-1,-1 3-46,0 1 1,0 1 0,1 0 0,1 1-111,3 1 0,0 2 0,2 4 0,2-1 59,-1 1 1,4 2 0,0 0 80,2-1 0,1 2 0,0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13.584"/>
    </inkml:context>
    <inkml:brush xml:id="br0">
      <inkml:brushProperty name="width" value="0.08571" units="cm"/>
      <inkml:brushProperty name="height" value="0.08571" units="cm"/>
      <inkml:brushProperty name="color" value="#004F8B"/>
    </inkml:brush>
  </inkml:definitions>
  <inkml:trace contextRef="#ctx0" brushRef="#br0">1 31 7142,'0'-4'372,"0"0"1,2 5-325,1 2 1,-1-2 0,-2 5 0,1 2-28,1 1 1,-1 1 0,2-2-1,-2 2-36,2 2 0,-2 0 0,1 0 0,-1 1 21,-1-2 1,2 3-1,1-4-113,-1 2 119,-2-3 1,3 2-1,-1-4-181,0 1 171,2-4 0,-2 2-243,3-4 221,-4 1 0,4-3-86,-3 0 83,2-4 0,1 0 0,-1-4 0,1-2-8,-1-3 1,0-1 0,2-1-1,-1 1 23,0-1 0,-1 0 0,1 0 0,0 0 46,0 0 1,1 3-1,-1 0 1,2 1 38,0 2 0,-2 2 1,-1 1-1,0 2 27,1 0 0,0 2 171,2 2-243,1 0 0,-4 1 1,1 1 13,1 3-13,-2 5 1,1-1 0,-2 4-143,-1 0 134,2 1 1,-4-2-1,4 1-158,-1 0 24,-2-2 0,2 3 0,-3-2 0,0 2-140,0-2 0,0 1 1,0-2-1,0 0-105,0 0 354,0-5 0,4 1 0,0-3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14.146"/>
    </inkml:context>
    <inkml:brush xml:id="br0">
      <inkml:brushProperty name="width" value="0.08571" units="cm"/>
      <inkml:brushProperty name="height" value="0.08571" units="cm"/>
      <inkml:brushProperty name="color" value="#004F8B"/>
    </inkml:brush>
  </inkml:definitions>
  <inkml:trace contextRef="#ctx0" brushRef="#br0">112 1 7682,'-7'0'-88,"2"0"0,0 0 44,-1 0 0,0 1 0,0 0 1,1 2 138,0-2 1,-2 1 0,-1 0-52,1 0 1,0 3 0,0-2 0,1 2-77,1 0 0,3-1 0,-2 1-19,0 1 1,-1-2-150,3 1 210,-1-3 1,4 1-1,2-2-15,2 2 0,1-3 0,2 4-35,-1-1 36,1-2 1,-1 5 0,1-3 2,2 1 19,-1-2 1,1 4 0,-1-1-1,0 0 38,1 0 1,0-1 0,-3 4 0,0-1 55,1 1 0,-3-1 0,-1 1 0,-1-1 8,-1 1 0,-1-1 1,-1 1-1,0-1 48,0 0 1,-3 1-1,0-1 1,-1 1-19,-2-1 0,-1-2 1,0-1-1,0 1-6,-1-1 1,1-3-1,-2 2-340,-1-2 126,2-1 0,-3 0 0,4-1-410,-1-2 1,1-3 479,0-4 0,-1-7 0,1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07:33.792"/>
    </inkml:context>
    <inkml:brush xml:id="br0">
      <inkml:brushProperty name="width" value="0.08571" units="cm"/>
      <inkml:brushProperty name="height" value="0.08571" units="cm"/>
      <inkml:brushProperty name="color" value="#004F8B"/>
    </inkml:brush>
  </inkml:definitions>
  <inkml:trace contextRef="#ctx0" brushRef="#br0">0 1 7169,'0'14'4,"6"0"1,-4 0 0,3 0-64,-4 0 21,-1 7 0,0-6 0,0 4 0,0 2-70,0-3 0,5 1 1,0-5 9,-2 0 0,-2 1 0,-1-1-63,0 0 1,0-5 160,0 1 0,0-7 0,0 3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03.972"/>
    </inkml:context>
    <inkml:brush xml:id="br0">
      <inkml:brushProperty name="width" value="0.08571" units="cm"/>
      <inkml:brushProperty name="height" value="0.08571" units="cm"/>
      <inkml:brushProperty name="color" value="#004F8B"/>
    </inkml:brush>
  </inkml:definitions>
  <inkml:trace contextRef="#ctx0" brushRef="#br0">1 30 7942,'0'-4'0,"0"1"-189,0 3 301,3 0 1,-1 0 108,3 0-119,-4 3-25,6-2 0,-5 2 204,3-3-148,0 0-49,2 4 1,-2-3-13,0 1 3,0-1 1,3-1-1,-1 0-21,0 0 1,1 0 0,-1 0 0,2 0 105,1 0-40,-2-3-56,3 2 0,-4-3 15,1 4 0,0 0-150,2 0 166,-2 0-33,3 0 11,0 0 1,-3 0-4,6 0-15,-6 0 1,6 0-73,-1 0 1,1 0 105,1 0-154,0 0 116,0 0-6,-1 0 1,0 0 104,1 0-125,-2 0 0,5 0 0,-3 0 1,1 0-1,0 0 29,2 0 0,0 0 0,-2-2 0,3-1 7,0 2 1,-2 0 0,2 1-1,1 0-6,2 0 0,-4 0 1,4 0-1,0 0-21,-1 0 1,2 0 0,1 0-1,1 0 9,-1 0 0,-1 0 0,1 0-14,1 0 1,-2 0-6,2 0 0,-2 0 0,-1 0-14,0 0 11,1 0 0,-2 2-33,-1 1 0,2-1 16,-2-2 0,1 0 1,1 0 7,-2 0 1,0 0-1,-1 1 1,0 1 0,1 0 1,2 1 0,-1-3 0,0 0 2,-1 0 1,-3 1-1,3 0 1,1 2 10,0-1 0,2-2 0,-2 0 0,1 0-28,0 0 1,-1 0 0,3 0 0,-2 0 21,1 0 0,-4 0 0,5 0-51,0 0 37,0 0 1,-2 0-1,0 0-40,1 0 37,3 0 1,-3-2 0,2-1 3,-2 2-2,-1 0 0,1-2 1,1 1-1,1 0 4,-1 1 0,-1 1 0,0 0 1,-1 0-13,0 0 0,1 0 0,-2 0 9,-1 0 1,1 0 0,-3 0 0,1 0 0,1 0 2,-1 0 1,3 0-1,-3 0 1,0 0-6,-2 0 1,1 0 0,0 0-21,-2 0 20,0 0 1,1 0-1,1 0-153,-2 0 149,0 0-6,-1 0-20,0 0 0,0 0 0,0 0 0,0 0 0,0 0 9,0 0 1,-1 0-13,1 0 1,3 0-1,-1 0 6,0 0 0,-2-2 0,-2-1 0,-1 2 20,1 0 1,1 1 0,-1 0 0,-1 0 13,-2 0 1,4 0 0,-3 0 0,2 0-7,-1 0 0,-3 0 0,2 0 0,-1 0-2,0 0 0,1 0 1,-2 0-1,1 0-6,-1 0 1,0-1 0,0 0 0,1-2-4,-1 1 1,-3 2 0,-1 0-9,1 0 3,0 0 5,2 0 0,-3 0-2,0 0 0,-3 0 2,3 0 1,-2 0-56,1 0 0,-1 0-79,2 0 0,-3 0-310,3 0 268,0 0 59,3 0 57,-1 0 0,0 0 1,-1 2-1,-1 1-83,0-2 0,0 0-332,0-1 276,0 0 1,0-2 203,-1-1 0,-2-6 0,1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05.269"/>
    </inkml:context>
    <inkml:brush xml:id="br0">
      <inkml:brushProperty name="width" value="0.08571" units="cm"/>
      <inkml:brushProperty name="height" value="0.08571" units="cm"/>
      <inkml:brushProperty name="color" value="#004F8B"/>
    </inkml:brush>
  </inkml:definitions>
  <inkml:trace contextRef="#ctx0" brushRef="#br0">0 75 8344,'8'3'46,"-1"-1"96,0 0 0,1-1 0,-1-1-94,1 0 0,-1 0 1,1 0-1,-1 0 1,1 0 3,-1 0 0,3 2 0,0 1-32,-1-2 33,3 0 0,-2 2 0,4-1 109,-2 0-121,1-2 1,1 1 0,1 1-1,1 0 38,1 0 1,-1-1-1,2-1 1,1 0 7,1 0 0,0 0 0,1 0 0,-1 0-17,1 0 0,3 0 1,0-1-1,1-1-66,1 0 1,0-3-1,2 3-115,-1 0 135,0-2 1,2 3 0,0-2 0,-2 0-9,1 1 1,-1-1 0,0 3-66,1 0 60,1 0 1,-2 0 0,0 0-53,-1 0 50,2 0 1,-3 0-1,4 0 1,-2 0 2,1 0 1,-1 0 0,0 0-1,0 0 0,0 0 1,1 0 0,-2 0 0,-1 0-2,1 0 0,2 0 0,-1 0 0,0 0 2,0 0 1,-2 0-1,2 0 1,2 0 75,0 0 1,-2 0 0,0 0-10,1 0-63,1 0 1,-1 0-1,-1-1 1,1 0 23,1-2 1,0-2 0,-1 3-35,0 0 18,-1 1 0,0-1 1,1-1 100,0 2-104,1 0 0,0 1 1,-1 0-1,-1 0 21,1 0 1,1 0 0,-1 0-1,-1 0 6,1 0 0,-1-3 0,-1 1 0,1 0 13,-1 1 0,-1 1 0,2 0 0,-2 0-10,-1 0 0,-1-1 0,0 0 0,-1-2-36,1 2 1,-2 0 0,0 1 0,-2 0 34,-1 0 0,3 0 0,-2 0-56,0 0 1,0 0 35,-2 0 1,-1 0-137,1 0 118,-1 0 1,-1 0 0,0 0 51,0 0-54,0-3 0,-3 2 0,1-2 0,-1 2 28,0 1 0,1 0 1,-3 0-1,0-2 6,1-1 1,-3 1-1,2 2 1,-2 0-35,-1 0 0,1 0 0,-1 0 1,1 0-74,-1 0 1,1 0 0,-2-1 0,0-1-303,-1 0 1,-2 0-489,2 2 217,0-4-1224,-1 3 953,-1-2 906,-3 3 0,0-3 0,0-1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38.790"/>
    </inkml:context>
    <inkml:brush xml:id="br0">
      <inkml:brushProperty name="width" value="0.08571" units="cm"/>
      <inkml:brushProperty name="height" value="0.08571" units="cm"/>
      <inkml:brushProperty name="color" value="#004F8B"/>
    </inkml:brush>
  </inkml:definitions>
  <inkml:trace contextRef="#ctx0" brushRef="#br0">0 237 7969,'8'0'0,"0"0"0,-1 0 0,1 0 0,-1 0 0,1 0 0,0 0 1000,-1 0-756,4 0 1,-1 0-1,2 0 1,-1 0-100,1 0 0,0 0 1,3 0-1,-1 0-45,2 0 0,1-2 0,-2-1 74,1 1-102,-1 1 0,0 1 0,0 0 0,1 0 61,2 0 0,-2 0 1,2 0-30,-2 0-35,-1 0 1,3 0 0,1 0 98,0 0-73,-2 0-61,5 0 0,-3 0 1,2 0-1,0 0 1,0 0-1,1 0 0,1 0 58,0 0 1,0-2-1,-1-1 1,1 2-56,0 0 1,3 0 0,-1-1-1,0 0 18,-2 0 1,0 1 0,0 1-1,1-1 13,1-1 1,-1 1-1,1-2-24,-1-1 1,0 3 0,1-2-1,1 0-129,1 1 118,-3-4 0,3 4 1,-3-2-1,0 0 13,2-1 0,-1 3 1,-2-2-159,0 0 122,0 2 1,0 1-1,-1-1 1,1 0-3,0 0 0,-2 0 0,-1 1 0,1-2-7,1 1 0,1 2 0,-1 0 0,-1 0 12,0 0 1,-2-3 0,2 0 0,0 2 13,0 0 1,1 1-1,1 0 1,0-1 2,-1-1 1,1 1 0,0-2 0,0 2 24,0 1 1,2-2 0,1-1-49,-2 1 0,0 1 0,-1-1 0,1 0 0,1-1-21,3 0 22,-1 2 1,0-3-1,-3 2-14,2-1 0,0-2 0,-1 2 1,0-1-3,0 1 0,-2-2 0,0 2 0,0 2 1,0 0 1,-3 1 0,1-1 0,-1-1 5,-1 0 0,3-1 0,-5 3 0,1 0 1,1 0 0,-3 0 0,2 0 0,-2 0-6,-1 0 0,3 0 1,0-1-1,-1 0 0,-1-2 0,2 1 0,-1 1-61,0-2 63,3 2 0,-4-2 1,3 3 3,-1 0-5,-2-3 0,4 2 0,-3-2 1,1 1 1,-1 0 1,1 1-1,0-1 1,0 1-6,1 1 0,-3-3 1,4 1-1,-1 0-10,-2 1 0,2-1 1,1-1 13,-1 1 0,2 1 0,-3 1 0,0 0 1,0 0-14,-1-3 1,1 2 0,-2-1 0,-1 1-5,0 1 1,0 0 0,1 0 0,-2 0 1,-1 0 0,1 0 0,-2 0 4,0 0 1,-1 0 0,-4 0 0,1 0-101,0 0 102,-1 0 1,1 0 0,0 0-189,-1 0 127,-3 0 1,3-3-358,-2 1-1119,-1-1-938,-1 3 2110,-3 0 1,0-3 0,0-1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39.210"/>
    </inkml:context>
    <inkml:brush xml:id="br0">
      <inkml:brushProperty name="width" value="0.08571" units="cm"/>
      <inkml:brushProperty name="height" value="0.08571" units="cm"/>
      <inkml:brushProperty name="color" value="#004F8B"/>
    </inkml:brush>
  </inkml:definitions>
  <inkml:trace contextRef="#ctx0" brushRef="#br0">8 0 7890,'-4'0'283,"0"0"1,10 0-180,2 0 0,-1 3 0,-2 0-2,1 2-81,0-4 1,1 6-1,-1-2 1,-1 2 72,1 1 1,-2-1 0,1 1 0,-1-1 45,0 1 1,-2 2-1,0 0-67,-1 0-98,-1-2 0,0 0 0,-1-1 0,-1 2-3,-3 1 0,-2-4 0,0 2 1,1-2-281,1 1 1,0 0 307,-3-2 0,1 2 0,-1-3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41.876"/>
    </inkml:context>
    <inkml:brush xml:id="br0">
      <inkml:brushProperty name="width" value="0.08571" units="cm"/>
      <inkml:brushProperty name="height" value="0.08571" units="cm"/>
      <inkml:brushProperty name="color" value="#004F8B"/>
    </inkml:brush>
  </inkml:definitions>
  <inkml:trace contextRef="#ctx0" brushRef="#br0">23 0 6358,'0'5'265,"0"1"-151,0-5 0,0 6 206,0-2-255,0-1 1,-1 1 0,-1-1 0,0 0 88,0 2 1,1 1 0,1 0-53,0 1 1,0 0 0,0-1 0,0 1-22,0 0 0,0 2 0,0 0 0,0-1-9,0 0 0,0 2 1,0 1-1,0 0-9,0 1 1,0 0 0,0 2-1,0 0 13,0 1 1,0-1 0,0 0 0,0 1 11,0 2 1,0-2-1,0 2-68,0-2 29,0-1 0,0 0 0,0 2-27,0 0 16,-3-1 0,2 3 0,-1-4 0,1 2-35,1 0 0,-1-1 1,-1 3-1,0-1 21,0 0 1,1-1 0,1-1 0,0-1-33,0 0 1,0 1 0,0-1 0,0 0 2,0 0 0,0-2 0,0 0 0,0 0 12,0 2 0,0 0 1,0 0-1,0 0-7,0 1 1,0-1-1,0 0 1,0 0 13,0 1 0,3-1 0,-1 0-51,0 1 41,-1-5 0,0 5 0,0-2-44,2 0 39,-1-1 1,-2 5 0,1 0 0,1-1 0,0-1 0,1 2 1,-3-1-1,0 0 1,0 0 0,0-1 0,0 1 1,0 0-2,0 0 1,0-1-1,0 0 1,0-1-2,0 0 0,0 0 0,0 1 1,0-1-5,0 0 0,1 0 0,0 1 0,2-2-2,-1-1 0,-1 1 0,-1 0 1,0 1 2,0 0 0,2 5 0,1-5 20,-2 1-18,0 0 1,-1 0 0,0-1 0,0 0 0,0 0 0,0 1 8,0-1-7,0 0 0,0-2 0,0 0 1,0 0-1,0 1 0,0-2 1,0 5-1,0-4 1,0 1-28,0 0 1,0 0-1,0 2 1,0-2-1,0-1 1,0 1-1,0-1 1,0 1 15,0-2 1,0 3 0,0-3-1,0 0-15,0 1 0,0-3 0,0 2 10,0-1 1,0 2 0,0-3 0,0-1 24,0 0-16,0-2 0,0 2 0,0 0 1,0 1-8,0 0 0,0-2 0,0 0 0,0-1 4,0 1 1,0 0-1,0 0 1,0 1 3,0 2 0,0-1 1,0-3-1,0 1 10,0 0 0,0-1 1,0 1-4,0 0 0,0-1 0,0 1-33,0-1 0,0-1 1,0-1-1,0 1 6,0 0 0,0 2 1,0 0 3,0-1 0,0 1 0,0-1 60,0 1-45,0 3 1,0-2 0,0 1 0,0-2 4,0 0 0,0-3 0,0 0 0,0 1-4,0 1 1,0-2 0,0 0 0,0 1-3,0 1 1,0-2 0,0 0 0,0 1-2,0 1 0,0 0 0,-1 1-33,-1-1 0,1 1-26,-2 0 0,2-1-57,-2 1 1,2-3 1,-1 0-510,1-3 337,1 1 1,0-4-704,0-1 784,0-2 1,0-7 214,0-2 0,-3-8 0,-2-3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43.452"/>
    </inkml:context>
    <inkml:brush xml:id="br0">
      <inkml:brushProperty name="width" value="0.08571" units="cm"/>
      <inkml:brushProperty name="height" value="0.08571" units="cm"/>
      <inkml:brushProperty name="color" value="#004F8B"/>
    </inkml:brush>
  </inkml:definitions>
  <inkml:trace contextRef="#ctx0" brushRef="#br0">1 76 8124,'4'0'216,"3"0"1,-2 0-110,1 0 1,0 0 0,-1 0-44,1 0 1,0 0 0,2 0-1,0 0 8,-1 0 0,1 0 1,-1 0-1,1 0-23,0 0 0,-1 0 1,1 0-1,0 0-36,-1 0 0,2 1 1,0 1-1,2 1 48,1-2 1,-2 0 0,3 0 0,0 1 21,2 0 1,0 1 0,0-2 0,1 0-14,-1 2 0,3-1 0,-1-2-58,0 0 35,3 0 0,-3 0 0,3 0-189,1 0 142,-2 0 1,2 0 0,-2 0 0,0 0-12,3 0 1,-4 0 0,1 0-1,-1 0-4,-1 0 19,5 0 0,-5 0-9,3 0 1,-2 0 0,1 0 0,1 0-1,-1 0 13,2 0 0,-1 0 0,0 0 0,1 0-27,2 0 0,-3 0 0,0 0 1,1 0-24,-2 0 0,2 0 0,-2 0 0,0 0 24,-1 0 1,1 0-1,-2 0 166,1 0-159,-1 0 1,-1 0 0,-1 0 35,0 0 0,0 0 0,1 1 0,-1 1 0,0 0-5,0 0 0,2-1 0,0-1 0,-2 0-6,2 0 0,-2 0 1,3 0-1,-2 0-17,-1 0 1,0 0-1,1 0 1,-1 0 15,0 0 0,0 0 1,1 0-1,-1 0 1,0 0 0,-2 0 1,1 0-1,1 0-12,2 0 0,1 0 0,-3 0 0,0-1 15,0-1 1,1 1 0,0-2-63,1 2 53,0 1 0,1 0 0,-3-1 0,1 0 15,-1-2 0,3 1 0,0 2 0,-1-1-5,-1-2 0,-1 2 0,0-2 0,0 1-11,1-1 0,1 0 1,-1 1-1,-2-1-56,1 2 1,-1 0-1,1 0 1,0-1 1,1 0 1,-4-1 0,1 3-1,1-1 42,0-1 0,1 1 0,0-2 0,-2 3 7,0 0 1,0-3 0,1 0-1,0 2-8,-1 0 1,-2-2-1,3 1 10,-1 0-6,-4 1 1,5-1 0,-2-1-81,0 1 74,3 2 0,-7 0 1,3 0-1,-1-1 3,0-2 1,1 2 0,-4-1 0,1 1 3,-1 1 0,1 0 0,0-1 0,-1-1 30,1 0 1,2-1 0,0 3 0,0 0-30,-2 0 0,0 0 1,0 0-1,2 0-5,0 0 0,0 0 0,-2 0 1,-1 0 2,1 0 0,-1 0 0,1 0 1,0 0-13,-1 0 0,1 0 0,0 0 172,-1 0-156,1 0 0,-1 0 0,1 0 46,0 0-42,-1 0 1,1-2-1,0-1 1,-1 2 7,1 0 1,-3 1 0,0 0-1,1 0 8,1 0 0,-2 0 0,0 0-210,1 0-628,-3 0 107,1 0 709,-4 0 0,-4-4 0,0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45.015"/>
    </inkml:context>
    <inkml:brush xml:id="br0">
      <inkml:brushProperty name="width" value="0.08571" units="cm"/>
      <inkml:brushProperty name="height" value="0.08571" units="cm"/>
      <inkml:brushProperty name="color" value="#004F8B"/>
    </inkml:brush>
  </inkml:definitions>
  <inkml:trace contextRef="#ctx0" brushRef="#br0">16 1 7712,'0'5'-529,"0"0"660,0 1 1,0-2-1,0 1 1,0 1-113,0 1 1,0-2 0,0 0-1,0 2-2,0 2 0,2 0 1,1 2-1,-1 0 53,-2 1 0,0 2 0,0 0 0,0-2-29,0 2 1,0 3 0,0 1-1,0-1 26,0-1 1,0 0 0,0 1-135,0 1 102,0-1 0,0-1 0,0 0-172,0 1 157,0 0 0,0 2 0,0-2 0,0 2-19,0 0 0,0 2 1,0 1-1,0-1 2,0-1 1,0 0 0,0 1 0,0-2 2,0 0 1,-2 1 0,-1-1 0,2 0 64,0-1 1,1 0 0,0-2-1,0 1-15,0 1 0,-1 1 0,-1-2 1,0 0-46,0 0 1,1 2 0,1-1-1,0-1 29,0-1 1,0-1 0,0 1-173,0 2 131,3-5 1,-2 4 0,2-4-307,-2 2 217,2 0 1,-2 0 0,2 0 0,-3 1 43,0-1 0,3 0 1,-1 1-1,0 1 13,-1 1 0,-1 0 0,1-3 0,1 0 71,0 1 0,1 1 0,-3 1 0,0-1 22,0-1 1,0-1 0,2 2 0,1 0-48,-2 0 1,0 1-1,-1-3 1,0 1-20,0-1 0,0 0 0,0 0 0,0 1 19,0-1 1,0 0-1,0 0-185,0 1 166,0-1 1,0 0 0,0 1 41,0-1-15,0 0 1,0 0 0,0 1 0,0-1 9,0 0 1,0 0 0,0 1 0,0 1 18,0-2 1,0 4 0,-1-3-1,0-1-33,-2-2 1,1 2-1,2-3 1,0 0-4,0 1 0,0-3 0,0 2 0,0-1-34,0-2 0,0 0 1,0-1-1,0-1 22,0 1 0,0-1 0,0 1 0,0 0 2,0-1 0,0 1 1,0 0-57,0-1 54,0 1 1,0-1-121,0 1 115,0 0 1,0-1 0,0 1 0,0 0-3,0-1 0,0-2 0,0 0 0,0 1-3,0 1 0,0 1 0,0-1 1,0 1 13,0 0 0,0-1 0,0 1 2,0 0 0,0-1 0,0 1-6,0-1 1,0 1 0,0 0 7,0-1 1,0 1 0,0 0-1,0-1-7,0 1 1,-1-1 32,-2 1-31,2 0 0,-2-1-56,3 1 42,0-4 0,0 0-18,0-1 0,-1-1 7,-1 3 1,1-3-1,-2 3 25,2 1 1,1-1 0,0 0 0,0 1 16,0 0 1,0 2 0,0 0-5,0-1 0,0 1-14,-3 0-4,2-1 1,-3-2 19,1 0-559,2-3 306,-2 1 1,1-7-668,-1-3 900,0-1 0,3-6 0,0 2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47.024"/>
    </inkml:context>
    <inkml:brush xml:id="br0">
      <inkml:brushProperty name="width" value="0.08571" units="cm"/>
      <inkml:brushProperty name="height" value="0.08571" units="cm"/>
      <inkml:brushProperty name="color" value="#004F8B"/>
    </inkml:brush>
  </inkml:definitions>
  <inkml:trace contextRef="#ctx0" brushRef="#br0">1 24 7079,'7'-1'103,"1"-2"0,0 3 1,-1-3-1,1 1 40,0 0 0,-1 1 0,1-2 0,-1 3-26,1 0 0,0 0 0,-1 0 0,2 0-16,1 0 1,-1 0-1,3 0 1,0 0 9,0 0 0,1 0 0,2 0 0,0 0 12,0 3 1,1-2-1,0 1 1,1-1-10,1-1 1,0 0 0,-1 0-1,2 0 26,0 0 1,-1 0-1,2 0-81,2 0 9,0 0 1,1 0 0,-1 0-55,1 0 30,0 0 0,3-2 1,-1-1-1,0 1 27,-2-2 1,0 3-1,0-1 1,-1 1 4,-1 1 1,0 1-1,-3 1 1,2 0 46,1 0 0,-1 1 0,0 1 0,0-1-66,0 0 0,1 1 1,-2-3-1,0 2-63,2-1 1,0-2 0,1 1 0,-3 1-31,0 1 1,-1-1 0,-1-2-1,1 0 22,-1 0 1,0 0-1,0 0-67,1 0 80,0 0 1,-2 0-1,1 0 1,1 0-4,2 0 0,-2 0 0,1 0 0,1 0-4,-1 0 0,-1-1 1,2 0-1,2-2-1,0 1 1,-2 1 0,0-1 0,1-1-74,1 2 0,1-3 0,0 2 0,0 0 47,0 1 0,-3-1 0,1-1 7,0 1 0,-2 2 1,1 0-1,-1 0 40,-2 0-25,-1 0 0,0 0 1,1 0-1,0 0-22,0 0 0,0 0 0,-2 0-307,0 0 319,0 0 0,1 0 0,-1 0-113,0 0 115,0 0 1,1 0 0,-2 0-1,0 0-17,-2 0 0,-2 0 1,3 0-1,0 0 0,-1 3 0,1-2 1,-2 1-1,0-1 36,0-1 1,2 0 0,-3 0 0,0 0 8,1 0 1,-1 0 0,2 0-1,0 0-7,-1 0 0,0 3 0,0-1 0,1 0-4,0-1 0,-2-1 1,2 0-1,0 0 0,0 0 0,-3 0 0,2 0-20,0 0 18,-2 0 0,3 0 1,-3 0-39,1 0 41,0 0 0,1 0 0,-1 0 0,0 0-2,1 0 0,-3 0 0,3 0 1,0 0-30,-1 0 1,1 0 0,-2 0 0,1 0 20,0 0 1,-2 0 0,0 0 0,0 0 24,2 0 1,-1 0 0,1 0-1,-1 0 7,1 0 0,-1 0 0,2-1 0,-1-1 8,0 0 0,0-1 1,-2 3-1,0 0-13,-1 0 0,1 0 0,0 0 143,-1 0-144,1 0 0,-3 0 0,0 0 34,1 0 1,1 0 0,0 0-106,1 0 0,-3 0-62,0 0 1,-2 0-91,2 0 210,-3 0 0,-2-3 0,-5-1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48.890"/>
    </inkml:context>
    <inkml:brush xml:id="br0">
      <inkml:brushProperty name="width" value="0.08571" units="cm"/>
      <inkml:brushProperty name="height" value="0.08571" units="cm"/>
      <inkml:brushProperty name="color" value="#004F8B"/>
    </inkml:brush>
  </inkml:definitions>
  <inkml:trace contextRef="#ctx0" brushRef="#br0">16 16 7052,'-4'-4'-95,"4"0"0,-4 3 0,3 0 463,-1-2-244,1 1 0,-2 3-67,3 1 0,0 0 0,0 4 1,0 1 7,0 3 1,0 3 0,0 0 0,3 2 5,2 3 0,-1 2 1,1 2-73,1 1 1,1 1-1,0 1 1,-1 1 56,-1 1-24,0-6 0,0 4 1,-1-7-1,1-1-34,-1-1 0,-3-2 0,2-1 0,-2-3-227,-1-2 179,0-3 1,0-4 0,-1-5-21,-2-4 1,2-4 0,-3-2 0,-1-3-5,1-3 0,2-2 0,-3-1 0,1-1 7,0-1 0,2 0 1,0-1-1,1 1 65,1 3 1,0 5-1,1 1 1,1 4 71,3 1 1,0 1 0,2 4 0,2 2-2,-1 1 1,1 0 0,1 3 127,0 0-116,0 0 0,-2 3 0,-1 0 228,1 1-232,0 1 1,-4 0 0,-2 1 69,-1-1 0,-1 2 0,0 1-15,0 0 0,-3-1 1,-2 0-162,-2-2 1,-1 1 0,1-4-31,-1 0 1,0-1 0,1-1 0,-1 0-203,0 0 1,1-3-1,0 0 1,2-1-143,2-2 1,2 2 0,-1-1-358,0-1 760,-1 2 0,3-3 0,3 3 0,2-3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0:15:49.983"/>
    </inkml:context>
    <inkml:brush xml:id="br0">
      <inkml:brushProperty name="width" value="0.08571" units="cm"/>
      <inkml:brushProperty name="height" value="0.08571" units="cm"/>
      <inkml:brushProperty name="color" value="#004F8B"/>
    </inkml:brush>
  </inkml:definitions>
  <inkml:trace contextRef="#ctx0" brushRef="#br0">115 31 7998,'-3'-7'-151,"-2"2"1,0-1 0,0 4-1,0-1 121,1 0 0,-3 2 0,2-2 0,-2 3-57,0 0 0,-1 0-174,0 0 289,1 0 0,-1 0 0,1 3-31,2 2 0,-1 2 1,4 0-1,-1 2 8,0 1 0,2-1 1,-2 4-1,3 0 7,0-1 1,2 1 0,2-3 0,-1 1 4,0 0 0,3-4 0,-1 2 1,2-3-1,1 0 0,-1-3 0,1 0 0,0-3-80,-1 0 0,1 0 0,-1 0 59,1-3 0,-1-1 0,-1-4-146,-1 1 139,-3-1 1,4-1-1,-1 0 1,-1-1-33,-2 1 0,0 0 60,1 2-2,-2-1 1,2 3 21,-3 0 1,1 3-10,1-1 0,0 6 0,3 2-34,1 2 1,1 1 0,0-1 0,2 1-33,1-1 1,-1-2 0,3 0 0,0-1 0,0 0 1,0 0 0,1 2 0,0-1 32,1-2 1,-2 2-1,-1-2 140,0-2-85,3 0 0,-3 2 0,3-1 132,-2 0-119,1-5 1,-1 2-1,-2-4 1,-1 1-18,2 0 1,-3-2 0,1-3-31,-3-1 1,0-1 0,-3 3-1,-2-1-11,0-2 1,-1 1-1,0 3 1,-1-1-10,-1 0 0,-2 1 0,-4-1 0,0 0-7,1 1 0,-1 2 0,1 1 0,-2 0 24,-1 2 1,1 2 0,-1 0 239,2 0-242,0 3 0,1 1 0,1 4 46,1-1-42,4 1 0,-3 0 0,4-1 73,0 1-79,0 0 1,0-1-1,1 1 1,1 0-7,0-1 0,4 0 0,-1-1 0,2-2-9,1-1 0,-1 1 1,1-2-1,0 0 12,-1 0 0,1-2 0,0-2 0,-1-1-9,1-2 1,-1 0 0,-1-1 0,-1 0-18,1 1 1,-2 0-1,0-3 1,-1 0 21,-1 1 1,0-1-1,0 0 232,0 1-42,1 2-84,-3 2 0,0 3 213,3 0-282,-2 0 0,3 1 0,-2 1 262,0 4-250,4 0 1,-4 5-1,3 0 1,0 0 33,-1 3 1,3 0 0,-3 2 0,1-1 11,1 0 0,-5 0 0,3-2 0,-2 0-17,1 0 1,-1 2-1,-2-1 1,0 0-49,0-1 0,-1-3 0,0 2 0,-3-1-61,0 1 1,-1-2 0,-3 0 0,1-2 59,-1 0 0,0-4 1,1 0-466,-1-1 1,1-2 0,-1 0-637,0-2 808,1-3 0,-1-7 1,1 0-1,1-1-74,1-1 1,4-1 0,-2-1 0,2 2 334,1 0 0,4 0 0,0-2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2f5ffd1f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f2f5ffd1f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2f5ffd1f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f2f5ffd1f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2243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2f5ffd1f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f2f5ffd1f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88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2f5ffd1f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f2f5ffd1f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863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2f5ffd1f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f2f5ffd1f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046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2f5ffd1f4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f2f5ffd1f4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856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492918" y="374650"/>
            <a:ext cx="8079600" cy="12435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chemeClr val="accent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4"/>
          <p:cNvSpPr txBox="1">
            <a:spLocks noGrp="1"/>
          </p:cNvSpPr>
          <p:nvPr>
            <p:ph type="body" idx="1"/>
          </p:nvPr>
        </p:nvSpPr>
        <p:spPr>
          <a:xfrm>
            <a:off x="507492" y="1530350"/>
            <a:ext cx="3497700" cy="542400"/>
          </a:xfrm>
          <a:prstGeom prst="rect">
            <a:avLst/>
          </a:prstGeom>
          <a:noFill/>
          <a:ln>
            <a:noFill/>
          </a:ln>
        </p:spPr>
        <p:txBody>
          <a:bodyPr spcFirstLastPara="1" wrap="square" lIns="68575" tIns="34275" rIns="68575" bIns="34275" anchor="ctr" anchorCtr="0">
            <a:normAutofit/>
          </a:bodyPr>
          <a:lstStyle>
            <a:lvl1pPr marL="457200" lvl="0" indent="-228600" algn="l" rtl="0">
              <a:lnSpc>
                <a:spcPct val="85000"/>
              </a:lnSpc>
              <a:spcBef>
                <a:spcPts val="1000"/>
              </a:spcBef>
              <a:spcAft>
                <a:spcPts val="0"/>
              </a:spcAft>
              <a:buClr>
                <a:srgbClr val="262626"/>
              </a:buClr>
              <a:buSzPts val="1700"/>
              <a:buNone/>
              <a:defRPr sz="1700" b="0" cap="none">
                <a:solidFill>
                  <a:srgbClr val="262626"/>
                </a:solidFill>
                <a:latin typeface="Calibri"/>
                <a:ea typeface="Calibri"/>
                <a:cs typeface="Calibri"/>
                <a:sym typeface="Calibri"/>
              </a:defRPr>
            </a:lvl1pPr>
            <a:lvl2pPr marL="914400" lvl="1" indent="-228600" algn="l" rtl="0">
              <a:lnSpc>
                <a:spcPct val="85000"/>
              </a:lnSpc>
              <a:spcBef>
                <a:spcPts val="1200"/>
              </a:spcBef>
              <a:spcAft>
                <a:spcPts val="0"/>
              </a:spcAft>
              <a:buClr>
                <a:srgbClr val="262626"/>
              </a:buClr>
              <a:buSzPts val="1500"/>
              <a:buNone/>
              <a:defRPr sz="1500" b="1"/>
            </a:lvl2pPr>
            <a:lvl3pPr marL="1371600" lvl="2" indent="-228600" algn="l" rtl="0">
              <a:lnSpc>
                <a:spcPct val="85000"/>
              </a:lnSpc>
              <a:spcBef>
                <a:spcPts val="1200"/>
              </a:spcBef>
              <a:spcAft>
                <a:spcPts val="0"/>
              </a:spcAft>
              <a:buClr>
                <a:srgbClr val="262626"/>
              </a:buClr>
              <a:buSzPts val="1400"/>
              <a:buNone/>
              <a:defRPr sz="1400" b="1"/>
            </a:lvl3pPr>
            <a:lvl4pPr marL="1828800" lvl="3" indent="-228600" algn="l" rtl="0">
              <a:lnSpc>
                <a:spcPct val="85000"/>
              </a:lnSpc>
              <a:spcBef>
                <a:spcPts val="1200"/>
              </a:spcBef>
              <a:spcAft>
                <a:spcPts val="0"/>
              </a:spcAft>
              <a:buClr>
                <a:srgbClr val="262626"/>
              </a:buClr>
              <a:buSzPts val="1200"/>
              <a:buNone/>
              <a:defRPr sz="1200" b="1"/>
            </a:lvl4pPr>
            <a:lvl5pPr marL="2286000" lvl="4" indent="-228600" algn="l" rtl="0">
              <a:lnSpc>
                <a:spcPct val="85000"/>
              </a:lnSpc>
              <a:spcBef>
                <a:spcPts val="1200"/>
              </a:spcBef>
              <a:spcAft>
                <a:spcPts val="0"/>
              </a:spcAft>
              <a:buClr>
                <a:srgbClr val="262626"/>
              </a:buClr>
              <a:buSzPts val="1200"/>
              <a:buNone/>
              <a:defRPr sz="1200" b="1"/>
            </a:lvl5pPr>
            <a:lvl6pPr marL="2743200" lvl="5" indent="-228600" algn="l" rtl="0">
              <a:lnSpc>
                <a:spcPct val="85000"/>
              </a:lnSpc>
              <a:spcBef>
                <a:spcPts val="1200"/>
              </a:spcBef>
              <a:spcAft>
                <a:spcPts val="0"/>
              </a:spcAft>
              <a:buClr>
                <a:srgbClr val="262626"/>
              </a:buClr>
              <a:buSzPts val="1200"/>
              <a:buNone/>
              <a:defRPr sz="1200" b="1"/>
            </a:lvl6pPr>
            <a:lvl7pPr marL="3200400" lvl="6" indent="-228600" algn="l" rtl="0">
              <a:lnSpc>
                <a:spcPct val="85000"/>
              </a:lnSpc>
              <a:spcBef>
                <a:spcPts val="1200"/>
              </a:spcBef>
              <a:spcAft>
                <a:spcPts val="0"/>
              </a:spcAft>
              <a:buClr>
                <a:srgbClr val="262626"/>
              </a:buClr>
              <a:buSzPts val="1200"/>
              <a:buNone/>
              <a:defRPr sz="1200" b="1"/>
            </a:lvl7pPr>
            <a:lvl8pPr marL="3657600" lvl="7" indent="-228600" algn="l" rtl="0">
              <a:lnSpc>
                <a:spcPct val="85000"/>
              </a:lnSpc>
              <a:spcBef>
                <a:spcPts val="1200"/>
              </a:spcBef>
              <a:spcAft>
                <a:spcPts val="0"/>
              </a:spcAft>
              <a:buClr>
                <a:srgbClr val="262626"/>
              </a:buClr>
              <a:buSzPts val="1200"/>
              <a:buNone/>
              <a:defRPr sz="1200" b="1"/>
            </a:lvl8pPr>
            <a:lvl9pPr marL="4114800" lvl="8" indent="-228600" algn="l" rtl="0">
              <a:lnSpc>
                <a:spcPct val="85000"/>
              </a:lnSpc>
              <a:spcBef>
                <a:spcPts val="1200"/>
              </a:spcBef>
              <a:spcAft>
                <a:spcPts val="1200"/>
              </a:spcAft>
              <a:buClr>
                <a:srgbClr val="262626"/>
              </a:buClr>
              <a:buSzPts val="1200"/>
              <a:buNone/>
              <a:defRPr sz="1200" b="1"/>
            </a:lvl9pPr>
          </a:lstStyle>
          <a:p>
            <a:endParaRPr/>
          </a:p>
        </p:txBody>
      </p:sp>
      <p:sp>
        <p:nvSpPr>
          <p:cNvPr id="90" name="Google Shape;90;p14"/>
          <p:cNvSpPr txBox="1">
            <a:spLocks noGrp="1"/>
          </p:cNvSpPr>
          <p:nvPr>
            <p:ph type="body" idx="2"/>
          </p:nvPr>
        </p:nvSpPr>
        <p:spPr>
          <a:xfrm>
            <a:off x="507492" y="2064813"/>
            <a:ext cx="3497700" cy="2400300"/>
          </a:xfrm>
          <a:prstGeom prst="rect">
            <a:avLst/>
          </a:prstGeom>
          <a:noFill/>
          <a:ln>
            <a:noFill/>
          </a:ln>
        </p:spPr>
        <p:txBody>
          <a:bodyPr spcFirstLastPara="1" wrap="square" lIns="68575" tIns="34275" rIns="68575" bIns="34275" anchor="t" anchorCtr="0">
            <a:normAutofit/>
          </a:bodyPr>
          <a:lstStyle>
            <a:lvl1pPr marL="457200" lvl="0" indent="-342900" algn="l" rtl="0">
              <a:lnSpc>
                <a:spcPct val="85000"/>
              </a:lnSpc>
              <a:spcBef>
                <a:spcPts val="1000"/>
              </a:spcBef>
              <a:spcAft>
                <a:spcPts val="0"/>
              </a:spcAft>
              <a:buClr>
                <a:srgbClr val="262626"/>
              </a:buClr>
              <a:buSzPts val="1800"/>
              <a:buChar char="●"/>
              <a:defRPr sz="1800"/>
            </a:lvl1pPr>
            <a:lvl2pPr marL="914400" lvl="1" indent="-323850" algn="l" rtl="0">
              <a:lnSpc>
                <a:spcPct val="85000"/>
              </a:lnSpc>
              <a:spcBef>
                <a:spcPts val="1200"/>
              </a:spcBef>
              <a:spcAft>
                <a:spcPts val="0"/>
              </a:spcAft>
              <a:buClr>
                <a:srgbClr val="262626"/>
              </a:buClr>
              <a:buSzPts val="1500"/>
              <a:buChar char="○"/>
              <a:defRPr sz="1500"/>
            </a:lvl2pPr>
            <a:lvl3pPr marL="1371600" lvl="2" indent="-317500" algn="l" rtl="0">
              <a:lnSpc>
                <a:spcPct val="85000"/>
              </a:lnSpc>
              <a:spcBef>
                <a:spcPts val="1200"/>
              </a:spcBef>
              <a:spcAft>
                <a:spcPts val="0"/>
              </a:spcAft>
              <a:buClr>
                <a:srgbClr val="262626"/>
              </a:buClr>
              <a:buSzPts val="1400"/>
              <a:buChar char="■"/>
              <a:defRPr sz="1400"/>
            </a:lvl3pPr>
            <a:lvl4pPr marL="1828800" lvl="3" indent="-304800" algn="l" rtl="0">
              <a:lnSpc>
                <a:spcPct val="85000"/>
              </a:lnSpc>
              <a:spcBef>
                <a:spcPts val="1200"/>
              </a:spcBef>
              <a:spcAft>
                <a:spcPts val="0"/>
              </a:spcAft>
              <a:buClr>
                <a:srgbClr val="262626"/>
              </a:buClr>
              <a:buSzPts val="1200"/>
              <a:buChar char="●"/>
              <a:defRPr sz="1200"/>
            </a:lvl4pPr>
            <a:lvl5pPr marL="2286000" lvl="4" indent="-304800" algn="l" rtl="0">
              <a:lnSpc>
                <a:spcPct val="85000"/>
              </a:lnSpc>
              <a:spcBef>
                <a:spcPts val="1200"/>
              </a:spcBef>
              <a:spcAft>
                <a:spcPts val="0"/>
              </a:spcAft>
              <a:buClr>
                <a:srgbClr val="262626"/>
              </a:buClr>
              <a:buSzPts val="1200"/>
              <a:buChar char="○"/>
              <a:defRPr sz="1200"/>
            </a:lvl5pPr>
            <a:lvl6pPr marL="2743200" lvl="5" indent="-304800" algn="l" rtl="0">
              <a:lnSpc>
                <a:spcPct val="85000"/>
              </a:lnSpc>
              <a:spcBef>
                <a:spcPts val="1200"/>
              </a:spcBef>
              <a:spcAft>
                <a:spcPts val="0"/>
              </a:spcAft>
              <a:buClr>
                <a:srgbClr val="262626"/>
              </a:buClr>
              <a:buSzPts val="1200"/>
              <a:buChar char="■"/>
              <a:defRPr sz="1200"/>
            </a:lvl6pPr>
            <a:lvl7pPr marL="3200400" lvl="6" indent="-304800" algn="l" rtl="0">
              <a:lnSpc>
                <a:spcPct val="85000"/>
              </a:lnSpc>
              <a:spcBef>
                <a:spcPts val="1200"/>
              </a:spcBef>
              <a:spcAft>
                <a:spcPts val="0"/>
              </a:spcAft>
              <a:buClr>
                <a:srgbClr val="262626"/>
              </a:buClr>
              <a:buSzPts val="1200"/>
              <a:buChar char="●"/>
              <a:defRPr sz="1200"/>
            </a:lvl7pPr>
            <a:lvl8pPr marL="3657600" lvl="7" indent="-304800" algn="l" rtl="0">
              <a:lnSpc>
                <a:spcPct val="85000"/>
              </a:lnSpc>
              <a:spcBef>
                <a:spcPts val="1200"/>
              </a:spcBef>
              <a:spcAft>
                <a:spcPts val="0"/>
              </a:spcAft>
              <a:buClr>
                <a:srgbClr val="262626"/>
              </a:buClr>
              <a:buSzPts val="1200"/>
              <a:buChar char="○"/>
              <a:defRPr sz="1200"/>
            </a:lvl8pPr>
            <a:lvl9pPr marL="4114800" lvl="8" indent="-304800" algn="l" rtl="0">
              <a:lnSpc>
                <a:spcPct val="85000"/>
              </a:lnSpc>
              <a:spcBef>
                <a:spcPts val="1200"/>
              </a:spcBef>
              <a:spcAft>
                <a:spcPts val="1200"/>
              </a:spcAft>
              <a:buClr>
                <a:srgbClr val="262626"/>
              </a:buClr>
              <a:buSzPts val="1200"/>
              <a:buChar char="■"/>
              <a:defRPr sz="1200"/>
            </a:lvl9pPr>
          </a:lstStyle>
          <a:p>
            <a:endParaRPr/>
          </a:p>
        </p:txBody>
      </p:sp>
      <p:sp>
        <p:nvSpPr>
          <p:cNvPr id="91" name="Google Shape;91;p14"/>
          <p:cNvSpPr txBox="1">
            <a:spLocks noGrp="1"/>
          </p:cNvSpPr>
          <p:nvPr>
            <p:ph type="body" idx="3"/>
          </p:nvPr>
        </p:nvSpPr>
        <p:spPr>
          <a:xfrm>
            <a:off x="4505706" y="1528826"/>
            <a:ext cx="3497700" cy="541800"/>
          </a:xfrm>
          <a:prstGeom prst="rect">
            <a:avLst/>
          </a:prstGeom>
          <a:noFill/>
          <a:ln>
            <a:noFill/>
          </a:ln>
        </p:spPr>
        <p:txBody>
          <a:bodyPr spcFirstLastPara="1" wrap="square" lIns="68575" tIns="34275" rIns="68575" bIns="34275" anchor="ctr" anchorCtr="0">
            <a:normAutofit/>
          </a:bodyPr>
          <a:lstStyle>
            <a:lvl1pPr marL="457200" lvl="0" indent="-228600" algn="l" rtl="0">
              <a:lnSpc>
                <a:spcPct val="85000"/>
              </a:lnSpc>
              <a:spcBef>
                <a:spcPts val="1000"/>
              </a:spcBef>
              <a:spcAft>
                <a:spcPts val="0"/>
              </a:spcAft>
              <a:buClr>
                <a:srgbClr val="262626"/>
              </a:buClr>
              <a:buSzPts val="1700"/>
              <a:buNone/>
              <a:defRPr sz="1700" b="0" cap="none">
                <a:solidFill>
                  <a:srgbClr val="262626"/>
                </a:solidFill>
                <a:latin typeface="Calibri"/>
                <a:ea typeface="Calibri"/>
                <a:cs typeface="Calibri"/>
                <a:sym typeface="Calibri"/>
              </a:defRPr>
            </a:lvl1pPr>
            <a:lvl2pPr marL="914400" lvl="1" indent="-228600" algn="l" rtl="0">
              <a:lnSpc>
                <a:spcPct val="85000"/>
              </a:lnSpc>
              <a:spcBef>
                <a:spcPts val="1200"/>
              </a:spcBef>
              <a:spcAft>
                <a:spcPts val="0"/>
              </a:spcAft>
              <a:buClr>
                <a:srgbClr val="262626"/>
              </a:buClr>
              <a:buSzPts val="1500"/>
              <a:buNone/>
              <a:defRPr sz="1500" b="1"/>
            </a:lvl2pPr>
            <a:lvl3pPr marL="1371600" lvl="2" indent="-228600" algn="l" rtl="0">
              <a:lnSpc>
                <a:spcPct val="85000"/>
              </a:lnSpc>
              <a:spcBef>
                <a:spcPts val="1200"/>
              </a:spcBef>
              <a:spcAft>
                <a:spcPts val="0"/>
              </a:spcAft>
              <a:buClr>
                <a:srgbClr val="262626"/>
              </a:buClr>
              <a:buSzPts val="1400"/>
              <a:buNone/>
              <a:defRPr sz="1400" b="1"/>
            </a:lvl3pPr>
            <a:lvl4pPr marL="1828800" lvl="3" indent="-228600" algn="l" rtl="0">
              <a:lnSpc>
                <a:spcPct val="85000"/>
              </a:lnSpc>
              <a:spcBef>
                <a:spcPts val="1200"/>
              </a:spcBef>
              <a:spcAft>
                <a:spcPts val="0"/>
              </a:spcAft>
              <a:buClr>
                <a:srgbClr val="262626"/>
              </a:buClr>
              <a:buSzPts val="1200"/>
              <a:buNone/>
              <a:defRPr sz="1200" b="1"/>
            </a:lvl4pPr>
            <a:lvl5pPr marL="2286000" lvl="4" indent="-228600" algn="l" rtl="0">
              <a:lnSpc>
                <a:spcPct val="85000"/>
              </a:lnSpc>
              <a:spcBef>
                <a:spcPts val="1200"/>
              </a:spcBef>
              <a:spcAft>
                <a:spcPts val="0"/>
              </a:spcAft>
              <a:buClr>
                <a:srgbClr val="262626"/>
              </a:buClr>
              <a:buSzPts val="1200"/>
              <a:buNone/>
              <a:defRPr sz="1200" b="1"/>
            </a:lvl5pPr>
            <a:lvl6pPr marL="2743200" lvl="5" indent="-228600" algn="l" rtl="0">
              <a:lnSpc>
                <a:spcPct val="85000"/>
              </a:lnSpc>
              <a:spcBef>
                <a:spcPts val="1200"/>
              </a:spcBef>
              <a:spcAft>
                <a:spcPts val="0"/>
              </a:spcAft>
              <a:buClr>
                <a:srgbClr val="262626"/>
              </a:buClr>
              <a:buSzPts val="1200"/>
              <a:buNone/>
              <a:defRPr sz="1200" b="1"/>
            </a:lvl6pPr>
            <a:lvl7pPr marL="3200400" lvl="6" indent="-228600" algn="l" rtl="0">
              <a:lnSpc>
                <a:spcPct val="85000"/>
              </a:lnSpc>
              <a:spcBef>
                <a:spcPts val="1200"/>
              </a:spcBef>
              <a:spcAft>
                <a:spcPts val="0"/>
              </a:spcAft>
              <a:buClr>
                <a:srgbClr val="262626"/>
              </a:buClr>
              <a:buSzPts val="1200"/>
              <a:buNone/>
              <a:defRPr sz="1200" b="1"/>
            </a:lvl7pPr>
            <a:lvl8pPr marL="3657600" lvl="7" indent="-228600" algn="l" rtl="0">
              <a:lnSpc>
                <a:spcPct val="85000"/>
              </a:lnSpc>
              <a:spcBef>
                <a:spcPts val="1200"/>
              </a:spcBef>
              <a:spcAft>
                <a:spcPts val="0"/>
              </a:spcAft>
              <a:buClr>
                <a:srgbClr val="262626"/>
              </a:buClr>
              <a:buSzPts val="1200"/>
              <a:buNone/>
              <a:defRPr sz="1200" b="1"/>
            </a:lvl8pPr>
            <a:lvl9pPr marL="4114800" lvl="8" indent="-228600" algn="l" rtl="0">
              <a:lnSpc>
                <a:spcPct val="85000"/>
              </a:lnSpc>
              <a:spcBef>
                <a:spcPts val="1200"/>
              </a:spcBef>
              <a:spcAft>
                <a:spcPts val="1200"/>
              </a:spcAft>
              <a:buClr>
                <a:srgbClr val="262626"/>
              </a:buClr>
              <a:buSzPts val="1200"/>
              <a:buNone/>
              <a:defRPr sz="1200" b="1"/>
            </a:lvl9pPr>
          </a:lstStyle>
          <a:p>
            <a:endParaRPr/>
          </a:p>
        </p:txBody>
      </p:sp>
      <p:sp>
        <p:nvSpPr>
          <p:cNvPr id="92" name="Google Shape;92;p14"/>
          <p:cNvSpPr txBox="1">
            <a:spLocks noGrp="1"/>
          </p:cNvSpPr>
          <p:nvPr>
            <p:ph type="body" idx="4"/>
          </p:nvPr>
        </p:nvSpPr>
        <p:spPr>
          <a:xfrm>
            <a:off x="4505706" y="2063243"/>
            <a:ext cx="3497700" cy="2400300"/>
          </a:xfrm>
          <a:prstGeom prst="rect">
            <a:avLst/>
          </a:prstGeom>
          <a:noFill/>
          <a:ln>
            <a:noFill/>
          </a:ln>
        </p:spPr>
        <p:txBody>
          <a:bodyPr spcFirstLastPara="1" wrap="square" lIns="68575" tIns="34275" rIns="68575" bIns="34275" anchor="t" anchorCtr="0">
            <a:normAutofit/>
          </a:bodyPr>
          <a:lstStyle>
            <a:lvl1pPr marL="457200" lvl="0" indent="-342900" algn="l" rtl="0">
              <a:lnSpc>
                <a:spcPct val="85000"/>
              </a:lnSpc>
              <a:spcBef>
                <a:spcPts val="1000"/>
              </a:spcBef>
              <a:spcAft>
                <a:spcPts val="0"/>
              </a:spcAft>
              <a:buClr>
                <a:srgbClr val="262626"/>
              </a:buClr>
              <a:buSzPts val="1800"/>
              <a:buChar char="●"/>
              <a:defRPr sz="1800"/>
            </a:lvl1pPr>
            <a:lvl2pPr marL="914400" lvl="1" indent="-323850" algn="l" rtl="0">
              <a:lnSpc>
                <a:spcPct val="85000"/>
              </a:lnSpc>
              <a:spcBef>
                <a:spcPts val="1200"/>
              </a:spcBef>
              <a:spcAft>
                <a:spcPts val="0"/>
              </a:spcAft>
              <a:buClr>
                <a:srgbClr val="262626"/>
              </a:buClr>
              <a:buSzPts val="1500"/>
              <a:buChar char="○"/>
              <a:defRPr sz="1500"/>
            </a:lvl2pPr>
            <a:lvl3pPr marL="1371600" lvl="2" indent="-317500" algn="l" rtl="0">
              <a:lnSpc>
                <a:spcPct val="85000"/>
              </a:lnSpc>
              <a:spcBef>
                <a:spcPts val="1200"/>
              </a:spcBef>
              <a:spcAft>
                <a:spcPts val="0"/>
              </a:spcAft>
              <a:buClr>
                <a:srgbClr val="262626"/>
              </a:buClr>
              <a:buSzPts val="1400"/>
              <a:buChar char="■"/>
              <a:defRPr sz="1400"/>
            </a:lvl3pPr>
            <a:lvl4pPr marL="1828800" lvl="3" indent="-304800" algn="l" rtl="0">
              <a:lnSpc>
                <a:spcPct val="85000"/>
              </a:lnSpc>
              <a:spcBef>
                <a:spcPts val="1200"/>
              </a:spcBef>
              <a:spcAft>
                <a:spcPts val="0"/>
              </a:spcAft>
              <a:buClr>
                <a:srgbClr val="262626"/>
              </a:buClr>
              <a:buSzPts val="1200"/>
              <a:buChar char="●"/>
              <a:defRPr sz="1200"/>
            </a:lvl4pPr>
            <a:lvl5pPr marL="2286000" lvl="4" indent="-304800" algn="l" rtl="0">
              <a:lnSpc>
                <a:spcPct val="85000"/>
              </a:lnSpc>
              <a:spcBef>
                <a:spcPts val="1200"/>
              </a:spcBef>
              <a:spcAft>
                <a:spcPts val="0"/>
              </a:spcAft>
              <a:buClr>
                <a:srgbClr val="262626"/>
              </a:buClr>
              <a:buSzPts val="1200"/>
              <a:buChar char="○"/>
              <a:defRPr sz="1200"/>
            </a:lvl5pPr>
            <a:lvl6pPr marL="2743200" lvl="5" indent="-304800" algn="l" rtl="0">
              <a:lnSpc>
                <a:spcPct val="85000"/>
              </a:lnSpc>
              <a:spcBef>
                <a:spcPts val="1200"/>
              </a:spcBef>
              <a:spcAft>
                <a:spcPts val="0"/>
              </a:spcAft>
              <a:buClr>
                <a:srgbClr val="262626"/>
              </a:buClr>
              <a:buSzPts val="1200"/>
              <a:buChar char="■"/>
              <a:defRPr sz="1200"/>
            </a:lvl6pPr>
            <a:lvl7pPr marL="3200400" lvl="6" indent="-304800" algn="l" rtl="0">
              <a:lnSpc>
                <a:spcPct val="85000"/>
              </a:lnSpc>
              <a:spcBef>
                <a:spcPts val="1200"/>
              </a:spcBef>
              <a:spcAft>
                <a:spcPts val="0"/>
              </a:spcAft>
              <a:buClr>
                <a:srgbClr val="262626"/>
              </a:buClr>
              <a:buSzPts val="1200"/>
              <a:buChar char="●"/>
              <a:defRPr sz="1200"/>
            </a:lvl7pPr>
            <a:lvl8pPr marL="3657600" lvl="7" indent="-304800" algn="l" rtl="0">
              <a:lnSpc>
                <a:spcPct val="85000"/>
              </a:lnSpc>
              <a:spcBef>
                <a:spcPts val="1200"/>
              </a:spcBef>
              <a:spcAft>
                <a:spcPts val="0"/>
              </a:spcAft>
              <a:buClr>
                <a:srgbClr val="262626"/>
              </a:buClr>
              <a:buSzPts val="1200"/>
              <a:buChar char="○"/>
              <a:defRPr sz="1200"/>
            </a:lvl8pPr>
            <a:lvl9pPr marL="4114800" lvl="8" indent="-304800" algn="l" rtl="0">
              <a:lnSpc>
                <a:spcPct val="85000"/>
              </a:lnSpc>
              <a:spcBef>
                <a:spcPts val="1200"/>
              </a:spcBef>
              <a:spcAft>
                <a:spcPts val="1200"/>
              </a:spcAft>
              <a:buClr>
                <a:srgbClr val="262626"/>
              </a:buClr>
              <a:buSzPts val="1200"/>
              <a:buChar char="■"/>
              <a:defRPr sz="1200"/>
            </a:lvl9pPr>
          </a:lstStyle>
          <a:p>
            <a:endParaRPr/>
          </a:p>
        </p:txBody>
      </p:sp>
      <p:sp>
        <p:nvSpPr>
          <p:cNvPr id="93" name="Google Shape;93;p14"/>
          <p:cNvSpPr txBox="1">
            <a:spLocks noGrp="1"/>
          </p:cNvSpPr>
          <p:nvPr>
            <p:ph type="dt" idx="10"/>
          </p:nvPr>
        </p:nvSpPr>
        <p:spPr>
          <a:xfrm>
            <a:off x="514350" y="4809335"/>
            <a:ext cx="3086100" cy="171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94" name="Google Shape;94;p14"/>
          <p:cNvSpPr txBox="1">
            <a:spLocks noGrp="1"/>
          </p:cNvSpPr>
          <p:nvPr>
            <p:ph type="ftr" idx="11"/>
          </p:nvPr>
        </p:nvSpPr>
        <p:spPr>
          <a:xfrm>
            <a:off x="514350" y="4916023"/>
            <a:ext cx="3771900" cy="171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95" name="Google Shape;95;p14"/>
          <p:cNvSpPr txBox="1">
            <a:spLocks noGrp="1"/>
          </p:cNvSpPr>
          <p:nvPr>
            <p:ph type="sldNum" idx="12"/>
          </p:nvPr>
        </p:nvSpPr>
        <p:spPr>
          <a:xfrm>
            <a:off x="6572944" y="4407309"/>
            <a:ext cx="2194800" cy="1047900"/>
          </a:xfrm>
          <a:prstGeom prst="rect">
            <a:avLst/>
          </a:prstGeom>
          <a:noFill/>
          <a:ln>
            <a:noFill/>
          </a:ln>
        </p:spPr>
        <p:txBody>
          <a:bodyPr spcFirstLastPara="1" wrap="square" lIns="68575" tIns="34275" rIns="68575" bIns="34275" anchor="b"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026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429942" y="9409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312500" y="308975"/>
            <a:ext cx="3300900" cy="5268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7" name="Google Shape;67;p9"/>
          <p:cNvSpPr txBox="1">
            <a:spLocks noGrp="1"/>
          </p:cNvSpPr>
          <p:nvPr>
            <p:ph type="body" idx="1"/>
          </p:nvPr>
        </p:nvSpPr>
        <p:spPr>
          <a:xfrm>
            <a:off x="429950" y="1285875"/>
            <a:ext cx="3374400" cy="302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8" name="Google Shape;68;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71" name="Google Shape;71;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2"/>
        <p:cNvGrpSpPr/>
        <p:nvPr/>
      </p:nvGrpSpPr>
      <p:grpSpPr>
        <a:xfrm>
          <a:off x="0" y="0"/>
          <a:ext cx="0" cy="0"/>
          <a:chOff x="0" y="0"/>
          <a:chExt cx="0" cy="0"/>
        </a:xfrm>
      </p:grpSpPr>
      <p:grpSp>
        <p:nvGrpSpPr>
          <p:cNvPr id="73" name="Google Shape;73;p11"/>
          <p:cNvGrpSpPr/>
          <p:nvPr/>
        </p:nvGrpSpPr>
        <p:grpSpPr>
          <a:xfrm>
            <a:off x="830392" y="4169130"/>
            <a:ext cx="745763" cy="45826"/>
            <a:chOff x="4580561" y="2589004"/>
            <a:chExt cx="1064464" cy="25200"/>
          </a:xfrm>
        </p:grpSpPr>
        <p:sp>
          <p:nvSpPr>
            <p:cNvPr id="74" name="Google Shape;74;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7" name="Google Shape;77;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0"/>
              </a:spcBef>
              <a:spcAft>
                <a:spcPts val="0"/>
              </a:spcAft>
              <a:buClr>
                <a:schemeClr val="lt1"/>
              </a:buClr>
              <a:buSzPts val="1100"/>
              <a:buChar char="○"/>
              <a:defRPr>
                <a:solidFill>
                  <a:schemeClr val="lt1"/>
                </a:solidFill>
              </a:defRPr>
            </a:lvl2pPr>
            <a:lvl3pPr marL="1371600" lvl="2" indent="-298450" rtl="0">
              <a:spcBef>
                <a:spcPts val="0"/>
              </a:spcBef>
              <a:spcAft>
                <a:spcPts val="0"/>
              </a:spcAft>
              <a:buClr>
                <a:schemeClr val="lt1"/>
              </a:buClr>
              <a:buSzPts val="1100"/>
              <a:buChar char="■"/>
              <a:defRPr>
                <a:solidFill>
                  <a:schemeClr val="lt1"/>
                </a:solidFill>
              </a:defRPr>
            </a:lvl3pPr>
            <a:lvl4pPr marL="1828800" lvl="3" indent="-298450" rtl="0">
              <a:spcBef>
                <a:spcPts val="0"/>
              </a:spcBef>
              <a:spcAft>
                <a:spcPts val="0"/>
              </a:spcAft>
              <a:buClr>
                <a:schemeClr val="lt1"/>
              </a:buClr>
              <a:buSzPts val="1100"/>
              <a:buChar char="●"/>
              <a:defRPr>
                <a:solidFill>
                  <a:schemeClr val="lt1"/>
                </a:solidFill>
              </a:defRPr>
            </a:lvl4pPr>
            <a:lvl5pPr marL="2286000" lvl="4" indent="-298450" rtl="0">
              <a:spcBef>
                <a:spcPts val="0"/>
              </a:spcBef>
              <a:spcAft>
                <a:spcPts val="0"/>
              </a:spcAft>
              <a:buClr>
                <a:schemeClr val="lt1"/>
              </a:buClr>
              <a:buSzPts val="1100"/>
              <a:buChar char="○"/>
              <a:defRPr>
                <a:solidFill>
                  <a:schemeClr val="lt1"/>
                </a:solidFill>
              </a:defRPr>
            </a:lvl5pPr>
            <a:lvl6pPr marL="2743200" lvl="5" indent="-298450" rtl="0">
              <a:spcBef>
                <a:spcPts val="0"/>
              </a:spcBef>
              <a:spcAft>
                <a:spcPts val="0"/>
              </a:spcAft>
              <a:buClr>
                <a:schemeClr val="lt1"/>
              </a:buClr>
              <a:buSzPts val="1100"/>
              <a:buChar char="■"/>
              <a:defRPr>
                <a:solidFill>
                  <a:schemeClr val="lt1"/>
                </a:solidFill>
              </a:defRPr>
            </a:lvl6pPr>
            <a:lvl7pPr marL="3200400" lvl="6" indent="-298450" rtl="0">
              <a:spcBef>
                <a:spcPts val="0"/>
              </a:spcBef>
              <a:spcAft>
                <a:spcPts val="0"/>
              </a:spcAft>
              <a:buClr>
                <a:schemeClr val="lt1"/>
              </a:buClr>
              <a:buSzPts val="1100"/>
              <a:buChar char="●"/>
              <a:defRPr>
                <a:solidFill>
                  <a:schemeClr val="lt1"/>
                </a:solidFill>
              </a:defRPr>
            </a:lvl7pPr>
            <a:lvl8pPr marL="3657600" lvl="7" indent="-298450" rtl="0">
              <a:spcBef>
                <a:spcPts val="0"/>
              </a:spcBef>
              <a:spcAft>
                <a:spcPts val="0"/>
              </a:spcAft>
              <a:buClr>
                <a:schemeClr val="lt1"/>
              </a:buClr>
              <a:buSzPts val="1100"/>
              <a:buChar char="○"/>
              <a:defRPr>
                <a:solidFill>
                  <a:schemeClr val="lt1"/>
                </a:solidFill>
              </a:defRPr>
            </a:lvl8pPr>
            <a:lvl9pPr marL="4114800" lvl="8" indent="-298450" rtl="0">
              <a:spcBef>
                <a:spcPts val="0"/>
              </a:spcBef>
              <a:spcAft>
                <a:spcPts val="0"/>
              </a:spcAft>
              <a:buClr>
                <a:schemeClr val="lt1"/>
              </a:buClr>
              <a:buSzPts val="1100"/>
              <a:buChar char="■"/>
              <a:defRPr>
                <a:solidFill>
                  <a:schemeClr val="lt1"/>
                </a:solidFill>
              </a:defRPr>
            </a:lvl9pPr>
          </a:lstStyle>
          <a:p>
            <a:endParaRPr/>
          </a:p>
        </p:txBody>
      </p:sp>
      <p:sp>
        <p:nvSpPr>
          <p:cNvPr id="78" name="Google Shape;7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6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7" Type="http://schemas.openxmlformats.org/officeDocument/2006/relationships/image" Target="../media/image122.png"/><Relationship Id="rId21" Type="http://schemas.openxmlformats.org/officeDocument/2006/relationships/image" Target="../media/image74.png"/><Relationship Id="rId42" Type="http://schemas.openxmlformats.org/officeDocument/2006/relationships/customXml" Target="../ink/ink83.xml"/><Relationship Id="rId63" Type="http://schemas.openxmlformats.org/officeDocument/2006/relationships/image" Target="../media/image95.png"/><Relationship Id="rId84" Type="http://schemas.openxmlformats.org/officeDocument/2006/relationships/customXml" Target="../ink/ink104.xml"/><Relationship Id="rId16" Type="http://schemas.openxmlformats.org/officeDocument/2006/relationships/customXml" Target="../ink/ink70.xml"/><Relationship Id="rId107" Type="http://schemas.openxmlformats.org/officeDocument/2006/relationships/image" Target="../media/image117.png"/><Relationship Id="rId11" Type="http://schemas.openxmlformats.org/officeDocument/2006/relationships/image" Target="../media/image69.png"/><Relationship Id="rId32" Type="http://schemas.openxmlformats.org/officeDocument/2006/relationships/customXml" Target="../ink/ink78.xml"/><Relationship Id="rId37" Type="http://schemas.openxmlformats.org/officeDocument/2006/relationships/image" Target="../media/image82.png"/><Relationship Id="rId53" Type="http://schemas.openxmlformats.org/officeDocument/2006/relationships/image" Target="../media/image90.png"/><Relationship Id="rId58" Type="http://schemas.openxmlformats.org/officeDocument/2006/relationships/customXml" Target="../ink/ink91.xml"/><Relationship Id="rId74" Type="http://schemas.openxmlformats.org/officeDocument/2006/relationships/customXml" Target="../ink/ink99.xml"/><Relationship Id="rId79" Type="http://schemas.openxmlformats.org/officeDocument/2006/relationships/image" Target="../media/image103.png"/><Relationship Id="rId102" Type="http://schemas.openxmlformats.org/officeDocument/2006/relationships/customXml" Target="../ink/ink113.xml"/><Relationship Id="rId123" Type="http://schemas.openxmlformats.org/officeDocument/2006/relationships/image" Target="../media/image125.png"/><Relationship Id="rId128" Type="http://schemas.openxmlformats.org/officeDocument/2006/relationships/customXml" Target="../ink/ink126.xml"/><Relationship Id="rId5" Type="http://schemas.openxmlformats.org/officeDocument/2006/relationships/image" Target="../media/image66.png"/><Relationship Id="rId90" Type="http://schemas.openxmlformats.org/officeDocument/2006/relationships/customXml" Target="../ink/ink107.xml"/><Relationship Id="rId95" Type="http://schemas.openxmlformats.org/officeDocument/2006/relationships/image" Target="../media/image111.png"/><Relationship Id="rId22" Type="http://schemas.openxmlformats.org/officeDocument/2006/relationships/customXml" Target="../ink/ink73.xml"/><Relationship Id="rId27" Type="http://schemas.openxmlformats.org/officeDocument/2006/relationships/image" Target="../media/image77.png"/><Relationship Id="rId43" Type="http://schemas.openxmlformats.org/officeDocument/2006/relationships/image" Target="../media/image85.png"/><Relationship Id="rId48" Type="http://schemas.openxmlformats.org/officeDocument/2006/relationships/customXml" Target="../ink/ink86.xml"/><Relationship Id="rId64" Type="http://schemas.openxmlformats.org/officeDocument/2006/relationships/customXml" Target="../ink/ink94.xml"/><Relationship Id="rId69" Type="http://schemas.openxmlformats.org/officeDocument/2006/relationships/image" Target="../media/image98.png"/><Relationship Id="rId113" Type="http://schemas.openxmlformats.org/officeDocument/2006/relationships/image" Target="../media/image120.png"/><Relationship Id="rId118" Type="http://schemas.openxmlformats.org/officeDocument/2006/relationships/customXml" Target="../ink/ink121.xml"/><Relationship Id="rId134" Type="http://schemas.openxmlformats.org/officeDocument/2006/relationships/comments" Target="../comments/comment5.xml"/><Relationship Id="rId80" Type="http://schemas.openxmlformats.org/officeDocument/2006/relationships/customXml" Target="../ink/ink102.xml"/><Relationship Id="rId85" Type="http://schemas.openxmlformats.org/officeDocument/2006/relationships/image" Target="../media/image106.png"/><Relationship Id="rId12" Type="http://schemas.openxmlformats.org/officeDocument/2006/relationships/customXml" Target="../ink/ink68.xml"/><Relationship Id="rId17"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customXml" Target="../ink/ink81.xml"/><Relationship Id="rId59" Type="http://schemas.openxmlformats.org/officeDocument/2006/relationships/image" Target="../media/image93.png"/><Relationship Id="rId103" Type="http://schemas.openxmlformats.org/officeDocument/2006/relationships/image" Target="../media/image115.png"/><Relationship Id="rId108" Type="http://schemas.openxmlformats.org/officeDocument/2006/relationships/customXml" Target="../ink/ink116.xml"/><Relationship Id="rId124" Type="http://schemas.openxmlformats.org/officeDocument/2006/relationships/customXml" Target="../ink/ink124.xml"/><Relationship Id="rId129" Type="http://schemas.openxmlformats.org/officeDocument/2006/relationships/image" Target="../media/image128.png"/><Relationship Id="rId54" Type="http://schemas.openxmlformats.org/officeDocument/2006/relationships/customXml" Target="../ink/ink89.xml"/><Relationship Id="rId70" Type="http://schemas.openxmlformats.org/officeDocument/2006/relationships/customXml" Target="../ink/ink97.xml"/><Relationship Id="rId75" Type="http://schemas.openxmlformats.org/officeDocument/2006/relationships/image" Target="../media/image101.png"/><Relationship Id="rId91" Type="http://schemas.openxmlformats.org/officeDocument/2006/relationships/image" Target="../media/image109.png"/><Relationship Id="rId96" Type="http://schemas.openxmlformats.org/officeDocument/2006/relationships/customXml" Target="../ink/ink110.xml"/><Relationship Id="rId1" Type="http://schemas.openxmlformats.org/officeDocument/2006/relationships/slideLayout" Target="../slideLayouts/slideLayout2.xml"/><Relationship Id="rId6" Type="http://schemas.openxmlformats.org/officeDocument/2006/relationships/customXml" Target="../ink/ink65.xml"/><Relationship Id="rId23" Type="http://schemas.openxmlformats.org/officeDocument/2006/relationships/image" Target="../media/image75.png"/><Relationship Id="rId28" Type="http://schemas.openxmlformats.org/officeDocument/2006/relationships/customXml" Target="../ink/ink76.xml"/><Relationship Id="rId49" Type="http://schemas.openxmlformats.org/officeDocument/2006/relationships/image" Target="../media/image88.png"/><Relationship Id="rId114" Type="http://schemas.openxmlformats.org/officeDocument/2006/relationships/customXml" Target="../ink/ink119.xml"/><Relationship Id="rId119" Type="http://schemas.openxmlformats.org/officeDocument/2006/relationships/image" Target="../media/image123.png"/><Relationship Id="rId44" Type="http://schemas.openxmlformats.org/officeDocument/2006/relationships/customXml" Target="../ink/ink84.xml"/><Relationship Id="rId60" Type="http://schemas.openxmlformats.org/officeDocument/2006/relationships/customXml" Target="../ink/ink92.xml"/><Relationship Id="rId65" Type="http://schemas.openxmlformats.org/officeDocument/2006/relationships/image" Target="../media/image96.png"/><Relationship Id="rId81" Type="http://schemas.openxmlformats.org/officeDocument/2006/relationships/image" Target="../media/image104.png"/><Relationship Id="rId86" Type="http://schemas.openxmlformats.org/officeDocument/2006/relationships/customXml" Target="../ink/ink105.xml"/><Relationship Id="rId130" Type="http://schemas.openxmlformats.org/officeDocument/2006/relationships/customXml" Target="../ink/ink127.xml"/><Relationship Id="rId13" Type="http://schemas.openxmlformats.org/officeDocument/2006/relationships/image" Target="../media/image70.png"/><Relationship Id="rId18" Type="http://schemas.openxmlformats.org/officeDocument/2006/relationships/customXml" Target="../ink/ink71.xml"/><Relationship Id="rId39" Type="http://schemas.openxmlformats.org/officeDocument/2006/relationships/image" Target="../media/image83.png"/><Relationship Id="rId109" Type="http://schemas.openxmlformats.org/officeDocument/2006/relationships/image" Target="../media/image118.png"/><Relationship Id="rId34" Type="http://schemas.openxmlformats.org/officeDocument/2006/relationships/customXml" Target="../ink/ink79.xml"/><Relationship Id="rId50" Type="http://schemas.openxmlformats.org/officeDocument/2006/relationships/customXml" Target="../ink/ink87.xml"/><Relationship Id="rId55" Type="http://schemas.openxmlformats.org/officeDocument/2006/relationships/image" Target="../media/image91.png"/><Relationship Id="rId76" Type="http://schemas.openxmlformats.org/officeDocument/2006/relationships/customXml" Target="../ink/ink100.xml"/><Relationship Id="rId97" Type="http://schemas.openxmlformats.org/officeDocument/2006/relationships/image" Target="../media/image112.png"/><Relationship Id="rId104" Type="http://schemas.openxmlformats.org/officeDocument/2006/relationships/customXml" Target="../ink/ink114.xml"/><Relationship Id="rId120" Type="http://schemas.openxmlformats.org/officeDocument/2006/relationships/customXml" Target="../ink/ink122.xml"/><Relationship Id="rId125" Type="http://schemas.openxmlformats.org/officeDocument/2006/relationships/image" Target="../media/image126.png"/><Relationship Id="rId7" Type="http://schemas.openxmlformats.org/officeDocument/2006/relationships/image" Target="../media/image67.png"/><Relationship Id="rId71" Type="http://schemas.openxmlformats.org/officeDocument/2006/relationships/image" Target="../media/image99.png"/><Relationship Id="rId92" Type="http://schemas.openxmlformats.org/officeDocument/2006/relationships/customXml" Target="../ink/ink108.xml"/><Relationship Id="rId2" Type="http://schemas.openxmlformats.org/officeDocument/2006/relationships/customXml" Target="../ink/ink63.xml"/><Relationship Id="rId29" Type="http://schemas.openxmlformats.org/officeDocument/2006/relationships/image" Target="../media/image78.png"/><Relationship Id="rId24" Type="http://schemas.openxmlformats.org/officeDocument/2006/relationships/customXml" Target="../ink/ink74.xml"/><Relationship Id="rId40" Type="http://schemas.openxmlformats.org/officeDocument/2006/relationships/customXml" Target="../ink/ink82.xml"/><Relationship Id="rId45" Type="http://schemas.openxmlformats.org/officeDocument/2006/relationships/image" Target="../media/image86.png"/><Relationship Id="rId66" Type="http://schemas.openxmlformats.org/officeDocument/2006/relationships/customXml" Target="../ink/ink95.xml"/><Relationship Id="rId87" Type="http://schemas.openxmlformats.org/officeDocument/2006/relationships/image" Target="../media/image107.png"/><Relationship Id="rId110" Type="http://schemas.openxmlformats.org/officeDocument/2006/relationships/customXml" Target="../ink/ink117.xml"/><Relationship Id="rId115" Type="http://schemas.openxmlformats.org/officeDocument/2006/relationships/image" Target="../media/image121.png"/><Relationship Id="rId131" Type="http://schemas.openxmlformats.org/officeDocument/2006/relationships/image" Target="../media/image129.png"/><Relationship Id="rId61" Type="http://schemas.openxmlformats.org/officeDocument/2006/relationships/image" Target="../media/image94.png"/><Relationship Id="rId82" Type="http://schemas.openxmlformats.org/officeDocument/2006/relationships/customXml" Target="../ink/ink103.xml"/><Relationship Id="rId19" Type="http://schemas.openxmlformats.org/officeDocument/2006/relationships/image" Target="../media/image73.png"/><Relationship Id="rId14" Type="http://schemas.openxmlformats.org/officeDocument/2006/relationships/customXml" Target="../ink/ink69.xml"/><Relationship Id="rId30" Type="http://schemas.openxmlformats.org/officeDocument/2006/relationships/customXml" Target="../ink/ink77.xml"/><Relationship Id="rId35" Type="http://schemas.openxmlformats.org/officeDocument/2006/relationships/image" Target="../media/image81.png"/><Relationship Id="rId56" Type="http://schemas.openxmlformats.org/officeDocument/2006/relationships/customXml" Target="../ink/ink90.xml"/><Relationship Id="rId77" Type="http://schemas.openxmlformats.org/officeDocument/2006/relationships/image" Target="../media/image102.png"/><Relationship Id="rId100" Type="http://schemas.openxmlformats.org/officeDocument/2006/relationships/customXml" Target="../ink/ink112.xml"/><Relationship Id="rId105" Type="http://schemas.openxmlformats.org/officeDocument/2006/relationships/image" Target="../media/image116.png"/><Relationship Id="rId126" Type="http://schemas.openxmlformats.org/officeDocument/2006/relationships/customXml" Target="../ink/ink125.xml"/><Relationship Id="rId8" Type="http://schemas.openxmlformats.org/officeDocument/2006/relationships/customXml" Target="../ink/ink66.xml"/><Relationship Id="rId51" Type="http://schemas.openxmlformats.org/officeDocument/2006/relationships/image" Target="../media/image89.png"/><Relationship Id="rId72" Type="http://schemas.openxmlformats.org/officeDocument/2006/relationships/customXml" Target="../ink/ink98.xml"/><Relationship Id="rId93" Type="http://schemas.openxmlformats.org/officeDocument/2006/relationships/image" Target="../media/image110.png"/><Relationship Id="rId98" Type="http://schemas.openxmlformats.org/officeDocument/2006/relationships/customXml" Target="../ink/ink111.xml"/><Relationship Id="rId121" Type="http://schemas.openxmlformats.org/officeDocument/2006/relationships/image" Target="../media/image124.png"/><Relationship Id="rId3" Type="http://schemas.openxmlformats.org/officeDocument/2006/relationships/image" Target="../media/image65.png"/><Relationship Id="rId25" Type="http://schemas.openxmlformats.org/officeDocument/2006/relationships/image" Target="../media/image76.png"/><Relationship Id="rId46" Type="http://schemas.openxmlformats.org/officeDocument/2006/relationships/customXml" Target="../ink/ink85.xml"/><Relationship Id="rId67" Type="http://schemas.openxmlformats.org/officeDocument/2006/relationships/image" Target="../media/image97.png"/><Relationship Id="rId116" Type="http://schemas.openxmlformats.org/officeDocument/2006/relationships/customXml" Target="../ink/ink120.xml"/><Relationship Id="rId20" Type="http://schemas.openxmlformats.org/officeDocument/2006/relationships/customXml" Target="../ink/ink72.xml"/><Relationship Id="rId41" Type="http://schemas.openxmlformats.org/officeDocument/2006/relationships/image" Target="../media/image84.png"/><Relationship Id="rId62" Type="http://schemas.openxmlformats.org/officeDocument/2006/relationships/customXml" Target="../ink/ink93.xml"/><Relationship Id="rId83" Type="http://schemas.openxmlformats.org/officeDocument/2006/relationships/image" Target="../media/image105.png"/><Relationship Id="rId88" Type="http://schemas.openxmlformats.org/officeDocument/2006/relationships/customXml" Target="../ink/ink106.xml"/><Relationship Id="rId111" Type="http://schemas.openxmlformats.org/officeDocument/2006/relationships/image" Target="../media/image119.png"/><Relationship Id="rId132" Type="http://schemas.openxmlformats.org/officeDocument/2006/relationships/customXml" Target="../ink/ink128.xml"/><Relationship Id="rId15" Type="http://schemas.openxmlformats.org/officeDocument/2006/relationships/image" Target="../media/image71.png"/><Relationship Id="rId36" Type="http://schemas.openxmlformats.org/officeDocument/2006/relationships/customXml" Target="../ink/ink80.xml"/><Relationship Id="rId57" Type="http://schemas.openxmlformats.org/officeDocument/2006/relationships/image" Target="../media/image92.png"/><Relationship Id="rId106" Type="http://schemas.openxmlformats.org/officeDocument/2006/relationships/customXml" Target="../ink/ink115.xml"/><Relationship Id="rId127" Type="http://schemas.openxmlformats.org/officeDocument/2006/relationships/image" Target="../media/image127.png"/><Relationship Id="rId10" Type="http://schemas.openxmlformats.org/officeDocument/2006/relationships/customXml" Target="../ink/ink67.xml"/><Relationship Id="rId31" Type="http://schemas.openxmlformats.org/officeDocument/2006/relationships/image" Target="../media/image79.png"/><Relationship Id="rId52" Type="http://schemas.openxmlformats.org/officeDocument/2006/relationships/customXml" Target="../ink/ink88.xml"/><Relationship Id="rId73" Type="http://schemas.openxmlformats.org/officeDocument/2006/relationships/image" Target="../media/image100.png"/><Relationship Id="rId78" Type="http://schemas.openxmlformats.org/officeDocument/2006/relationships/customXml" Target="../ink/ink101.xml"/><Relationship Id="rId94" Type="http://schemas.openxmlformats.org/officeDocument/2006/relationships/customXml" Target="../ink/ink109.xml"/><Relationship Id="rId99" Type="http://schemas.openxmlformats.org/officeDocument/2006/relationships/image" Target="../media/image113.png"/><Relationship Id="rId101" Type="http://schemas.openxmlformats.org/officeDocument/2006/relationships/image" Target="../media/image114.png"/><Relationship Id="rId122" Type="http://schemas.openxmlformats.org/officeDocument/2006/relationships/customXml" Target="../ink/ink123.xml"/><Relationship Id="rId4" Type="http://schemas.openxmlformats.org/officeDocument/2006/relationships/customXml" Target="../ink/ink64.xml"/><Relationship Id="rId9" Type="http://schemas.openxmlformats.org/officeDocument/2006/relationships/image" Target="../media/image68.png"/><Relationship Id="rId26" Type="http://schemas.openxmlformats.org/officeDocument/2006/relationships/customXml" Target="../ink/ink75.xml"/><Relationship Id="rId47" Type="http://schemas.openxmlformats.org/officeDocument/2006/relationships/image" Target="../media/image87.png"/><Relationship Id="rId68" Type="http://schemas.openxmlformats.org/officeDocument/2006/relationships/customXml" Target="../ink/ink96.xml"/><Relationship Id="rId89" Type="http://schemas.openxmlformats.org/officeDocument/2006/relationships/image" Target="../media/image108.png"/><Relationship Id="rId112" Type="http://schemas.openxmlformats.org/officeDocument/2006/relationships/customXml" Target="../ink/ink118.xml"/><Relationship Id="rId133" Type="http://schemas.openxmlformats.org/officeDocument/2006/relationships/image" Target="../media/image130.png"/></Relationships>
</file>

<file path=ppt/slides/_rels/slide13.xml.rels><?xml version="1.0" encoding="UTF-8" standalone="yes"?>
<Relationships xmlns="http://schemas.openxmlformats.org/package/2006/relationships"><Relationship Id="rId117" Type="http://schemas.openxmlformats.org/officeDocument/2006/relationships/image" Target="../media/image135.png"/><Relationship Id="rId21" Type="http://schemas.openxmlformats.org/officeDocument/2006/relationships/image" Target="../media/image86.png"/><Relationship Id="rId42" Type="http://schemas.openxmlformats.org/officeDocument/2006/relationships/customXml" Target="../ink/ink149.xml"/><Relationship Id="rId63" Type="http://schemas.openxmlformats.org/officeDocument/2006/relationships/image" Target="../media/image107.png"/><Relationship Id="rId84" Type="http://schemas.openxmlformats.org/officeDocument/2006/relationships/customXml" Target="../ink/ink170.xml"/><Relationship Id="rId138" Type="http://schemas.openxmlformats.org/officeDocument/2006/relationships/customXml" Target="../ink/ink197.xml"/><Relationship Id="rId159" Type="http://schemas.openxmlformats.org/officeDocument/2006/relationships/image" Target="../media/image156.png"/><Relationship Id="rId170" Type="http://schemas.openxmlformats.org/officeDocument/2006/relationships/customXml" Target="../ink/ink213.xml"/><Relationship Id="rId191" Type="http://schemas.openxmlformats.org/officeDocument/2006/relationships/image" Target="../media/image172.png"/><Relationship Id="rId205" Type="http://schemas.openxmlformats.org/officeDocument/2006/relationships/image" Target="../media/image179.png"/><Relationship Id="rId107" Type="http://schemas.openxmlformats.org/officeDocument/2006/relationships/image" Target="../media/image129.png"/><Relationship Id="rId11" Type="http://schemas.openxmlformats.org/officeDocument/2006/relationships/image" Target="../media/image81.png"/><Relationship Id="rId32" Type="http://schemas.openxmlformats.org/officeDocument/2006/relationships/customXml" Target="../ink/ink144.xml"/><Relationship Id="rId53" Type="http://schemas.openxmlformats.org/officeDocument/2006/relationships/image" Target="../media/image102.png"/><Relationship Id="rId74" Type="http://schemas.openxmlformats.org/officeDocument/2006/relationships/customXml" Target="../ink/ink165.xml"/><Relationship Id="rId128" Type="http://schemas.openxmlformats.org/officeDocument/2006/relationships/customXml" Target="../ink/ink192.xml"/><Relationship Id="rId149" Type="http://schemas.openxmlformats.org/officeDocument/2006/relationships/image" Target="../media/image151.png"/><Relationship Id="rId5" Type="http://schemas.openxmlformats.org/officeDocument/2006/relationships/image" Target="../media/image67.png"/><Relationship Id="rId95" Type="http://schemas.openxmlformats.org/officeDocument/2006/relationships/image" Target="../media/image123.png"/><Relationship Id="rId160" Type="http://schemas.openxmlformats.org/officeDocument/2006/relationships/customXml" Target="../ink/ink208.xml"/><Relationship Id="rId181" Type="http://schemas.openxmlformats.org/officeDocument/2006/relationships/image" Target="../media/image167.png"/><Relationship Id="rId22" Type="http://schemas.openxmlformats.org/officeDocument/2006/relationships/customXml" Target="../ink/ink139.xml"/><Relationship Id="rId43" Type="http://schemas.openxmlformats.org/officeDocument/2006/relationships/image" Target="../media/image97.png"/><Relationship Id="rId64" Type="http://schemas.openxmlformats.org/officeDocument/2006/relationships/customXml" Target="../ink/ink160.xml"/><Relationship Id="rId118" Type="http://schemas.openxmlformats.org/officeDocument/2006/relationships/customXml" Target="../ink/ink187.xml"/><Relationship Id="rId139" Type="http://schemas.openxmlformats.org/officeDocument/2006/relationships/image" Target="../media/image146.png"/><Relationship Id="rId85" Type="http://schemas.openxmlformats.org/officeDocument/2006/relationships/image" Target="../media/image118.png"/><Relationship Id="rId150" Type="http://schemas.openxmlformats.org/officeDocument/2006/relationships/customXml" Target="../ink/ink203.xml"/><Relationship Id="rId171" Type="http://schemas.openxmlformats.org/officeDocument/2006/relationships/image" Target="../media/image162.png"/><Relationship Id="rId192" Type="http://schemas.openxmlformats.org/officeDocument/2006/relationships/customXml" Target="../ink/ink224.xml"/><Relationship Id="rId206" Type="http://schemas.openxmlformats.org/officeDocument/2006/relationships/customXml" Target="../ink/ink231.xml"/><Relationship Id="rId12" Type="http://schemas.openxmlformats.org/officeDocument/2006/relationships/customXml" Target="../ink/ink134.xml"/><Relationship Id="rId33" Type="http://schemas.openxmlformats.org/officeDocument/2006/relationships/image" Target="../media/image92.png"/><Relationship Id="rId108" Type="http://schemas.openxmlformats.org/officeDocument/2006/relationships/customXml" Target="../ink/ink182.xml"/><Relationship Id="rId129" Type="http://schemas.openxmlformats.org/officeDocument/2006/relationships/image" Target="../media/image141.png"/><Relationship Id="rId54" Type="http://schemas.openxmlformats.org/officeDocument/2006/relationships/customXml" Target="../ink/ink155.xml"/><Relationship Id="rId75" Type="http://schemas.openxmlformats.org/officeDocument/2006/relationships/image" Target="../media/image113.png"/><Relationship Id="rId96" Type="http://schemas.openxmlformats.org/officeDocument/2006/relationships/customXml" Target="../ink/ink176.xml"/><Relationship Id="rId140" Type="http://schemas.openxmlformats.org/officeDocument/2006/relationships/customXml" Target="../ink/ink198.xml"/><Relationship Id="rId161" Type="http://schemas.openxmlformats.org/officeDocument/2006/relationships/image" Target="../media/image157.png"/><Relationship Id="rId182" Type="http://schemas.openxmlformats.org/officeDocument/2006/relationships/customXml" Target="../ink/ink219.xml"/><Relationship Id="rId6" Type="http://schemas.openxmlformats.org/officeDocument/2006/relationships/customXml" Target="../ink/ink131.xml"/><Relationship Id="rId23" Type="http://schemas.openxmlformats.org/officeDocument/2006/relationships/image" Target="../media/image87.png"/><Relationship Id="rId119" Type="http://schemas.openxmlformats.org/officeDocument/2006/relationships/image" Target="../media/image136.png"/><Relationship Id="rId44" Type="http://schemas.openxmlformats.org/officeDocument/2006/relationships/customXml" Target="../ink/ink150.xml"/><Relationship Id="rId65" Type="http://schemas.openxmlformats.org/officeDocument/2006/relationships/image" Target="../media/image108.png"/><Relationship Id="rId86" Type="http://schemas.openxmlformats.org/officeDocument/2006/relationships/customXml" Target="../ink/ink171.xml"/><Relationship Id="rId130" Type="http://schemas.openxmlformats.org/officeDocument/2006/relationships/customXml" Target="../ink/ink193.xml"/><Relationship Id="rId151" Type="http://schemas.openxmlformats.org/officeDocument/2006/relationships/image" Target="../media/image152.png"/><Relationship Id="rId172" Type="http://schemas.openxmlformats.org/officeDocument/2006/relationships/customXml" Target="../ink/ink214.xml"/><Relationship Id="rId193" Type="http://schemas.openxmlformats.org/officeDocument/2006/relationships/image" Target="../media/image173.png"/><Relationship Id="rId207" Type="http://schemas.openxmlformats.org/officeDocument/2006/relationships/image" Target="../media/image180.png"/><Relationship Id="rId13" Type="http://schemas.openxmlformats.org/officeDocument/2006/relationships/image" Target="../media/image82.png"/><Relationship Id="rId109" Type="http://schemas.openxmlformats.org/officeDocument/2006/relationships/image" Target="../media/image131.png"/><Relationship Id="rId34" Type="http://schemas.openxmlformats.org/officeDocument/2006/relationships/customXml" Target="../ink/ink145.xml"/><Relationship Id="rId55" Type="http://schemas.openxmlformats.org/officeDocument/2006/relationships/image" Target="../media/image103.png"/><Relationship Id="rId76" Type="http://schemas.openxmlformats.org/officeDocument/2006/relationships/customXml" Target="../ink/ink166.xml"/><Relationship Id="rId97" Type="http://schemas.openxmlformats.org/officeDocument/2006/relationships/image" Target="../media/image124.png"/><Relationship Id="rId120" Type="http://schemas.openxmlformats.org/officeDocument/2006/relationships/customXml" Target="../ink/ink188.xml"/><Relationship Id="rId141" Type="http://schemas.openxmlformats.org/officeDocument/2006/relationships/image" Target="../media/image147.png"/><Relationship Id="rId7" Type="http://schemas.openxmlformats.org/officeDocument/2006/relationships/image" Target="../media/image68.png"/><Relationship Id="rId162" Type="http://schemas.openxmlformats.org/officeDocument/2006/relationships/customXml" Target="../ink/ink209.xml"/><Relationship Id="rId183" Type="http://schemas.openxmlformats.org/officeDocument/2006/relationships/image" Target="../media/image168.png"/><Relationship Id="rId24" Type="http://schemas.openxmlformats.org/officeDocument/2006/relationships/customXml" Target="../ink/ink140.xml"/><Relationship Id="rId45" Type="http://schemas.openxmlformats.org/officeDocument/2006/relationships/image" Target="../media/image98.png"/><Relationship Id="rId66" Type="http://schemas.openxmlformats.org/officeDocument/2006/relationships/customXml" Target="../ink/ink161.xml"/><Relationship Id="rId87" Type="http://schemas.openxmlformats.org/officeDocument/2006/relationships/image" Target="../media/image119.png"/><Relationship Id="rId110" Type="http://schemas.openxmlformats.org/officeDocument/2006/relationships/customXml" Target="../ink/ink183.xml"/><Relationship Id="rId131" Type="http://schemas.openxmlformats.org/officeDocument/2006/relationships/image" Target="../media/image142.png"/><Relationship Id="rId152" Type="http://schemas.openxmlformats.org/officeDocument/2006/relationships/customXml" Target="../ink/ink204.xml"/><Relationship Id="rId173" Type="http://schemas.openxmlformats.org/officeDocument/2006/relationships/image" Target="../media/image163.png"/><Relationship Id="rId194" Type="http://schemas.openxmlformats.org/officeDocument/2006/relationships/customXml" Target="../ink/ink225.xml"/><Relationship Id="rId208" Type="http://schemas.openxmlformats.org/officeDocument/2006/relationships/customXml" Target="../ink/ink232.xml"/><Relationship Id="rId19" Type="http://schemas.openxmlformats.org/officeDocument/2006/relationships/image" Target="../media/image85.png"/><Relationship Id="rId14" Type="http://schemas.openxmlformats.org/officeDocument/2006/relationships/customXml" Target="../ink/ink135.xml"/><Relationship Id="rId30" Type="http://schemas.openxmlformats.org/officeDocument/2006/relationships/customXml" Target="../ink/ink143.xml"/><Relationship Id="rId35" Type="http://schemas.openxmlformats.org/officeDocument/2006/relationships/image" Target="../media/image93.png"/><Relationship Id="rId56" Type="http://schemas.openxmlformats.org/officeDocument/2006/relationships/customXml" Target="../ink/ink156.xml"/><Relationship Id="rId77" Type="http://schemas.openxmlformats.org/officeDocument/2006/relationships/image" Target="../media/image114.png"/><Relationship Id="rId100" Type="http://schemas.openxmlformats.org/officeDocument/2006/relationships/customXml" Target="../ink/ink178.xml"/><Relationship Id="rId105" Type="http://schemas.openxmlformats.org/officeDocument/2006/relationships/image" Target="../media/image128.png"/><Relationship Id="rId126" Type="http://schemas.openxmlformats.org/officeDocument/2006/relationships/customXml" Target="../ink/ink191.xml"/><Relationship Id="rId147" Type="http://schemas.openxmlformats.org/officeDocument/2006/relationships/image" Target="../media/image150.png"/><Relationship Id="rId168" Type="http://schemas.openxmlformats.org/officeDocument/2006/relationships/customXml" Target="../ink/ink212.xml"/><Relationship Id="rId8" Type="http://schemas.openxmlformats.org/officeDocument/2006/relationships/customXml" Target="../ink/ink132.xml"/><Relationship Id="rId51" Type="http://schemas.openxmlformats.org/officeDocument/2006/relationships/image" Target="../media/image101.png"/><Relationship Id="rId72" Type="http://schemas.openxmlformats.org/officeDocument/2006/relationships/customXml" Target="../ink/ink164.xml"/><Relationship Id="rId93" Type="http://schemas.openxmlformats.org/officeDocument/2006/relationships/image" Target="../media/image122.png"/><Relationship Id="rId98" Type="http://schemas.openxmlformats.org/officeDocument/2006/relationships/customXml" Target="../ink/ink177.xml"/><Relationship Id="rId121" Type="http://schemas.openxmlformats.org/officeDocument/2006/relationships/image" Target="../media/image137.png"/><Relationship Id="rId142" Type="http://schemas.openxmlformats.org/officeDocument/2006/relationships/customXml" Target="../ink/ink199.xml"/><Relationship Id="rId163" Type="http://schemas.openxmlformats.org/officeDocument/2006/relationships/image" Target="../media/image158.png"/><Relationship Id="rId184" Type="http://schemas.openxmlformats.org/officeDocument/2006/relationships/customXml" Target="../ink/ink220.xml"/><Relationship Id="rId189" Type="http://schemas.openxmlformats.org/officeDocument/2006/relationships/image" Target="../media/image171.png"/><Relationship Id="rId3" Type="http://schemas.openxmlformats.org/officeDocument/2006/relationships/image" Target="../media/image66.png"/><Relationship Id="rId214" Type="http://schemas.openxmlformats.org/officeDocument/2006/relationships/comments" Target="../comments/comment6.xml"/><Relationship Id="rId25" Type="http://schemas.openxmlformats.org/officeDocument/2006/relationships/image" Target="../media/image88.png"/><Relationship Id="rId46" Type="http://schemas.openxmlformats.org/officeDocument/2006/relationships/customXml" Target="../ink/ink151.xml"/><Relationship Id="rId67" Type="http://schemas.openxmlformats.org/officeDocument/2006/relationships/image" Target="../media/image109.png"/><Relationship Id="rId116" Type="http://schemas.openxmlformats.org/officeDocument/2006/relationships/customXml" Target="../ink/ink186.xml"/><Relationship Id="rId137" Type="http://schemas.openxmlformats.org/officeDocument/2006/relationships/image" Target="../media/image145.png"/><Relationship Id="rId158" Type="http://schemas.openxmlformats.org/officeDocument/2006/relationships/customXml" Target="../ink/ink207.xml"/><Relationship Id="rId20" Type="http://schemas.openxmlformats.org/officeDocument/2006/relationships/customXml" Target="../ink/ink138.xml"/><Relationship Id="rId41" Type="http://schemas.openxmlformats.org/officeDocument/2006/relationships/image" Target="../media/image96.png"/><Relationship Id="rId62" Type="http://schemas.openxmlformats.org/officeDocument/2006/relationships/customXml" Target="../ink/ink159.xml"/><Relationship Id="rId83" Type="http://schemas.openxmlformats.org/officeDocument/2006/relationships/image" Target="../media/image117.png"/><Relationship Id="rId88" Type="http://schemas.openxmlformats.org/officeDocument/2006/relationships/customXml" Target="../ink/ink172.xml"/><Relationship Id="rId111" Type="http://schemas.openxmlformats.org/officeDocument/2006/relationships/image" Target="../media/image132.png"/><Relationship Id="rId132" Type="http://schemas.openxmlformats.org/officeDocument/2006/relationships/customXml" Target="../ink/ink194.xml"/><Relationship Id="rId153" Type="http://schemas.openxmlformats.org/officeDocument/2006/relationships/image" Target="../media/image153.png"/><Relationship Id="rId174" Type="http://schemas.openxmlformats.org/officeDocument/2006/relationships/customXml" Target="../ink/ink215.xml"/><Relationship Id="rId179" Type="http://schemas.openxmlformats.org/officeDocument/2006/relationships/image" Target="../media/image166.png"/><Relationship Id="rId195" Type="http://schemas.openxmlformats.org/officeDocument/2006/relationships/image" Target="../media/image174.png"/><Relationship Id="rId209" Type="http://schemas.openxmlformats.org/officeDocument/2006/relationships/image" Target="../media/image181.png"/><Relationship Id="rId190" Type="http://schemas.openxmlformats.org/officeDocument/2006/relationships/customXml" Target="../ink/ink223.xml"/><Relationship Id="rId204" Type="http://schemas.openxmlformats.org/officeDocument/2006/relationships/customXml" Target="../ink/ink230.xml"/><Relationship Id="rId15" Type="http://schemas.openxmlformats.org/officeDocument/2006/relationships/image" Target="../media/image83.png"/><Relationship Id="rId36" Type="http://schemas.openxmlformats.org/officeDocument/2006/relationships/customXml" Target="../ink/ink146.xml"/><Relationship Id="rId57" Type="http://schemas.openxmlformats.org/officeDocument/2006/relationships/image" Target="../media/image104.png"/><Relationship Id="rId106" Type="http://schemas.openxmlformats.org/officeDocument/2006/relationships/customXml" Target="../ink/ink181.xml"/><Relationship Id="rId127" Type="http://schemas.openxmlformats.org/officeDocument/2006/relationships/image" Target="../media/image140.png"/><Relationship Id="rId10" Type="http://schemas.openxmlformats.org/officeDocument/2006/relationships/customXml" Target="../ink/ink133.xml"/><Relationship Id="rId31" Type="http://schemas.openxmlformats.org/officeDocument/2006/relationships/image" Target="../media/image91.png"/><Relationship Id="rId52" Type="http://schemas.openxmlformats.org/officeDocument/2006/relationships/customXml" Target="../ink/ink154.xml"/><Relationship Id="rId73" Type="http://schemas.openxmlformats.org/officeDocument/2006/relationships/image" Target="../media/image112.png"/><Relationship Id="rId78" Type="http://schemas.openxmlformats.org/officeDocument/2006/relationships/customXml" Target="../ink/ink167.xml"/><Relationship Id="rId94" Type="http://schemas.openxmlformats.org/officeDocument/2006/relationships/customXml" Target="../ink/ink175.xml"/><Relationship Id="rId99" Type="http://schemas.openxmlformats.org/officeDocument/2006/relationships/image" Target="../media/image125.png"/><Relationship Id="rId101" Type="http://schemas.openxmlformats.org/officeDocument/2006/relationships/image" Target="../media/image126.png"/><Relationship Id="rId122" Type="http://schemas.openxmlformats.org/officeDocument/2006/relationships/customXml" Target="../ink/ink189.xml"/><Relationship Id="rId143" Type="http://schemas.openxmlformats.org/officeDocument/2006/relationships/image" Target="../media/image148.png"/><Relationship Id="rId148" Type="http://schemas.openxmlformats.org/officeDocument/2006/relationships/customXml" Target="../ink/ink202.xml"/><Relationship Id="rId164" Type="http://schemas.openxmlformats.org/officeDocument/2006/relationships/customXml" Target="../ink/ink210.xml"/><Relationship Id="rId169" Type="http://schemas.openxmlformats.org/officeDocument/2006/relationships/image" Target="../media/image161.png"/><Relationship Id="rId185" Type="http://schemas.openxmlformats.org/officeDocument/2006/relationships/image" Target="../media/image169.png"/><Relationship Id="rId4" Type="http://schemas.openxmlformats.org/officeDocument/2006/relationships/customXml" Target="../ink/ink130.xml"/><Relationship Id="rId9" Type="http://schemas.openxmlformats.org/officeDocument/2006/relationships/image" Target="../media/image80.png"/><Relationship Id="rId180" Type="http://schemas.openxmlformats.org/officeDocument/2006/relationships/customXml" Target="../ink/ink218.xml"/><Relationship Id="rId210" Type="http://schemas.openxmlformats.org/officeDocument/2006/relationships/customXml" Target="../ink/ink233.xml"/><Relationship Id="rId26" Type="http://schemas.openxmlformats.org/officeDocument/2006/relationships/customXml" Target="../ink/ink141.xml"/><Relationship Id="rId47" Type="http://schemas.openxmlformats.org/officeDocument/2006/relationships/image" Target="../media/image99.png"/><Relationship Id="rId68" Type="http://schemas.openxmlformats.org/officeDocument/2006/relationships/customXml" Target="../ink/ink162.xml"/><Relationship Id="rId89" Type="http://schemas.openxmlformats.org/officeDocument/2006/relationships/image" Target="../media/image120.png"/><Relationship Id="rId112" Type="http://schemas.openxmlformats.org/officeDocument/2006/relationships/customXml" Target="../ink/ink184.xml"/><Relationship Id="rId133" Type="http://schemas.openxmlformats.org/officeDocument/2006/relationships/image" Target="../media/image143.png"/><Relationship Id="rId154" Type="http://schemas.openxmlformats.org/officeDocument/2006/relationships/customXml" Target="../ink/ink205.xml"/><Relationship Id="rId175" Type="http://schemas.openxmlformats.org/officeDocument/2006/relationships/image" Target="../media/image164.png"/><Relationship Id="rId196" Type="http://schemas.openxmlformats.org/officeDocument/2006/relationships/customXml" Target="../ink/ink226.xml"/><Relationship Id="rId200" Type="http://schemas.openxmlformats.org/officeDocument/2006/relationships/customXml" Target="../ink/ink228.xml"/><Relationship Id="rId16" Type="http://schemas.openxmlformats.org/officeDocument/2006/relationships/customXml" Target="../ink/ink136.xml"/><Relationship Id="rId37" Type="http://schemas.openxmlformats.org/officeDocument/2006/relationships/image" Target="../media/image94.png"/><Relationship Id="rId58" Type="http://schemas.openxmlformats.org/officeDocument/2006/relationships/customXml" Target="../ink/ink157.xml"/><Relationship Id="rId79" Type="http://schemas.openxmlformats.org/officeDocument/2006/relationships/image" Target="../media/image115.png"/><Relationship Id="rId102" Type="http://schemas.openxmlformats.org/officeDocument/2006/relationships/customXml" Target="../ink/ink179.xml"/><Relationship Id="rId123" Type="http://schemas.openxmlformats.org/officeDocument/2006/relationships/image" Target="../media/image138.png"/><Relationship Id="rId144" Type="http://schemas.openxmlformats.org/officeDocument/2006/relationships/customXml" Target="../ink/ink200.xml"/><Relationship Id="rId90" Type="http://schemas.openxmlformats.org/officeDocument/2006/relationships/customXml" Target="../ink/ink173.xml"/><Relationship Id="rId165" Type="http://schemas.openxmlformats.org/officeDocument/2006/relationships/image" Target="../media/image159.png"/><Relationship Id="rId186" Type="http://schemas.openxmlformats.org/officeDocument/2006/relationships/customXml" Target="../ink/ink221.xml"/><Relationship Id="rId211" Type="http://schemas.openxmlformats.org/officeDocument/2006/relationships/image" Target="../media/image182.png"/><Relationship Id="rId27" Type="http://schemas.openxmlformats.org/officeDocument/2006/relationships/image" Target="../media/image89.png"/><Relationship Id="rId48" Type="http://schemas.openxmlformats.org/officeDocument/2006/relationships/customXml" Target="../ink/ink152.xml"/><Relationship Id="rId69" Type="http://schemas.openxmlformats.org/officeDocument/2006/relationships/image" Target="../media/image110.png"/><Relationship Id="rId113" Type="http://schemas.openxmlformats.org/officeDocument/2006/relationships/image" Target="../media/image133.png"/><Relationship Id="rId134" Type="http://schemas.openxmlformats.org/officeDocument/2006/relationships/customXml" Target="../ink/ink195.xml"/><Relationship Id="rId80" Type="http://schemas.openxmlformats.org/officeDocument/2006/relationships/customXml" Target="../ink/ink168.xml"/><Relationship Id="rId155" Type="http://schemas.openxmlformats.org/officeDocument/2006/relationships/image" Target="../media/image154.png"/><Relationship Id="rId176" Type="http://schemas.openxmlformats.org/officeDocument/2006/relationships/customXml" Target="../ink/ink216.xml"/><Relationship Id="rId197" Type="http://schemas.openxmlformats.org/officeDocument/2006/relationships/image" Target="../media/image175.png"/><Relationship Id="rId201" Type="http://schemas.openxmlformats.org/officeDocument/2006/relationships/image" Target="../media/image177.png"/><Relationship Id="rId17" Type="http://schemas.openxmlformats.org/officeDocument/2006/relationships/image" Target="../media/image84.png"/><Relationship Id="rId38" Type="http://schemas.openxmlformats.org/officeDocument/2006/relationships/customXml" Target="../ink/ink147.xml"/><Relationship Id="rId59" Type="http://schemas.openxmlformats.org/officeDocument/2006/relationships/image" Target="../media/image105.png"/><Relationship Id="rId103" Type="http://schemas.openxmlformats.org/officeDocument/2006/relationships/image" Target="../media/image127.png"/><Relationship Id="rId124" Type="http://schemas.openxmlformats.org/officeDocument/2006/relationships/customXml" Target="../ink/ink190.xml"/><Relationship Id="rId70" Type="http://schemas.openxmlformats.org/officeDocument/2006/relationships/customXml" Target="../ink/ink163.xml"/><Relationship Id="rId91" Type="http://schemas.openxmlformats.org/officeDocument/2006/relationships/image" Target="../media/image121.png"/><Relationship Id="rId145" Type="http://schemas.openxmlformats.org/officeDocument/2006/relationships/image" Target="../media/image149.png"/><Relationship Id="rId166" Type="http://schemas.openxmlformats.org/officeDocument/2006/relationships/customXml" Target="../ink/ink211.xml"/><Relationship Id="rId187" Type="http://schemas.openxmlformats.org/officeDocument/2006/relationships/image" Target="../media/image170.png"/><Relationship Id="rId1" Type="http://schemas.openxmlformats.org/officeDocument/2006/relationships/slideLayout" Target="../slideLayouts/slideLayout2.xml"/><Relationship Id="rId212" Type="http://schemas.openxmlformats.org/officeDocument/2006/relationships/customXml" Target="../ink/ink234.xml"/><Relationship Id="rId28" Type="http://schemas.openxmlformats.org/officeDocument/2006/relationships/customXml" Target="../ink/ink142.xml"/><Relationship Id="rId49" Type="http://schemas.openxmlformats.org/officeDocument/2006/relationships/image" Target="../media/image100.png"/><Relationship Id="rId114" Type="http://schemas.openxmlformats.org/officeDocument/2006/relationships/customXml" Target="../ink/ink185.xml"/><Relationship Id="rId60" Type="http://schemas.openxmlformats.org/officeDocument/2006/relationships/customXml" Target="../ink/ink158.xml"/><Relationship Id="rId81" Type="http://schemas.openxmlformats.org/officeDocument/2006/relationships/image" Target="../media/image116.png"/><Relationship Id="rId135" Type="http://schemas.openxmlformats.org/officeDocument/2006/relationships/image" Target="../media/image144.png"/><Relationship Id="rId156" Type="http://schemas.openxmlformats.org/officeDocument/2006/relationships/customXml" Target="../ink/ink206.xml"/><Relationship Id="rId177" Type="http://schemas.openxmlformats.org/officeDocument/2006/relationships/image" Target="../media/image165.png"/><Relationship Id="rId198" Type="http://schemas.openxmlformats.org/officeDocument/2006/relationships/customXml" Target="../ink/ink227.xml"/><Relationship Id="rId202" Type="http://schemas.openxmlformats.org/officeDocument/2006/relationships/customXml" Target="../ink/ink229.xml"/><Relationship Id="rId18" Type="http://schemas.openxmlformats.org/officeDocument/2006/relationships/customXml" Target="../ink/ink137.xml"/><Relationship Id="rId39" Type="http://schemas.openxmlformats.org/officeDocument/2006/relationships/image" Target="../media/image95.png"/><Relationship Id="rId50" Type="http://schemas.openxmlformats.org/officeDocument/2006/relationships/customXml" Target="../ink/ink153.xml"/><Relationship Id="rId104" Type="http://schemas.openxmlformats.org/officeDocument/2006/relationships/customXml" Target="../ink/ink180.xml"/><Relationship Id="rId125" Type="http://schemas.openxmlformats.org/officeDocument/2006/relationships/image" Target="../media/image139.png"/><Relationship Id="rId146" Type="http://schemas.openxmlformats.org/officeDocument/2006/relationships/customXml" Target="../ink/ink201.xml"/><Relationship Id="rId167" Type="http://schemas.openxmlformats.org/officeDocument/2006/relationships/image" Target="../media/image160.png"/><Relationship Id="rId188" Type="http://schemas.openxmlformats.org/officeDocument/2006/relationships/customXml" Target="../ink/ink222.xml"/><Relationship Id="rId71" Type="http://schemas.openxmlformats.org/officeDocument/2006/relationships/image" Target="../media/image111.png"/><Relationship Id="rId92" Type="http://schemas.openxmlformats.org/officeDocument/2006/relationships/customXml" Target="../ink/ink174.xml"/><Relationship Id="rId213" Type="http://schemas.openxmlformats.org/officeDocument/2006/relationships/image" Target="../media/image183.png"/><Relationship Id="rId2" Type="http://schemas.openxmlformats.org/officeDocument/2006/relationships/customXml" Target="../ink/ink129.xml"/><Relationship Id="rId29" Type="http://schemas.openxmlformats.org/officeDocument/2006/relationships/image" Target="../media/image90.png"/><Relationship Id="rId40" Type="http://schemas.openxmlformats.org/officeDocument/2006/relationships/customXml" Target="../ink/ink148.xml"/><Relationship Id="rId115" Type="http://schemas.openxmlformats.org/officeDocument/2006/relationships/image" Target="../media/image134.png"/><Relationship Id="rId136" Type="http://schemas.openxmlformats.org/officeDocument/2006/relationships/customXml" Target="../ink/ink196.xml"/><Relationship Id="rId157" Type="http://schemas.openxmlformats.org/officeDocument/2006/relationships/image" Target="../media/image155.png"/><Relationship Id="rId178" Type="http://schemas.openxmlformats.org/officeDocument/2006/relationships/customXml" Target="../ink/ink217.xml"/><Relationship Id="rId61" Type="http://schemas.openxmlformats.org/officeDocument/2006/relationships/image" Target="../media/image106.png"/><Relationship Id="rId82" Type="http://schemas.openxmlformats.org/officeDocument/2006/relationships/customXml" Target="../ink/ink169.xml"/><Relationship Id="rId199" Type="http://schemas.openxmlformats.org/officeDocument/2006/relationships/image" Target="../media/image176.png"/><Relationship Id="rId203" Type="http://schemas.openxmlformats.org/officeDocument/2006/relationships/image" Target="../media/image17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ustomXml" Target="../ink/ink235.xml"/><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6.xml.rels><?xml version="1.0" encoding="UTF-8" standalone="yes"?>
<Relationships xmlns="http://schemas.openxmlformats.org/package/2006/relationships"><Relationship Id="rId3" Type="http://schemas.openxmlformats.org/officeDocument/2006/relationships/customXml" Target="../ink/ink236.xml"/><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237.xml"/><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9.xml.rels><?xml version="1.0" encoding="UTF-8" standalone="yes"?>
<Relationships xmlns="http://schemas.openxmlformats.org/package/2006/relationships"><Relationship Id="rId3" Type="http://schemas.openxmlformats.org/officeDocument/2006/relationships/customXml" Target="../ink/ink238.xml"/><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239.xml"/><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21.xml.rels><?xml version="1.0" encoding="UTF-8" standalone="yes"?>
<Relationships xmlns="http://schemas.openxmlformats.org/package/2006/relationships"><Relationship Id="rId3" Type="http://schemas.openxmlformats.org/officeDocument/2006/relationships/customXml" Target="../ink/ink240.xml"/><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2.xml.rels><?xml version="1.0" encoding="UTF-8" standalone="yes"?>
<Relationships xmlns="http://schemas.openxmlformats.org/package/2006/relationships"><Relationship Id="rId3" Type="http://schemas.openxmlformats.org/officeDocument/2006/relationships/customXml" Target="../ink/ink241.xml"/><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ustomXml" Target="../ink/ink242.xml"/><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25.xml.rels><?xml version="1.0" encoding="UTF-8" standalone="yes"?>
<Relationships xmlns="http://schemas.openxmlformats.org/package/2006/relationships"><Relationship Id="rId3" Type="http://schemas.openxmlformats.org/officeDocument/2006/relationships/customXml" Target="../ink/ink243.xml"/><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26.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customXml" Target="../ink/ink249.xml"/><Relationship Id="rId18" Type="http://schemas.openxmlformats.org/officeDocument/2006/relationships/image" Target="../media/image203.png"/><Relationship Id="rId26" Type="http://schemas.openxmlformats.org/officeDocument/2006/relationships/image" Target="../media/image207.png"/><Relationship Id="rId3" Type="http://schemas.openxmlformats.org/officeDocument/2006/relationships/customXml" Target="../ink/ink244.xml"/><Relationship Id="rId21" Type="http://schemas.openxmlformats.org/officeDocument/2006/relationships/customXml" Target="../ink/ink253.xml"/><Relationship Id="rId7" Type="http://schemas.openxmlformats.org/officeDocument/2006/relationships/customXml" Target="../ink/ink246.xml"/><Relationship Id="rId12" Type="http://schemas.openxmlformats.org/officeDocument/2006/relationships/image" Target="../media/image200.png"/><Relationship Id="rId17" Type="http://schemas.openxmlformats.org/officeDocument/2006/relationships/customXml" Target="../ink/ink251.xml"/><Relationship Id="rId25" Type="http://schemas.openxmlformats.org/officeDocument/2006/relationships/customXml" Target="../ink/ink255.xml"/><Relationship Id="rId2" Type="http://schemas.openxmlformats.org/officeDocument/2006/relationships/image" Target="../media/image194.png"/><Relationship Id="rId16" Type="http://schemas.openxmlformats.org/officeDocument/2006/relationships/image" Target="../media/image202.png"/><Relationship Id="rId20" Type="http://schemas.openxmlformats.org/officeDocument/2006/relationships/image" Target="../media/image204.png"/><Relationship Id="rId29" Type="http://schemas.openxmlformats.org/officeDocument/2006/relationships/customXml" Target="../ink/ink257.xml"/><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customXml" Target="../ink/ink248.xml"/><Relationship Id="rId24" Type="http://schemas.openxmlformats.org/officeDocument/2006/relationships/image" Target="../media/image206.png"/><Relationship Id="rId5" Type="http://schemas.openxmlformats.org/officeDocument/2006/relationships/customXml" Target="../ink/ink245.xml"/><Relationship Id="rId15" Type="http://schemas.openxmlformats.org/officeDocument/2006/relationships/customXml" Target="../ink/ink250.xml"/><Relationship Id="rId23" Type="http://schemas.openxmlformats.org/officeDocument/2006/relationships/customXml" Target="../ink/ink254.xml"/><Relationship Id="rId28" Type="http://schemas.openxmlformats.org/officeDocument/2006/relationships/image" Target="../media/image208.png"/><Relationship Id="rId10" Type="http://schemas.openxmlformats.org/officeDocument/2006/relationships/image" Target="../media/image199.png"/><Relationship Id="rId19" Type="http://schemas.openxmlformats.org/officeDocument/2006/relationships/customXml" Target="../ink/ink252.xml"/><Relationship Id="rId31" Type="http://schemas.openxmlformats.org/officeDocument/2006/relationships/comments" Target="../comments/comment7.xml"/><Relationship Id="rId4" Type="http://schemas.openxmlformats.org/officeDocument/2006/relationships/image" Target="../media/image196.png"/><Relationship Id="rId9" Type="http://schemas.openxmlformats.org/officeDocument/2006/relationships/customXml" Target="../ink/ink247.xml"/><Relationship Id="rId14" Type="http://schemas.openxmlformats.org/officeDocument/2006/relationships/image" Target="../media/image201.png"/><Relationship Id="rId22" Type="http://schemas.openxmlformats.org/officeDocument/2006/relationships/image" Target="../media/image205.png"/><Relationship Id="rId27" Type="http://schemas.openxmlformats.org/officeDocument/2006/relationships/customXml" Target="../ink/ink256.xml"/><Relationship Id="rId30" Type="http://schemas.openxmlformats.org/officeDocument/2006/relationships/image" Target="../media/image209.png"/></Relationships>
</file>

<file path=ppt/slides/_rels/slide27.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customXml" Target="../ink/ink263.xml"/><Relationship Id="rId18" Type="http://schemas.openxmlformats.org/officeDocument/2006/relationships/image" Target="../media/image198.png"/><Relationship Id="rId26" Type="http://schemas.openxmlformats.org/officeDocument/2006/relationships/image" Target="../media/image215.png"/><Relationship Id="rId3" Type="http://schemas.openxmlformats.org/officeDocument/2006/relationships/customXml" Target="../ink/ink258.xml"/><Relationship Id="rId21" Type="http://schemas.openxmlformats.org/officeDocument/2006/relationships/customXml" Target="../ink/ink267.xml"/><Relationship Id="rId7" Type="http://schemas.openxmlformats.org/officeDocument/2006/relationships/customXml" Target="../ink/ink260.xml"/><Relationship Id="rId12" Type="http://schemas.openxmlformats.org/officeDocument/2006/relationships/image" Target="../media/image214.png"/><Relationship Id="rId17" Type="http://schemas.openxmlformats.org/officeDocument/2006/relationships/customXml" Target="../ink/ink265.xml"/><Relationship Id="rId25" Type="http://schemas.openxmlformats.org/officeDocument/2006/relationships/customXml" Target="../ink/ink269.xml"/><Relationship Id="rId2" Type="http://schemas.openxmlformats.org/officeDocument/2006/relationships/image" Target="../media/image194.png"/><Relationship Id="rId16" Type="http://schemas.openxmlformats.org/officeDocument/2006/relationships/image" Target="../media/image197.png"/><Relationship Id="rId20"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customXml" Target="../ink/ink262.xml"/><Relationship Id="rId24" Type="http://schemas.openxmlformats.org/officeDocument/2006/relationships/image" Target="../media/image201.png"/><Relationship Id="rId5" Type="http://schemas.openxmlformats.org/officeDocument/2006/relationships/customXml" Target="../ink/ink259.xml"/><Relationship Id="rId15" Type="http://schemas.openxmlformats.org/officeDocument/2006/relationships/customXml" Target="../ink/ink264.xml"/><Relationship Id="rId23" Type="http://schemas.openxmlformats.org/officeDocument/2006/relationships/customXml" Target="../ink/ink268.xml"/><Relationship Id="rId10" Type="http://schemas.openxmlformats.org/officeDocument/2006/relationships/image" Target="../media/image213.png"/><Relationship Id="rId19" Type="http://schemas.openxmlformats.org/officeDocument/2006/relationships/customXml" Target="../ink/ink266.xml"/><Relationship Id="rId4" Type="http://schemas.openxmlformats.org/officeDocument/2006/relationships/image" Target="../media/image210.png"/><Relationship Id="rId9" Type="http://schemas.openxmlformats.org/officeDocument/2006/relationships/customXml" Target="../ink/ink261.xml"/><Relationship Id="rId14" Type="http://schemas.openxmlformats.org/officeDocument/2006/relationships/image" Target="../media/image196.png"/><Relationship Id="rId22" Type="http://schemas.openxmlformats.org/officeDocument/2006/relationships/image" Target="../media/image200.png"/></Relationships>
</file>

<file path=ppt/slides/_rels/slide28.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customXml" Target="../ink/ink275.xml"/><Relationship Id="rId18" Type="http://schemas.openxmlformats.org/officeDocument/2006/relationships/image" Target="../media/image198.png"/><Relationship Id="rId26" Type="http://schemas.openxmlformats.org/officeDocument/2006/relationships/image" Target="../media/image221.png"/><Relationship Id="rId3" Type="http://schemas.openxmlformats.org/officeDocument/2006/relationships/customXml" Target="../ink/ink270.xml"/><Relationship Id="rId21" Type="http://schemas.openxmlformats.org/officeDocument/2006/relationships/customXml" Target="../ink/ink279.xml"/><Relationship Id="rId7" Type="http://schemas.openxmlformats.org/officeDocument/2006/relationships/customXml" Target="../ink/ink272.xml"/><Relationship Id="rId12" Type="http://schemas.openxmlformats.org/officeDocument/2006/relationships/image" Target="../media/image220.png"/><Relationship Id="rId17" Type="http://schemas.openxmlformats.org/officeDocument/2006/relationships/customXml" Target="../ink/ink277.xml"/><Relationship Id="rId25" Type="http://schemas.openxmlformats.org/officeDocument/2006/relationships/customXml" Target="../ink/ink281.xml"/><Relationship Id="rId2" Type="http://schemas.openxmlformats.org/officeDocument/2006/relationships/image" Target="../media/image194.png"/><Relationship Id="rId16" Type="http://schemas.openxmlformats.org/officeDocument/2006/relationships/image" Target="../media/image197.png"/><Relationship Id="rId20"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17.png"/><Relationship Id="rId11" Type="http://schemas.openxmlformats.org/officeDocument/2006/relationships/customXml" Target="../ink/ink274.xml"/><Relationship Id="rId24" Type="http://schemas.openxmlformats.org/officeDocument/2006/relationships/image" Target="../media/image201.png"/><Relationship Id="rId5" Type="http://schemas.openxmlformats.org/officeDocument/2006/relationships/customXml" Target="../ink/ink271.xml"/><Relationship Id="rId15" Type="http://schemas.openxmlformats.org/officeDocument/2006/relationships/customXml" Target="../ink/ink276.xml"/><Relationship Id="rId23" Type="http://schemas.openxmlformats.org/officeDocument/2006/relationships/customXml" Target="../ink/ink280.xml"/><Relationship Id="rId10" Type="http://schemas.openxmlformats.org/officeDocument/2006/relationships/image" Target="../media/image219.png"/><Relationship Id="rId19" Type="http://schemas.openxmlformats.org/officeDocument/2006/relationships/customXml" Target="../ink/ink278.xml"/><Relationship Id="rId4" Type="http://schemas.openxmlformats.org/officeDocument/2006/relationships/image" Target="../media/image216.png"/><Relationship Id="rId9" Type="http://schemas.openxmlformats.org/officeDocument/2006/relationships/customXml" Target="../ink/ink273.xml"/><Relationship Id="rId14" Type="http://schemas.openxmlformats.org/officeDocument/2006/relationships/image" Target="../media/image196.png"/><Relationship Id="rId22" Type="http://schemas.openxmlformats.org/officeDocument/2006/relationships/image" Target="../media/image200.png"/></Relationships>
</file>

<file path=ppt/slides/_rels/slide29.xml.rels><?xml version="1.0" encoding="UTF-8" standalone="yes"?>
<Relationships xmlns="http://schemas.openxmlformats.org/package/2006/relationships"><Relationship Id="rId13" Type="http://schemas.openxmlformats.org/officeDocument/2006/relationships/customXml" Target="../ink/ink287.xml"/><Relationship Id="rId18" Type="http://schemas.openxmlformats.org/officeDocument/2006/relationships/image" Target="../media/image229.png"/><Relationship Id="rId26" Type="http://schemas.openxmlformats.org/officeDocument/2006/relationships/image" Target="../media/image233.png"/><Relationship Id="rId39" Type="http://schemas.openxmlformats.org/officeDocument/2006/relationships/customXml" Target="../ink/ink300.xml"/><Relationship Id="rId21" Type="http://schemas.openxmlformats.org/officeDocument/2006/relationships/customXml" Target="../ink/ink291.xml"/><Relationship Id="rId34" Type="http://schemas.openxmlformats.org/officeDocument/2006/relationships/image" Target="../media/image237.png"/><Relationship Id="rId42" Type="http://schemas.openxmlformats.org/officeDocument/2006/relationships/image" Target="../media/image241.png"/><Relationship Id="rId7" Type="http://schemas.openxmlformats.org/officeDocument/2006/relationships/customXml" Target="../ink/ink284.xml"/><Relationship Id="rId2" Type="http://schemas.openxmlformats.org/officeDocument/2006/relationships/image" Target="../media/image194.png"/><Relationship Id="rId16" Type="http://schemas.openxmlformats.org/officeDocument/2006/relationships/image" Target="../media/image228.png"/><Relationship Id="rId29" Type="http://schemas.openxmlformats.org/officeDocument/2006/relationships/customXml" Target="../ink/ink295.xml"/><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customXml" Target="../ink/ink286.xml"/><Relationship Id="rId24" Type="http://schemas.openxmlformats.org/officeDocument/2006/relationships/image" Target="../media/image232.png"/><Relationship Id="rId32" Type="http://schemas.openxmlformats.org/officeDocument/2006/relationships/image" Target="../media/image236.png"/><Relationship Id="rId37" Type="http://schemas.openxmlformats.org/officeDocument/2006/relationships/customXml" Target="../ink/ink299.xml"/><Relationship Id="rId40" Type="http://schemas.openxmlformats.org/officeDocument/2006/relationships/image" Target="../media/image240.png"/><Relationship Id="rId45" Type="http://schemas.openxmlformats.org/officeDocument/2006/relationships/customXml" Target="../ink/ink303.xml"/><Relationship Id="rId5" Type="http://schemas.openxmlformats.org/officeDocument/2006/relationships/customXml" Target="../ink/ink283.xml"/><Relationship Id="rId15" Type="http://schemas.openxmlformats.org/officeDocument/2006/relationships/customXml" Target="../ink/ink288.xml"/><Relationship Id="rId23" Type="http://schemas.openxmlformats.org/officeDocument/2006/relationships/customXml" Target="../ink/ink292.xml"/><Relationship Id="rId28" Type="http://schemas.openxmlformats.org/officeDocument/2006/relationships/image" Target="../media/image234.png"/><Relationship Id="rId36" Type="http://schemas.openxmlformats.org/officeDocument/2006/relationships/image" Target="../media/image238.png"/><Relationship Id="rId10" Type="http://schemas.openxmlformats.org/officeDocument/2006/relationships/image" Target="../media/image225.png"/><Relationship Id="rId19" Type="http://schemas.openxmlformats.org/officeDocument/2006/relationships/customXml" Target="../ink/ink290.xml"/><Relationship Id="rId31" Type="http://schemas.openxmlformats.org/officeDocument/2006/relationships/customXml" Target="../ink/ink296.xml"/><Relationship Id="rId44" Type="http://schemas.openxmlformats.org/officeDocument/2006/relationships/image" Target="../media/image242.png"/><Relationship Id="rId4" Type="http://schemas.openxmlformats.org/officeDocument/2006/relationships/image" Target="../media/image222.png"/><Relationship Id="rId9" Type="http://schemas.openxmlformats.org/officeDocument/2006/relationships/customXml" Target="../ink/ink285.xml"/><Relationship Id="rId14" Type="http://schemas.openxmlformats.org/officeDocument/2006/relationships/image" Target="../media/image227.png"/><Relationship Id="rId22" Type="http://schemas.openxmlformats.org/officeDocument/2006/relationships/image" Target="../media/image231.png"/><Relationship Id="rId27" Type="http://schemas.openxmlformats.org/officeDocument/2006/relationships/customXml" Target="../ink/ink294.xml"/><Relationship Id="rId30" Type="http://schemas.openxmlformats.org/officeDocument/2006/relationships/image" Target="../media/image235.png"/><Relationship Id="rId35" Type="http://schemas.openxmlformats.org/officeDocument/2006/relationships/customXml" Target="../ink/ink298.xml"/><Relationship Id="rId43" Type="http://schemas.openxmlformats.org/officeDocument/2006/relationships/customXml" Target="../ink/ink302.xml"/><Relationship Id="rId8" Type="http://schemas.openxmlformats.org/officeDocument/2006/relationships/image" Target="../media/image224.png"/><Relationship Id="rId3" Type="http://schemas.openxmlformats.org/officeDocument/2006/relationships/customXml" Target="../ink/ink282.xml"/><Relationship Id="rId12" Type="http://schemas.openxmlformats.org/officeDocument/2006/relationships/image" Target="../media/image226.png"/><Relationship Id="rId17" Type="http://schemas.openxmlformats.org/officeDocument/2006/relationships/customXml" Target="../ink/ink289.xml"/><Relationship Id="rId25" Type="http://schemas.openxmlformats.org/officeDocument/2006/relationships/customXml" Target="../ink/ink293.xml"/><Relationship Id="rId33" Type="http://schemas.openxmlformats.org/officeDocument/2006/relationships/customXml" Target="../ink/ink297.xml"/><Relationship Id="rId38" Type="http://schemas.openxmlformats.org/officeDocument/2006/relationships/image" Target="../media/image239.png"/><Relationship Id="rId46" Type="http://schemas.openxmlformats.org/officeDocument/2006/relationships/image" Target="../media/image243.png"/><Relationship Id="rId20" Type="http://schemas.openxmlformats.org/officeDocument/2006/relationships/image" Target="../media/image230.png"/><Relationship Id="rId41" Type="http://schemas.openxmlformats.org/officeDocument/2006/relationships/customXml" Target="../ink/ink301.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3" Type="http://schemas.openxmlformats.org/officeDocument/2006/relationships/customXml" Target="../ink/ink309.xml"/><Relationship Id="rId18" Type="http://schemas.openxmlformats.org/officeDocument/2006/relationships/image" Target="../media/image251.png"/><Relationship Id="rId26" Type="http://schemas.openxmlformats.org/officeDocument/2006/relationships/image" Target="../media/image241.png"/><Relationship Id="rId39" Type="http://schemas.openxmlformats.org/officeDocument/2006/relationships/customXml" Target="../ink/ink322.xml"/><Relationship Id="rId21" Type="http://schemas.openxmlformats.org/officeDocument/2006/relationships/customXml" Target="../ink/ink313.xml"/><Relationship Id="rId34" Type="http://schemas.openxmlformats.org/officeDocument/2006/relationships/image" Target="../media/image254.png"/><Relationship Id="rId7" Type="http://schemas.openxmlformats.org/officeDocument/2006/relationships/customXml" Target="../ink/ink306.xml"/><Relationship Id="rId2" Type="http://schemas.openxmlformats.org/officeDocument/2006/relationships/image" Target="../media/image194.png"/><Relationship Id="rId16" Type="http://schemas.openxmlformats.org/officeDocument/2006/relationships/image" Target="../media/image250.png"/><Relationship Id="rId20" Type="http://schemas.openxmlformats.org/officeDocument/2006/relationships/image" Target="../media/image238.png"/><Relationship Id="rId29" Type="http://schemas.openxmlformats.org/officeDocument/2006/relationships/customXml" Target="../ink/ink317.xml"/><Relationship Id="rId41" Type="http://schemas.openxmlformats.org/officeDocument/2006/relationships/comments" Target="../comments/comment8.xml"/><Relationship Id="rId1" Type="http://schemas.openxmlformats.org/officeDocument/2006/relationships/slideLayout" Target="../slideLayouts/slideLayout2.xml"/><Relationship Id="rId6" Type="http://schemas.openxmlformats.org/officeDocument/2006/relationships/image" Target="../media/image245.png"/><Relationship Id="rId11" Type="http://schemas.openxmlformats.org/officeDocument/2006/relationships/customXml" Target="../ink/ink308.xml"/><Relationship Id="rId24" Type="http://schemas.openxmlformats.org/officeDocument/2006/relationships/image" Target="../media/image240.png"/><Relationship Id="rId32" Type="http://schemas.openxmlformats.org/officeDocument/2006/relationships/image" Target="../media/image253.png"/><Relationship Id="rId37" Type="http://schemas.openxmlformats.org/officeDocument/2006/relationships/customXml" Target="../ink/ink321.xml"/><Relationship Id="rId40" Type="http://schemas.openxmlformats.org/officeDocument/2006/relationships/image" Target="../media/image257.png"/><Relationship Id="rId5" Type="http://schemas.openxmlformats.org/officeDocument/2006/relationships/customXml" Target="../ink/ink305.xml"/><Relationship Id="rId15" Type="http://schemas.openxmlformats.org/officeDocument/2006/relationships/customXml" Target="../ink/ink310.xml"/><Relationship Id="rId23" Type="http://schemas.openxmlformats.org/officeDocument/2006/relationships/customXml" Target="../ink/ink314.xml"/><Relationship Id="rId28" Type="http://schemas.openxmlformats.org/officeDocument/2006/relationships/image" Target="../media/image242.png"/><Relationship Id="rId36" Type="http://schemas.openxmlformats.org/officeDocument/2006/relationships/image" Target="../media/image255.png"/><Relationship Id="rId10" Type="http://schemas.openxmlformats.org/officeDocument/2006/relationships/image" Target="../media/image247.png"/><Relationship Id="rId19" Type="http://schemas.openxmlformats.org/officeDocument/2006/relationships/customXml" Target="../ink/ink312.xml"/><Relationship Id="rId31" Type="http://schemas.openxmlformats.org/officeDocument/2006/relationships/customXml" Target="../ink/ink318.xml"/><Relationship Id="rId4" Type="http://schemas.openxmlformats.org/officeDocument/2006/relationships/image" Target="../media/image244.png"/><Relationship Id="rId9" Type="http://schemas.openxmlformats.org/officeDocument/2006/relationships/customXml" Target="../ink/ink307.xml"/><Relationship Id="rId14" Type="http://schemas.openxmlformats.org/officeDocument/2006/relationships/image" Target="../media/image249.png"/><Relationship Id="rId22" Type="http://schemas.openxmlformats.org/officeDocument/2006/relationships/image" Target="../media/image239.png"/><Relationship Id="rId27" Type="http://schemas.openxmlformats.org/officeDocument/2006/relationships/customXml" Target="../ink/ink316.xml"/><Relationship Id="rId30" Type="http://schemas.openxmlformats.org/officeDocument/2006/relationships/image" Target="../media/image252.png"/><Relationship Id="rId35" Type="http://schemas.openxmlformats.org/officeDocument/2006/relationships/customXml" Target="../ink/ink320.xml"/><Relationship Id="rId8" Type="http://schemas.openxmlformats.org/officeDocument/2006/relationships/image" Target="../media/image246.png"/><Relationship Id="rId3" Type="http://schemas.openxmlformats.org/officeDocument/2006/relationships/customXml" Target="../ink/ink304.xml"/><Relationship Id="rId12" Type="http://schemas.openxmlformats.org/officeDocument/2006/relationships/image" Target="../media/image248.png"/><Relationship Id="rId17" Type="http://schemas.openxmlformats.org/officeDocument/2006/relationships/customXml" Target="../ink/ink311.xml"/><Relationship Id="rId25" Type="http://schemas.openxmlformats.org/officeDocument/2006/relationships/customXml" Target="../ink/ink315.xml"/><Relationship Id="rId33" Type="http://schemas.openxmlformats.org/officeDocument/2006/relationships/customXml" Target="../ink/ink319.xml"/><Relationship Id="rId38" Type="http://schemas.openxmlformats.org/officeDocument/2006/relationships/image" Target="../media/image256.png"/></Relationships>
</file>

<file path=ppt/slides/_rels/slide31.xml.rels><?xml version="1.0" encoding="UTF-8" standalone="yes"?>
<Relationships xmlns="http://schemas.openxmlformats.org/package/2006/relationships"><Relationship Id="rId13" Type="http://schemas.openxmlformats.org/officeDocument/2006/relationships/customXml" Target="../ink/ink328.xml"/><Relationship Id="rId18" Type="http://schemas.openxmlformats.org/officeDocument/2006/relationships/image" Target="../media/image251.png"/><Relationship Id="rId26" Type="http://schemas.openxmlformats.org/officeDocument/2006/relationships/image" Target="../media/image241.png"/><Relationship Id="rId39" Type="http://schemas.openxmlformats.org/officeDocument/2006/relationships/customXml" Target="../ink/ink341.xml"/><Relationship Id="rId21" Type="http://schemas.openxmlformats.org/officeDocument/2006/relationships/customXml" Target="../ink/ink332.xml"/><Relationship Id="rId34" Type="http://schemas.openxmlformats.org/officeDocument/2006/relationships/image" Target="../media/image254.png"/><Relationship Id="rId7" Type="http://schemas.openxmlformats.org/officeDocument/2006/relationships/customXml" Target="../ink/ink325.xml"/><Relationship Id="rId12" Type="http://schemas.openxmlformats.org/officeDocument/2006/relationships/image" Target="../media/image248.png"/><Relationship Id="rId17" Type="http://schemas.openxmlformats.org/officeDocument/2006/relationships/customXml" Target="../ink/ink330.xml"/><Relationship Id="rId25" Type="http://schemas.openxmlformats.org/officeDocument/2006/relationships/customXml" Target="../ink/ink334.xml"/><Relationship Id="rId33" Type="http://schemas.openxmlformats.org/officeDocument/2006/relationships/customXml" Target="../ink/ink338.xml"/><Relationship Id="rId38" Type="http://schemas.openxmlformats.org/officeDocument/2006/relationships/image" Target="../media/image256.png"/><Relationship Id="rId2" Type="http://schemas.openxmlformats.org/officeDocument/2006/relationships/image" Target="../media/image194.png"/><Relationship Id="rId16" Type="http://schemas.openxmlformats.org/officeDocument/2006/relationships/image" Target="../media/image250.png"/><Relationship Id="rId20" Type="http://schemas.openxmlformats.org/officeDocument/2006/relationships/image" Target="../media/image238.png"/><Relationship Id="rId29" Type="http://schemas.openxmlformats.org/officeDocument/2006/relationships/customXml" Target="../ink/ink336.xml"/><Relationship Id="rId1" Type="http://schemas.openxmlformats.org/officeDocument/2006/relationships/slideLayout" Target="../slideLayouts/slideLayout2.xml"/><Relationship Id="rId6" Type="http://schemas.openxmlformats.org/officeDocument/2006/relationships/image" Target="../media/image245.png"/><Relationship Id="rId11" Type="http://schemas.openxmlformats.org/officeDocument/2006/relationships/customXml" Target="../ink/ink327.xml"/><Relationship Id="rId24" Type="http://schemas.openxmlformats.org/officeDocument/2006/relationships/image" Target="../media/image240.png"/><Relationship Id="rId32" Type="http://schemas.openxmlformats.org/officeDocument/2006/relationships/image" Target="../media/image253.png"/><Relationship Id="rId37" Type="http://schemas.openxmlformats.org/officeDocument/2006/relationships/customXml" Target="../ink/ink340.xml"/><Relationship Id="rId40" Type="http://schemas.openxmlformats.org/officeDocument/2006/relationships/image" Target="../media/image258.png"/><Relationship Id="rId5" Type="http://schemas.openxmlformats.org/officeDocument/2006/relationships/customXml" Target="../ink/ink324.xml"/><Relationship Id="rId15" Type="http://schemas.openxmlformats.org/officeDocument/2006/relationships/customXml" Target="../ink/ink329.xml"/><Relationship Id="rId23" Type="http://schemas.openxmlformats.org/officeDocument/2006/relationships/customXml" Target="../ink/ink333.xml"/><Relationship Id="rId28" Type="http://schemas.openxmlformats.org/officeDocument/2006/relationships/image" Target="../media/image242.png"/><Relationship Id="rId36" Type="http://schemas.openxmlformats.org/officeDocument/2006/relationships/image" Target="../media/image255.png"/><Relationship Id="rId10" Type="http://schemas.openxmlformats.org/officeDocument/2006/relationships/image" Target="../media/image247.png"/><Relationship Id="rId19" Type="http://schemas.openxmlformats.org/officeDocument/2006/relationships/customXml" Target="../ink/ink331.xml"/><Relationship Id="rId31" Type="http://schemas.openxmlformats.org/officeDocument/2006/relationships/customXml" Target="../ink/ink337.xml"/><Relationship Id="rId4" Type="http://schemas.openxmlformats.org/officeDocument/2006/relationships/image" Target="../media/image244.png"/><Relationship Id="rId9" Type="http://schemas.openxmlformats.org/officeDocument/2006/relationships/customXml" Target="../ink/ink326.xml"/><Relationship Id="rId14" Type="http://schemas.openxmlformats.org/officeDocument/2006/relationships/image" Target="../media/image249.png"/><Relationship Id="rId22" Type="http://schemas.openxmlformats.org/officeDocument/2006/relationships/image" Target="../media/image239.png"/><Relationship Id="rId27" Type="http://schemas.openxmlformats.org/officeDocument/2006/relationships/customXml" Target="../ink/ink335.xml"/><Relationship Id="rId30" Type="http://schemas.openxmlformats.org/officeDocument/2006/relationships/image" Target="../media/image252.png"/><Relationship Id="rId35" Type="http://schemas.openxmlformats.org/officeDocument/2006/relationships/customXml" Target="../ink/ink339.xml"/><Relationship Id="rId8" Type="http://schemas.openxmlformats.org/officeDocument/2006/relationships/image" Target="../media/image246.png"/><Relationship Id="rId3" Type="http://schemas.openxmlformats.org/officeDocument/2006/relationships/customXml" Target="../ink/ink323.xml"/></Relationships>
</file>

<file path=ppt/slides/_rels/slide32.xml.rels><?xml version="1.0" encoding="UTF-8" standalone="yes"?>
<Relationships xmlns="http://schemas.openxmlformats.org/package/2006/relationships"><Relationship Id="rId13" Type="http://schemas.openxmlformats.org/officeDocument/2006/relationships/customXml" Target="../ink/ink347.xml"/><Relationship Id="rId18" Type="http://schemas.openxmlformats.org/officeDocument/2006/relationships/image" Target="../media/image251.png"/><Relationship Id="rId26" Type="http://schemas.openxmlformats.org/officeDocument/2006/relationships/image" Target="../media/image241.png"/><Relationship Id="rId21" Type="http://schemas.openxmlformats.org/officeDocument/2006/relationships/customXml" Target="../ink/ink351.xml"/><Relationship Id="rId34" Type="http://schemas.openxmlformats.org/officeDocument/2006/relationships/image" Target="../media/image254.png"/><Relationship Id="rId7" Type="http://schemas.openxmlformats.org/officeDocument/2006/relationships/customXml" Target="../ink/ink344.xml"/><Relationship Id="rId12" Type="http://schemas.openxmlformats.org/officeDocument/2006/relationships/image" Target="../media/image248.png"/><Relationship Id="rId17" Type="http://schemas.openxmlformats.org/officeDocument/2006/relationships/customXml" Target="../ink/ink349.xml"/><Relationship Id="rId25" Type="http://schemas.openxmlformats.org/officeDocument/2006/relationships/customXml" Target="../ink/ink353.xml"/><Relationship Id="rId33" Type="http://schemas.openxmlformats.org/officeDocument/2006/relationships/customXml" Target="../ink/ink357.xml"/><Relationship Id="rId38" Type="http://schemas.openxmlformats.org/officeDocument/2006/relationships/image" Target="../media/image256.png"/><Relationship Id="rId2" Type="http://schemas.openxmlformats.org/officeDocument/2006/relationships/image" Target="../media/image194.png"/><Relationship Id="rId16" Type="http://schemas.openxmlformats.org/officeDocument/2006/relationships/image" Target="../media/image250.png"/><Relationship Id="rId20" Type="http://schemas.openxmlformats.org/officeDocument/2006/relationships/image" Target="../media/image238.png"/><Relationship Id="rId29" Type="http://schemas.openxmlformats.org/officeDocument/2006/relationships/customXml" Target="../ink/ink355.xml"/><Relationship Id="rId1" Type="http://schemas.openxmlformats.org/officeDocument/2006/relationships/slideLayout" Target="../slideLayouts/slideLayout2.xml"/><Relationship Id="rId6" Type="http://schemas.openxmlformats.org/officeDocument/2006/relationships/image" Target="../media/image245.png"/><Relationship Id="rId11" Type="http://schemas.openxmlformats.org/officeDocument/2006/relationships/customXml" Target="../ink/ink346.xml"/><Relationship Id="rId24" Type="http://schemas.openxmlformats.org/officeDocument/2006/relationships/image" Target="../media/image240.png"/><Relationship Id="rId32" Type="http://schemas.openxmlformats.org/officeDocument/2006/relationships/image" Target="../media/image253.png"/><Relationship Id="rId37" Type="http://schemas.openxmlformats.org/officeDocument/2006/relationships/customXml" Target="../ink/ink359.xml"/><Relationship Id="rId5" Type="http://schemas.openxmlformats.org/officeDocument/2006/relationships/customXml" Target="../ink/ink343.xml"/><Relationship Id="rId15" Type="http://schemas.openxmlformats.org/officeDocument/2006/relationships/customXml" Target="../ink/ink348.xml"/><Relationship Id="rId23" Type="http://schemas.openxmlformats.org/officeDocument/2006/relationships/customXml" Target="../ink/ink352.xml"/><Relationship Id="rId28" Type="http://schemas.openxmlformats.org/officeDocument/2006/relationships/image" Target="../media/image242.png"/><Relationship Id="rId36" Type="http://schemas.openxmlformats.org/officeDocument/2006/relationships/image" Target="../media/image255.png"/><Relationship Id="rId10" Type="http://schemas.openxmlformats.org/officeDocument/2006/relationships/image" Target="../media/image247.png"/><Relationship Id="rId19" Type="http://schemas.openxmlformats.org/officeDocument/2006/relationships/customXml" Target="../ink/ink350.xml"/><Relationship Id="rId31" Type="http://schemas.openxmlformats.org/officeDocument/2006/relationships/customXml" Target="../ink/ink356.xml"/><Relationship Id="rId4" Type="http://schemas.openxmlformats.org/officeDocument/2006/relationships/image" Target="../media/image244.png"/><Relationship Id="rId9" Type="http://schemas.openxmlformats.org/officeDocument/2006/relationships/customXml" Target="../ink/ink345.xml"/><Relationship Id="rId14" Type="http://schemas.openxmlformats.org/officeDocument/2006/relationships/image" Target="../media/image249.png"/><Relationship Id="rId22" Type="http://schemas.openxmlformats.org/officeDocument/2006/relationships/image" Target="../media/image239.png"/><Relationship Id="rId27" Type="http://schemas.openxmlformats.org/officeDocument/2006/relationships/customXml" Target="../ink/ink354.xml"/><Relationship Id="rId30" Type="http://schemas.openxmlformats.org/officeDocument/2006/relationships/image" Target="../media/image252.png"/><Relationship Id="rId35" Type="http://schemas.openxmlformats.org/officeDocument/2006/relationships/customXml" Target="../ink/ink358.xml"/><Relationship Id="rId8" Type="http://schemas.openxmlformats.org/officeDocument/2006/relationships/image" Target="../media/image246.png"/><Relationship Id="rId3" Type="http://schemas.openxmlformats.org/officeDocument/2006/relationships/customXml" Target="../ink/ink342.xml"/></Relationships>
</file>

<file path=ppt/slides/_rels/slide33.xml.rels><?xml version="1.0" encoding="UTF-8" standalone="yes"?>
<Relationships xmlns="http://schemas.openxmlformats.org/package/2006/relationships"><Relationship Id="rId13" Type="http://schemas.openxmlformats.org/officeDocument/2006/relationships/customXml" Target="../ink/ink365.xml"/><Relationship Id="rId18" Type="http://schemas.openxmlformats.org/officeDocument/2006/relationships/image" Target="../media/image251.png"/><Relationship Id="rId26" Type="http://schemas.openxmlformats.org/officeDocument/2006/relationships/image" Target="../media/image241.png"/><Relationship Id="rId39" Type="http://schemas.openxmlformats.org/officeDocument/2006/relationships/customXml" Target="../ink/ink378.xml"/><Relationship Id="rId21" Type="http://schemas.openxmlformats.org/officeDocument/2006/relationships/customXml" Target="../ink/ink369.xml"/><Relationship Id="rId34" Type="http://schemas.openxmlformats.org/officeDocument/2006/relationships/image" Target="../media/image254.png"/><Relationship Id="rId7" Type="http://schemas.openxmlformats.org/officeDocument/2006/relationships/customXml" Target="../ink/ink362.xml"/><Relationship Id="rId12" Type="http://schemas.openxmlformats.org/officeDocument/2006/relationships/image" Target="../media/image248.png"/><Relationship Id="rId17" Type="http://schemas.openxmlformats.org/officeDocument/2006/relationships/customXml" Target="../ink/ink367.xml"/><Relationship Id="rId25" Type="http://schemas.openxmlformats.org/officeDocument/2006/relationships/customXml" Target="../ink/ink371.xml"/><Relationship Id="rId33" Type="http://schemas.openxmlformats.org/officeDocument/2006/relationships/customXml" Target="../ink/ink375.xml"/><Relationship Id="rId38" Type="http://schemas.openxmlformats.org/officeDocument/2006/relationships/image" Target="../media/image256.png"/><Relationship Id="rId2" Type="http://schemas.openxmlformats.org/officeDocument/2006/relationships/image" Target="../media/image194.png"/><Relationship Id="rId16" Type="http://schemas.openxmlformats.org/officeDocument/2006/relationships/image" Target="../media/image250.png"/><Relationship Id="rId20" Type="http://schemas.openxmlformats.org/officeDocument/2006/relationships/image" Target="../media/image238.png"/><Relationship Id="rId29" Type="http://schemas.openxmlformats.org/officeDocument/2006/relationships/customXml" Target="../ink/ink373.xml"/><Relationship Id="rId1" Type="http://schemas.openxmlformats.org/officeDocument/2006/relationships/slideLayout" Target="../slideLayouts/slideLayout2.xml"/><Relationship Id="rId6" Type="http://schemas.openxmlformats.org/officeDocument/2006/relationships/image" Target="../media/image245.png"/><Relationship Id="rId11" Type="http://schemas.openxmlformats.org/officeDocument/2006/relationships/customXml" Target="../ink/ink364.xml"/><Relationship Id="rId24" Type="http://schemas.openxmlformats.org/officeDocument/2006/relationships/image" Target="../media/image240.png"/><Relationship Id="rId32" Type="http://schemas.openxmlformats.org/officeDocument/2006/relationships/image" Target="../media/image253.png"/><Relationship Id="rId37" Type="http://schemas.openxmlformats.org/officeDocument/2006/relationships/customXml" Target="../ink/ink377.xml"/><Relationship Id="rId40" Type="http://schemas.openxmlformats.org/officeDocument/2006/relationships/image" Target="../media/image259.png"/><Relationship Id="rId5" Type="http://schemas.openxmlformats.org/officeDocument/2006/relationships/customXml" Target="../ink/ink361.xml"/><Relationship Id="rId15" Type="http://schemas.openxmlformats.org/officeDocument/2006/relationships/customXml" Target="../ink/ink366.xml"/><Relationship Id="rId23" Type="http://schemas.openxmlformats.org/officeDocument/2006/relationships/customXml" Target="../ink/ink370.xml"/><Relationship Id="rId28" Type="http://schemas.openxmlformats.org/officeDocument/2006/relationships/image" Target="../media/image242.png"/><Relationship Id="rId36" Type="http://schemas.openxmlformats.org/officeDocument/2006/relationships/image" Target="../media/image255.png"/><Relationship Id="rId10" Type="http://schemas.openxmlformats.org/officeDocument/2006/relationships/image" Target="../media/image247.png"/><Relationship Id="rId19" Type="http://schemas.openxmlformats.org/officeDocument/2006/relationships/customXml" Target="../ink/ink368.xml"/><Relationship Id="rId31" Type="http://schemas.openxmlformats.org/officeDocument/2006/relationships/customXml" Target="../ink/ink374.xml"/><Relationship Id="rId4" Type="http://schemas.openxmlformats.org/officeDocument/2006/relationships/image" Target="../media/image244.png"/><Relationship Id="rId9" Type="http://schemas.openxmlformats.org/officeDocument/2006/relationships/customXml" Target="../ink/ink363.xml"/><Relationship Id="rId14" Type="http://schemas.openxmlformats.org/officeDocument/2006/relationships/image" Target="../media/image249.png"/><Relationship Id="rId22" Type="http://schemas.openxmlformats.org/officeDocument/2006/relationships/image" Target="../media/image239.png"/><Relationship Id="rId27" Type="http://schemas.openxmlformats.org/officeDocument/2006/relationships/customXml" Target="../ink/ink372.xml"/><Relationship Id="rId30" Type="http://schemas.openxmlformats.org/officeDocument/2006/relationships/image" Target="../media/image252.png"/><Relationship Id="rId35" Type="http://schemas.openxmlformats.org/officeDocument/2006/relationships/customXml" Target="../ink/ink376.xml"/><Relationship Id="rId8" Type="http://schemas.openxmlformats.org/officeDocument/2006/relationships/image" Target="../media/image246.png"/><Relationship Id="rId3" Type="http://schemas.openxmlformats.org/officeDocument/2006/relationships/customXml" Target="../ink/ink36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customXml" Target="../ink/ink37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customXml" Target="../ink/ink38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customXml" Target="../ink/ink38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customXml" Target="../ink/ink38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customXml" Target="../ink/ink38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customXml" Target="../ink/ink9.xml"/><Relationship Id="rId18" Type="http://schemas.openxmlformats.org/officeDocument/2006/relationships/image" Target="../media/image13.png"/><Relationship Id="rId26" Type="http://schemas.openxmlformats.org/officeDocument/2006/relationships/image" Target="../media/image17.png"/><Relationship Id="rId3" Type="http://schemas.openxmlformats.org/officeDocument/2006/relationships/customXml" Target="../ink/ink4.xml"/><Relationship Id="rId21" Type="http://schemas.openxmlformats.org/officeDocument/2006/relationships/customXml" Target="../ink/ink13.xml"/><Relationship Id="rId7" Type="http://schemas.openxmlformats.org/officeDocument/2006/relationships/customXml" Target="../ink/ink6.xml"/><Relationship Id="rId12" Type="http://schemas.openxmlformats.org/officeDocument/2006/relationships/image" Target="../media/image10.png"/><Relationship Id="rId17" Type="http://schemas.openxmlformats.org/officeDocument/2006/relationships/customXml" Target="../ink/ink11.xml"/><Relationship Id="rId25" Type="http://schemas.openxmlformats.org/officeDocument/2006/relationships/customXml" Target="../ink/ink15.xml"/><Relationship Id="rId33" Type="http://schemas.openxmlformats.org/officeDocument/2006/relationships/comments" Target="../comments/comment1.xml"/><Relationship Id="rId2" Type="http://schemas.openxmlformats.org/officeDocument/2006/relationships/image" Target="../media/image5.png"/><Relationship Id="rId16" Type="http://schemas.openxmlformats.org/officeDocument/2006/relationships/image" Target="../media/image12.png"/><Relationship Id="rId20" Type="http://schemas.openxmlformats.org/officeDocument/2006/relationships/image" Target="../media/image14.png"/><Relationship Id="rId29"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8.xml"/><Relationship Id="rId24" Type="http://schemas.openxmlformats.org/officeDocument/2006/relationships/image" Target="../media/image16.png"/><Relationship Id="rId32" Type="http://schemas.openxmlformats.org/officeDocument/2006/relationships/image" Target="../media/image20.png"/><Relationship Id="rId5" Type="http://schemas.openxmlformats.org/officeDocument/2006/relationships/customXml" Target="../ink/ink5.xml"/><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media/image18.png"/><Relationship Id="rId10" Type="http://schemas.openxmlformats.org/officeDocument/2006/relationships/image" Target="../media/image9.png"/><Relationship Id="rId19" Type="http://schemas.openxmlformats.org/officeDocument/2006/relationships/customXml" Target="../ink/ink12.xml"/><Relationship Id="rId31" Type="http://schemas.openxmlformats.org/officeDocument/2006/relationships/customXml" Target="../ink/ink18.xml"/><Relationship Id="rId4" Type="http://schemas.openxmlformats.org/officeDocument/2006/relationships/image" Target="../media/image6.png"/><Relationship Id="rId9" Type="http://schemas.openxmlformats.org/officeDocument/2006/relationships/customXml" Target="../ink/ink7.xml"/><Relationship Id="rId14" Type="http://schemas.openxmlformats.org/officeDocument/2006/relationships/image" Target="../media/image11.png"/><Relationship Id="rId22" Type="http://schemas.openxmlformats.org/officeDocument/2006/relationships/image" Target="../media/image15.png"/><Relationship Id="rId27" Type="http://schemas.openxmlformats.org/officeDocument/2006/relationships/customXml" Target="../ink/ink16.xml"/><Relationship Id="rId30" Type="http://schemas.openxmlformats.org/officeDocument/2006/relationships/image" Target="../media/image19.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3" Type="http://schemas.openxmlformats.org/officeDocument/2006/relationships/customXml" Target="../ink/ink24.xml"/><Relationship Id="rId18" Type="http://schemas.openxmlformats.org/officeDocument/2006/relationships/image" Target="../media/image28.png"/><Relationship Id="rId26" Type="http://schemas.openxmlformats.org/officeDocument/2006/relationships/image" Target="../media/image32.png"/><Relationship Id="rId39" Type="http://schemas.openxmlformats.org/officeDocument/2006/relationships/comments" Target="../comments/comment2.xml"/><Relationship Id="rId21" Type="http://schemas.openxmlformats.org/officeDocument/2006/relationships/customXml" Target="../ink/ink28.xml"/><Relationship Id="rId34" Type="http://schemas.openxmlformats.org/officeDocument/2006/relationships/image" Target="../media/image36.png"/><Relationship Id="rId7" Type="http://schemas.openxmlformats.org/officeDocument/2006/relationships/customXml" Target="../ink/ink21.xml"/><Relationship Id="rId12" Type="http://schemas.openxmlformats.org/officeDocument/2006/relationships/image" Target="../media/image25.png"/><Relationship Id="rId17" Type="http://schemas.openxmlformats.org/officeDocument/2006/relationships/customXml" Target="../ink/ink26.xml"/><Relationship Id="rId25" Type="http://schemas.openxmlformats.org/officeDocument/2006/relationships/customXml" Target="../ink/ink30.xml"/><Relationship Id="rId33" Type="http://schemas.openxmlformats.org/officeDocument/2006/relationships/customXml" Target="../ink/ink34.xml"/><Relationship Id="rId38" Type="http://schemas.openxmlformats.org/officeDocument/2006/relationships/image" Target="../media/image38.png"/><Relationship Id="rId2" Type="http://schemas.openxmlformats.org/officeDocument/2006/relationships/image" Target="../media/image5.png"/><Relationship Id="rId16" Type="http://schemas.openxmlformats.org/officeDocument/2006/relationships/image" Target="../media/image27.png"/><Relationship Id="rId20" Type="http://schemas.openxmlformats.org/officeDocument/2006/relationships/image" Target="../media/image29.png"/><Relationship Id="rId29"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customXml" Target="../ink/ink23.xml"/><Relationship Id="rId24" Type="http://schemas.openxmlformats.org/officeDocument/2006/relationships/image" Target="../media/image31.png"/><Relationship Id="rId32" Type="http://schemas.openxmlformats.org/officeDocument/2006/relationships/image" Target="../media/image35.png"/><Relationship Id="rId37" Type="http://schemas.openxmlformats.org/officeDocument/2006/relationships/customXml" Target="../ink/ink36.xml"/><Relationship Id="rId5" Type="http://schemas.openxmlformats.org/officeDocument/2006/relationships/customXml" Target="../ink/ink20.xml"/><Relationship Id="rId15" Type="http://schemas.openxmlformats.org/officeDocument/2006/relationships/customXml" Target="../ink/ink25.xml"/><Relationship Id="rId23" Type="http://schemas.openxmlformats.org/officeDocument/2006/relationships/customXml" Target="../ink/ink29.xml"/><Relationship Id="rId28" Type="http://schemas.openxmlformats.org/officeDocument/2006/relationships/image" Target="../media/image33.png"/><Relationship Id="rId36"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customXml" Target="../ink/ink27.xml"/><Relationship Id="rId31" Type="http://schemas.openxmlformats.org/officeDocument/2006/relationships/customXml" Target="../ink/ink33.xml"/><Relationship Id="rId4" Type="http://schemas.openxmlformats.org/officeDocument/2006/relationships/image" Target="../media/image21.png"/><Relationship Id="rId9" Type="http://schemas.openxmlformats.org/officeDocument/2006/relationships/customXml" Target="../ink/ink22.xml"/><Relationship Id="rId14" Type="http://schemas.openxmlformats.org/officeDocument/2006/relationships/image" Target="../media/image26.png"/><Relationship Id="rId22" Type="http://schemas.openxmlformats.org/officeDocument/2006/relationships/image" Target="../media/image30.png"/><Relationship Id="rId27" Type="http://schemas.openxmlformats.org/officeDocument/2006/relationships/customXml" Target="../ink/ink31.xml"/><Relationship Id="rId30" Type="http://schemas.openxmlformats.org/officeDocument/2006/relationships/image" Target="../media/image34.png"/><Relationship Id="rId35" Type="http://schemas.openxmlformats.org/officeDocument/2006/relationships/customXml" Target="../ink/ink35.xml"/><Relationship Id="rId8" Type="http://schemas.openxmlformats.org/officeDocument/2006/relationships/image" Target="../media/image23.png"/><Relationship Id="rId3" Type="http://schemas.openxmlformats.org/officeDocument/2006/relationships/customXml" Target="../ink/ink19.xml"/></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ustomXml" Target="../ink/ink37.xml"/><Relationship Id="rId7" Type="http://schemas.openxmlformats.org/officeDocument/2006/relationships/customXml" Target="../ink/ink3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comments" Target="../comments/comment3.xml"/><Relationship Id="rId5" Type="http://schemas.openxmlformats.org/officeDocument/2006/relationships/customXml" Target="../ink/ink38.xm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customXml" Target="../ink/ink40.xml"/></Relationships>
</file>

<file path=ppt/slides/_rels/slide9.xml.rels><?xml version="1.0" encoding="UTF-8" standalone="yes"?>
<Relationships xmlns="http://schemas.openxmlformats.org/package/2006/relationships"><Relationship Id="rId13" Type="http://schemas.openxmlformats.org/officeDocument/2006/relationships/customXml" Target="../ink/ink46.xml"/><Relationship Id="rId18" Type="http://schemas.openxmlformats.org/officeDocument/2006/relationships/image" Target="../media/image50.png"/><Relationship Id="rId26" Type="http://schemas.openxmlformats.org/officeDocument/2006/relationships/image" Target="../media/image54.png"/><Relationship Id="rId39" Type="http://schemas.openxmlformats.org/officeDocument/2006/relationships/customXml" Target="../ink/ink59.xml"/><Relationship Id="rId21" Type="http://schemas.openxmlformats.org/officeDocument/2006/relationships/customXml" Target="../ink/ink50.xml"/><Relationship Id="rId34" Type="http://schemas.openxmlformats.org/officeDocument/2006/relationships/image" Target="../media/image58.png"/><Relationship Id="rId42" Type="http://schemas.openxmlformats.org/officeDocument/2006/relationships/image" Target="../media/image62.png"/><Relationship Id="rId7" Type="http://schemas.openxmlformats.org/officeDocument/2006/relationships/customXml" Target="../ink/ink43.xml"/><Relationship Id="rId2" Type="http://schemas.openxmlformats.org/officeDocument/2006/relationships/image" Target="../media/image5.png"/><Relationship Id="rId16" Type="http://schemas.openxmlformats.org/officeDocument/2006/relationships/image" Target="../media/image49.png"/><Relationship Id="rId20" Type="http://schemas.openxmlformats.org/officeDocument/2006/relationships/image" Target="../media/image51.png"/><Relationship Id="rId29" Type="http://schemas.openxmlformats.org/officeDocument/2006/relationships/customXml" Target="../ink/ink54.xml"/><Relationship Id="rId41" Type="http://schemas.openxmlformats.org/officeDocument/2006/relationships/customXml" Target="../ink/ink60.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customXml" Target="../ink/ink45.xml"/><Relationship Id="rId24" Type="http://schemas.openxmlformats.org/officeDocument/2006/relationships/image" Target="../media/image53.png"/><Relationship Id="rId32" Type="http://schemas.openxmlformats.org/officeDocument/2006/relationships/image" Target="../media/image57.png"/><Relationship Id="rId37" Type="http://schemas.openxmlformats.org/officeDocument/2006/relationships/customXml" Target="../ink/ink58.xml"/><Relationship Id="rId40" Type="http://schemas.openxmlformats.org/officeDocument/2006/relationships/image" Target="../media/image61.png"/><Relationship Id="rId5" Type="http://schemas.openxmlformats.org/officeDocument/2006/relationships/customXml" Target="../ink/ink42.xml"/><Relationship Id="rId15" Type="http://schemas.openxmlformats.org/officeDocument/2006/relationships/customXml" Target="../ink/ink47.xml"/><Relationship Id="rId23" Type="http://schemas.openxmlformats.org/officeDocument/2006/relationships/customXml" Target="../ink/ink51.xml"/><Relationship Id="rId28" Type="http://schemas.openxmlformats.org/officeDocument/2006/relationships/image" Target="../media/image55.png"/><Relationship Id="rId36"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customXml" Target="../ink/ink49.xml"/><Relationship Id="rId31" Type="http://schemas.openxmlformats.org/officeDocument/2006/relationships/customXml" Target="../ink/ink55.xml"/><Relationship Id="rId4" Type="http://schemas.openxmlformats.org/officeDocument/2006/relationships/image" Target="../media/image43.png"/><Relationship Id="rId9" Type="http://schemas.openxmlformats.org/officeDocument/2006/relationships/customXml" Target="../ink/ink44.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53.xml"/><Relationship Id="rId30" Type="http://schemas.openxmlformats.org/officeDocument/2006/relationships/image" Target="../media/image56.png"/><Relationship Id="rId35" Type="http://schemas.openxmlformats.org/officeDocument/2006/relationships/customXml" Target="../ink/ink57.xml"/><Relationship Id="rId43" Type="http://schemas.openxmlformats.org/officeDocument/2006/relationships/comments" Target="../comments/comment4.xml"/><Relationship Id="rId8" Type="http://schemas.openxmlformats.org/officeDocument/2006/relationships/image" Target="../media/image45.png"/><Relationship Id="rId3" Type="http://schemas.openxmlformats.org/officeDocument/2006/relationships/customXml" Target="../ink/ink41.xml"/><Relationship Id="rId12" Type="http://schemas.openxmlformats.org/officeDocument/2006/relationships/image" Target="../media/image47.png"/><Relationship Id="rId17" Type="http://schemas.openxmlformats.org/officeDocument/2006/relationships/customXml" Target="../ink/ink48.xml"/><Relationship Id="rId25" Type="http://schemas.openxmlformats.org/officeDocument/2006/relationships/customXml" Target="../ink/ink52.xml"/><Relationship Id="rId33" Type="http://schemas.openxmlformats.org/officeDocument/2006/relationships/customXml" Target="../ink/ink56.xml"/><Relationship Id="rId38"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CS2106 Tutorial 9</a:t>
            </a:r>
            <a:endParaRPr/>
          </a:p>
        </p:txBody>
      </p:sp>
      <p:sp>
        <p:nvSpPr>
          <p:cNvPr id="101" name="Google Shape;101;p1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r>
              <a:rPr lang="en-SG"/>
              <a:t>Virtual memory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52EA-E06F-3046-AFD0-8144AE8376F3}"/>
              </a:ext>
            </a:extLst>
          </p:cNvPr>
          <p:cNvSpPr>
            <a:spLocks noGrp="1"/>
          </p:cNvSpPr>
          <p:nvPr>
            <p:ph type="title"/>
          </p:nvPr>
        </p:nvSpPr>
        <p:spPr/>
        <p:txBody>
          <a:bodyPr>
            <a:normAutofit fontScale="90000"/>
          </a:bodyPr>
          <a:lstStyle/>
          <a:p>
            <a:r>
              <a:rPr lang="en-US"/>
              <a:t>Q1c: </a:t>
            </a:r>
            <a:r>
              <a:rPr lang="en-SG"/>
              <a:t>best and worst memory access scenarios </a:t>
            </a:r>
            <a:endParaRPr lang="en-US"/>
          </a:p>
        </p:txBody>
      </p:sp>
      <p:sp>
        <p:nvSpPr>
          <p:cNvPr id="3" name="Text Placeholder 2">
            <a:extLst>
              <a:ext uri="{FF2B5EF4-FFF2-40B4-BE49-F238E27FC236}">
                <a16:creationId xmlns:a16="http://schemas.microsoft.com/office/drawing/2014/main" id="{6BF05146-AF85-DE4B-8B15-EFE50544E1FF}"/>
              </a:ext>
            </a:extLst>
          </p:cNvPr>
          <p:cNvSpPr>
            <a:spLocks noGrp="1"/>
          </p:cNvSpPr>
          <p:nvPr>
            <p:ph type="body" idx="1"/>
          </p:nvPr>
        </p:nvSpPr>
        <p:spPr/>
        <p:txBody>
          <a:bodyPr/>
          <a:lstStyle/>
          <a:p>
            <a:pPr lvl="0"/>
            <a:r>
              <a:rPr lang="en-SG"/>
              <a:t>TLB access time = 1ns</a:t>
            </a:r>
          </a:p>
          <a:p>
            <a:pPr lvl="0"/>
            <a:r>
              <a:rPr lang="en-SG"/>
              <a:t>Memory access time = 30ns</a:t>
            </a:r>
          </a:p>
          <a:p>
            <a:pPr lvl="0"/>
            <a:r>
              <a:rPr lang="en-SG"/>
              <a:t>Hard disk access time (per page) = 5ms</a:t>
            </a:r>
          </a:p>
          <a:p>
            <a:endParaRPr lang="en-US"/>
          </a:p>
          <a:p>
            <a:pPr marL="146050" indent="0">
              <a:buNone/>
            </a:pPr>
            <a:r>
              <a:rPr lang="en-US"/>
              <a:t>how to calculate?</a:t>
            </a:r>
          </a:p>
          <a:p>
            <a:pPr marL="146050" indent="0">
              <a:buNone/>
            </a:pPr>
            <a:r>
              <a:rPr lang="en-US" u="sng"/>
              <a:t>overhead</a:t>
            </a:r>
            <a:r>
              <a:rPr lang="en-US"/>
              <a:t> + actual memory access </a:t>
            </a:r>
            <a:r>
              <a:rPr lang="en-US">
                <a:sym typeface="Wingdings" pitchFamily="2" charset="2"/>
              </a:rPr>
              <a:t> actual memory access is always 30ns</a:t>
            </a:r>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4B38C12-1319-6B4C-A7E5-42FF14826273}"/>
                  </a:ext>
                </a:extLst>
              </p14:cNvPr>
              <p14:cNvContentPartPr/>
              <p14:nvPr/>
            </p14:nvContentPartPr>
            <p14:xfrm>
              <a:off x="688320" y="1594800"/>
              <a:ext cx="5675400" cy="1676520"/>
            </p14:xfrm>
          </p:contentPart>
        </mc:Choice>
        <mc:Fallback>
          <p:pic>
            <p:nvPicPr>
              <p:cNvPr id="4" name="Ink 3">
                <a:extLst>
                  <a:ext uri="{FF2B5EF4-FFF2-40B4-BE49-F238E27FC236}">
                    <a16:creationId xmlns:a16="http://schemas.microsoft.com/office/drawing/2014/main" id="{24B38C12-1319-6B4C-A7E5-42FF14826273}"/>
                  </a:ext>
                </a:extLst>
              </p:cNvPr>
              <p:cNvPicPr/>
              <p:nvPr/>
            </p:nvPicPr>
            <p:blipFill>
              <a:blip r:embed="rId3"/>
              <a:stretch>
                <a:fillRect/>
              </a:stretch>
            </p:blipFill>
            <p:spPr>
              <a:xfrm>
                <a:off x="678960" y="1585440"/>
                <a:ext cx="5694120" cy="1695240"/>
              </a:xfrm>
              <a:prstGeom prst="rect">
                <a:avLst/>
              </a:prstGeom>
            </p:spPr>
          </p:pic>
        </mc:Fallback>
      </mc:AlternateContent>
    </p:spTree>
    <p:extLst>
      <p:ext uri="{BB962C8B-B14F-4D97-AF65-F5344CB8AC3E}">
        <p14:creationId xmlns:p14="http://schemas.microsoft.com/office/powerpoint/2010/main" val="144182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52EA-E06F-3046-AFD0-8144AE8376F3}"/>
              </a:ext>
            </a:extLst>
          </p:cNvPr>
          <p:cNvSpPr>
            <a:spLocks noGrp="1"/>
          </p:cNvSpPr>
          <p:nvPr>
            <p:ph type="title"/>
          </p:nvPr>
        </p:nvSpPr>
        <p:spPr/>
        <p:txBody>
          <a:bodyPr>
            <a:normAutofit fontScale="90000"/>
          </a:bodyPr>
          <a:lstStyle/>
          <a:p>
            <a:r>
              <a:rPr lang="en-US"/>
              <a:t>Q1c: </a:t>
            </a:r>
            <a:r>
              <a:rPr lang="en-SG"/>
              <a:t>best and worst memory access scenarios </a:t>
            </a:r>
            <a:endParaRPr lang="en-US"/>
          </a:p>
        </p:txBody>
      </p:sp>
      <p:sp>
        <p:nvSpPr>
          <p:cNvPr id="3" name="Text Placeholder 2">
            <a:extLst>
              <a:ext uri="{FF2B5EF4-FFF2-40B4-BE49-F238E27FC236}">
                <a16:creationId xmlns:a16="http://schemas.microsoft.com/office/drawing/2014/main" id="{6BF05146-AF85-DE4B-8B15-EFE50544E1FF}"/>
              </a:ext>
            </a:extLst>
          </p:cNvPr>
          <p:cNvSpPr>
            <a:spLocks noGrp="1"/>
          </p:cNvSpPr>
          <p:nvPr>
            <p:ph type="body" idx="1"/>
          </p:nvPr>
        </p:nvSpPr>
        <p:spPr/>
        <p:txBody>
          <a:bodyPr/>
          <a:lstStyle/>
          <a:p>
            <a:pPr lvl="0"/>
            <a:r>
              <a:rPr lang="en-SG"/>
              <a:t>TLB access time = 1ns</a:t>
            </a:r>
          </a:p>
          <a:p>
            <a:pPr lvl="0"/>
            <a:r>
              <a:rPr lang="en-SG"/>
              <a:t>Memory access time = 30ns</a:t>
            </a:r>
          </a:p>
          <a:p>
            <a:pPr lvl="0"/>
            <a:r>
              <a:rPr lang="en-SG"/>
              <a:t>Hard disk access time (per page) = 5ms</a:t>
            </a:r>
          </a:p>
          <a:p>
            <a:endParaRPr lang="en-US"/>
          </a:p>
          <a:p>
            <a:pPr marL="146050" indent="0">
              <a:buNone/>
            </a:pPr>
            <a:r>
              <a:rPr lang="en-US"/>
              <a:t>how to calculate?</a:t>
            </a:r>
          </a:p>
          <a:p>
            <a:pPr marL="146050" indent="0">
              <a:buNone/>
            </a:pPr>
            <a:r>
              <a:rPr lang="en-US" u="sng"/>
              <a:t>overhead</a:t>
            </a:r>
            <a:r>
              <a:rPr lang="en-US"/>
              <a:t> + actual memory access </a:t>
            </a:r>
            <a:r>
              <a:rPr lang="en-US">
                <a:sym typeface="Wingdings" pitchFamily="2" charset="2"/>
              </a:rPr>
              <a:t> actual memory access is always 30ns</a:t>
            </a:r>
          </a:p>
          <a:p>
            <a:pPr marL="146050" indent="0">
              <a:buNone/>
            </a:pPr>
            <a:endParaRPr lang="en-US">
              <a:sym typeface="Wingdings" pitchFamily="2" charset="2"/>
            </a:endParaRPr>
          </a:p>
          <a:p>
            <a:pPr marL="146050" indent="0">
              <a:buNone/>
            </a:pPr>
            <a:r>
              <a:rPr lang="en-US" u="sng">
                <a:sym typeface="Wingdings" pitchFamily="2" charset="2"/>
              </a:rPr>
              <a:t>best scenario overhead</a:t>
            </a:r>
          </a:p>
          <a:p>
            <a:pPr marL="146050" indent="0">
              <a:buNone/>
            </a:pPr>
            <a:r>
              <a:rPr lang="en-US">
                <a:sym typeface="Wingdings" pitchFamily="2" charset="2"/>
              </a:rPr>
              <a:t>= TLB-Hit</a:t>
            </a:r>
          </a:p>
          <a:p>
            <a:pPr marL="146050" indent="0">
              <a:buNone/>
            </a:pPr>
            <a:r>
              <a:rPr lang="en-US">
                <a:sym typeface="Wingdings" pitchFamily="2" charset="2"/>
              </a:rPr>
              <a:t>= 1ns</a:t>
            </a:r>
          </a:p>
          <a:p>
            <a:pPr marL="146050" indent="0">
              <a:buNone/>
            </a:pPr>
            <a:r>
              <a:rPr lang="en-US">
                <a:sym typeface="Wingdings" pitchFamily="2" charset="2"/>
              </a:rPr>
              <a:t>total = 31ns</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007E1840-BF22-F14F-B485-F1267D5EAFC0}"/>
                  </a:ext>
                </a:extLst>
              </p14:cNvPr>
              <p14:cNvContentPartPr/>
              <p14:nvPr/>
            </p14:nvContentPartPr>
            <p14:xfrm>
              <a:off x="1422360" y="1491840"/>
              <a:ext cx="1105200" cy="2605320"/>
            </p14:xfrm>
          </p:contentPart>
        </mc:Choice>
        <mc:Fallback>
          <p:pic>
            <p:nvPicPr>
              <p:cNvPr id="5" name="Ink 4">
                <a:extLst>
                  <a:ext uri="{FF2B5EF4-FFF2-40B4-BE49-F238E27FC236}">
                    <a16:creationId xmlns:a16="http://schemas.microsoft.com/office/drawing/2014/main" id="{007E1840-BF22-F14F-B485-F1267D5EAFC0}"/>
                  </a:ext>
                </a:extLst>
              </p:cNvPr>
              <p:cNvPicPr/>
              <p:nvPr/>
            </p:nvPicPr>
            <p:blipFill>
              <a:blip r:embed="rId3"/>
              <a:stretch>
                <a:fillRect/>
              </a:stretch>
            </p:blipFill>
            <p:spPr>
              <a:xfrm>
                <a:off x="1413000" y="1482480"/>
                <a:ext cx="1123920" cy="2624040"/>
              </a:xfrm>
              <a:prstGeom prst="rect">
                <a:avLst/>
              </a:prstGeom>
            </p:spPr>
          </p:pic>
        </mc:Fallback>
      </mc:AlternateContent>
    </p:spTree>
    <p:extLst>
      <p:ext uri="{BB962C8B-B14F-4D97-AF65-F5344CB8AC3E}">
        <p14:creationId xmlns:p14="http://schemas.microsoft.com/office/powerpoint/2010/main" val="2817209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52EA-E06F-3046-AFD0-8144AE8376F3}"/>
              </a:ext>
            </a:extLst>
          </p:cNvPr>
          <p:cNvSpPr>
            <a:spLocks noGrp="1"/>
          </p:cNvSpPr>
          <p:nvPr>
            <p:ph type="title"/>
          </p:nvPr>
        </p:nvSpPr>
        <p:spPr/>
        <p:txBody>
          <a:bodyPr>
            <a:normAutofit fontScale="90000"/>
          </a:bodyPr>
          <a:lstStyle/>
          <a:p>
            <a:r>
              <a:rPr lang="en-US"/>
              <a:t>Q1c: </a:t>
            </a:r>
            <a:r>
              <a:rPr lang="en-SG"/>
              <a:t>best and worst memory access scenarios </a:t>
            </a:r>
            <a:endParaRPr lang="en-US"/>
          </a:p>
        </p:txBody>
      </p:sp>
      <p:sp>
        <p:nvSpPr>
          <p:cNvPr id="3" name="Text Placeholder 2">
            <a:extLst>
              <a:ext uri="{FF2B5EF4-FFF2-40B4-BE49-F238E27FC236}">
                <a16:creationId xmlns:a16="http://schemas.microsoft.com/office/drawing/2014/main" id="{6BF05146-AF85-DE4B-8B15-EFE50544E1FF}"/>
              </a:ext>
            </a:extLst>
          </p:cNvPr>
          <p:cNvSpPr>
            <a:spLocks noGrp="1"/>
          </p:cNvSpPr>
          <p:nvPr>
            <p:ph type="body" idx="1"/>
          </p:nvPr>
        </p:nvSpPr>
        <p:spPr>
          <a:xfrm>
            <a:off x="729450" y="1460024"/>
            <a:ext cx="7688700" cy="3340575"/>
          </a:xfrm>
        </p:spPr>
        <p:txBody>
          <a:bodyPr>
            <a:normAutofit/>
          </a:bodyPr>
          <a:lstStyle/>
          <a:p>
            <a:pPr lvl="0"/>
            <a:r>
              <a:rPr lang="en-SG"/>
              <a:t>TLB access time = 1ns</a:t>
            </a:r>
          </a:p>
          <a:p>
            <a:pPr lvl="0"/>
            <a:r>
              <a:rPr lang="en-SG"/>
              <a:t>Memory access time = 30ns</a:t>
            </a:r>
          </a:p>
          <a:p>
            <a:pPr lvl="0"/>
            <a:r>
              <a:rPr lang="en-SG"/>
              <a:t>Hard disk access time (per page) = 5ms</a:t>
            </a:r>
          </a:p>
          <a:p>
            <a:endParaRPr lang="en-US"/>
          </a:p>
          <a:p>
            <a:pPr marL="146050" indent="0">
              <a:buNone/>
            </a:pPr>
            <a:r>
              <a:rPr lang="en-US"/>
              <a:t>how to calculate?</a:t>
            </a:r>
          </a:p>
          <a:p>
            <a:pPr marL="146050" indent="0">
              <a:buNone/>
            </a:pPr>
            <a:r>
              <a:rPr lang="en-US" u="sng"/>
              <a:t>overhead</a:t>
            </a:r>
            <a:r>
              <a:rPr lang="en-US"/>
              <a:t> + actual memory access </a:t>
            </a:r>
            <a:r>
              <a:rPr lang="en-US">
                <a:sym typeface="Wingdings" pitchFamily="2" charset="2"/>
              </a:rPr>
              <a:t> actual memory access is always 30ns</a:t>
            </a:r>
          </a:p>
          <a:p>
            <a:pPr marL="146050" indent="0">
              <a:buNone/>
            </a:pPr>
            <a:endParaRPr lang="en-US">
              <a:sym typeface="Wingdings" pitchFamily="2" charset="2"/>
            </a:endParaRPr>
          </a:p>
          <a:p>
            <a:pPr marL="146050" indent="0">
              <a:buNone/>
            </a:pPr>
            <a:r>
              <a:rPr lang="en-US" u="sng">
                <a:sym typeface="Wingdings" pitchFamily="2" charset="2"/>
              </a:rPr>
              <a:t>Minimal overhead in worst scenario: </a:t>
            </a:r>
          </a:p>
          <a:p>
            <a:pPr marL="146050" indent="0">
              <a:buNone/>
            </a:pPr>
            <a:r>
              <a:rPr lang="en-US">
                <a:sym typeface="Wingdings" pitchFamily="2" charset="2"/>
              </a:rPr>
              <a:t>= TLB access (miss) + full table access + </a:t>
            </a:r>
            <a:r>
              <a:rPr lang="en-US" u="sng">
                <a:sym typeface="Wingdings" pitchFamily="2" charset="2"/>
              </a:rPr>
              <a:t>service page fault (Write out and Write in)</a:t>
            </a:r>
          </a:p>
          <a:p>
            <a:pPr marL="146050" indent="0">
              <a:buNone/>
            </a:pPr>
            <a:r>
              <a:rPr lang="en-US">
                <a:sym typeface="Wingdings" pitchFamily="2" charset="2"/>
              </a:rPr>
              <a:t>= 1ns + 30ns + </a:t>
            </a:r>
            <a:r>
              <a:rPr lang="en-US" u="sng">
                <a:sym typeface="Wingdings" pitchFamily="2" charset="2"/>
              </a:rPr>
              <a:t>5ms + 5ms</a:t>
            </a:r>
          </a:p>
          <a:p>
            <a:pPr marL="146050" indent="0">
              <a:buNone/>
            </a:pPr>
            <a:r>
              <a:rPr lang="en-US">
                <a:sym typeface="Wingdings" pitchFamily="2" charset="2"/>
              </a:rPr>
              <a:t>= 10,000,031ns (10.000,031ms)</a:t>
            </a:r>
          </a:p>
          <a:p>
            <a:pPr marL="146050" indent="0">
              <a:buNone/>
            </a:pPr>
            <a:endParaRPr lang="en-US">
              <a:sym typeface="Wingdings" pitchFamily="2" charset="2"/>
            </a:endParaRPr>
          </a:p>
        </p:txBody>
      </p:sp>
      <p:sp>
        <p:nvSpPr>
          <p:cNvPr id="4" name="TextBox 3">
            <a:extLst>
              <a:ext uri="{FF2B5EF4-FFF2-40B4-BE49-F238E27FC236}">
                <a16:creationId xmlns:a16="http://schemas.microsoft.com/office/drawing/2014/main" id="{53F28DCC-461B-C340-96EE-0D36F1B3631E}"/>
              </a:ext>
            </a:extLst>
          </p:cNvPr>
          <p:cNvSpPr txBox="1"/>
          <p:nvPr/>
        </p:nvSpPr>
        <p:spPr>
          <a:xfrm>
            <a:off x="3566160" y="3703320"/>
            <a:ext cx="2575560" cy="553998"/>
          </a:xfrm>
          <a:prstGeom prst="rect">
            <a:avLst/>
          </a:prstGeom>
          <a:noFill/>
        </p:spPr>
        <p:txBody>
          <a:bodyPr wrap="square" rtlCol="0">
            <a:spAutoFit/>
          </a:bodyPr>
          <a:lstStyle/>
          <a:p>
            <a:r>
              <a:rPr 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the solution ignores the overhead of re-accessing TLB and/or page table. So, it should be taken as the minimal overhead.</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72CD550-7697-D446-9074-4CABBBA24EDA}"/>
                  </a:ext>
                </a:extLst>
              </p14:cNvPr>
              <p14:cNvContentPartPr/>
              <p14:nvPr/>
            </p14:nvContentPartPr>
            <p14:xfrm>
              <a:off x="4937414" y="1164490"/>
              <a:ext cx="8280" cy="105120"/>
            </p14:xfrm>
          </p:contentPart>
        </mc:Choice>
        <mc:Fallback>
          <p:pic>
            <p:nvPicPr>
              <p:cNvPr id="5" name="Ink 4">
                <a:extLst>
                  <a:ext uri="{FF2B5EF4-FFF2-40B4-BE49-F238E27FC236}">
                    <a16:creationId xmlns:a16="http://schemas.microsoft.com/office/drawing/2014/main" id="{272CD550-7697-D446-9074-4CABBBA24EDA}"/>
                  </a:ext>
                </a:extLst>
              </p:cNvPr>
              <p:cNvPicPr/>
              <p:nvPr/>
            </p:nvPicPr>
            <p:blipFill>
              <a:blip r:embed="rId3"/>
              <a:stretch>
                <a:fillRect/>
              </a:stretch>
            </p:blipFill>
            <p:spPr>
              <a:xfrm>
                <a:off x="4921934" y="1149010"/>
                <a:ext cx="38880" cy="135720"/>
              </a:xfrm>
              <a:prstGeom prst="rect">
                <a:avLst/>
              </a:prstGeom>
            </p:spPr>
          </p:pic>
        </mc:Fallback>
      </mc:AlternateContent>
      <p:grpSp>
        <p:nvGrpSpPr>
          <p:cNvPr id="91" name="Group 90">
            <a:extLst>
              <a:ext uri="{FF2B5EF4-FFF2-40B4-BE49-F238E27FC236}">
                <a16:creationId xmlns:a16="http://schemas.microsoft.com/office/drawing/2014/main" id="{C2BF4938-8699-C648-895D-EB65BC2D68E5}"/>
              </a:ext>
            </a:extLst>
          </p:cNvPr>
          <p:cNvGrpSpPr/>
          <p:nvPr/>
        </p:nvGrpSpPr>
        <p:grpSpPr>
          <a:xfrm>
            <a:off x="4808894" y="1076290"/>
            <a:ext cx="3763342" cy="1769266"/>
            <a:chOff x="4808894" y="1076290"/>
            <a:chExt cx="3763342" cy="1769266"/>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B64A2AE-01F1-FE48-81BD-0948A1D5900C}"/>
                    </a:ext>
                  </a:extLst>
                </p14:cNvPr>
                <p14:cNvContentPartPr/>
                <p14:nvPr/>
              </p14:nvContentPartPr>
              <p14:xfrm>
                <a:off x="5004734" y="1204810"/>
                <a:ext cx="72360" cy="8280"/>
              </p14:xfrm>
            </p:contentPart>
          </mc:Choice>
          <mc:Fallback>
            <p:pic>
              <p:nvPicPr>
                <p:cNvPr id="6" name="Ink 5">
                  <a:extLst>
                    <a:ext uri="{FF2B5EF4-FFF2-40B4-BE49-F238E27FC236}">
                      <a16:creationId xmlns:a16="http://schemas.microsoft.com/office/drawing/2014/main" id="{6B64A2AE-01F1-FE48-81BD-0948A1D5900C}"/>
                    </a:ext>
                  </a:extLst>
                </p:cNvPr>
                <p:cNvPicPr/>
                <p:nvPr/>
              </p:nvPicPr>
              <p:blipFill>
                <a:blip r:embed="rId5"/>
                <a:stretch>
                  <a:fillRect/>
                </a:stretch>
              </p:blipFill>
              <p:spPr>
                <a:xfrm>
                  <a:off x="4989331" y="1189330"/>
                  <a:ext cx="102809"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ECDD72A4-6E81-5544-A76D-C3CFA2C86FEB}"/>
                    </a:ext>
                  </a:extLst>
                </p14:cNvPr>
                <p14:cNvContentPartPr/>
                <p14:nvPr/>
              </p14:nvContentPartPr>
              <p14:xfrm>
                <a:off x="5111654" y="1164490"/>
                <a:ext cx="19080" cy="96840"/>
              </p14:xfrm>
            </p:contentPart>
          </mc:Choice>
          <mc:Fallback>
            <p:pic>
              <p:nvPicPr>
                <p:cNvPr id="7" name="Ink 6">
                  <a:extLst>
                    <a:ext uri="{FF2B5EF4-FFF2-40B4-BE49-F238E27FC236}">
                      <a16:creationId xmlns:a16="http://schemas.microsoft.com/office/drawing/2014/main" id="{ECDD72A4-6E81-5544-A76D-C3CFA2C86FEB}"/>
                    </a:ext>
                  </a:extLst>
                </p:cNvPr>
                <p:cNvPicPr/>
                <p:nvPr/>
              </p:nvPicPr>
              <p:blipFill>
                <a:blip r:embed="rId7"/>
                <a:stretch>
                  <a:fillRect/>
                </a:stretch>
              </p:blipFill>
              <p:spPr>
                <a:xfrm>
                  <a:off x="5096174" y="1149067"/>
                  <a:ext cx="49680" cy="12732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8E8EC6B9-DE53-E248-AA84-CEFC26278DFA}"/>
                    </a:ext>
                  </a:extLst>
                </p14:cNvPr>
                <p14:cNvContentPartPr/>
                <p14:nvPr/>
              </p14:nvContentPartPr>
              <p14:xfrm>
                <a:off x="5176094" y="1108330"/>
                <a:ext cx="362520" cy="163800"/>
              </p14:xfrm>
            </p:contentPart>
          </mc:Choice>
          <mc:Fallback>
            <p:pic>
              <p:nvPicPr>
                <p:cNvPr id="8" name="Ink 7">
                  <a:extLst>
                    <a:ext uri="{FF2B5EF4-FFF2-40B4-BE49-F238E27FC236}">
                      <a16:creationId xmlns:a16="http://schemas.microsoft.com/office/drawing/2014/main" id="{8E8EC6B9-DE53-E248-AA84-CEFC26278DFA}"/>
                    </a:ext>
                  </a:extLst>
                </p:cNvPr>
                <p:cNvPicPr/>
                <p:nvPr/>
              </p:nvPicPr>
              <p:blipFill>
                <a:blip r:embed="rId9"/>
                <a:stretch>
                  <a:fillRect/>
                </a:stretch>
              </p:blipFill>
              <p:spPr>
                <a:xfrm>
                  <a:off x="5160614" y="1092816"/>
                  <a:ext cx="393120" cy="19446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34F208DD-D400-2449-BB8E-41A5389870DD}"/>
                    </a:ext>
                  </a:extLst>
                </p14:cNvPr>
                <p14:cNvContentPartPr/>
                <p14:nvPr/>
              </p14:nvContentPartPr>
              <p14:xfrm>
                <a:off x="5640494" y="1093210"/>
                <a:ext cx="107640" cy="152280"/>
              </p14:xfrm>
            </p:contentPart>
          </mc:Choice>
          <mc:Fallback>
            <p:pic>
              <p:nvPicPr>
                <p:cNvPr id="10" name="Ink 9">
                  <a:extLst>
                    <a:ext uri="{FF2B5EF4-FFF2-40B4-BE49-F238E27FC236}">
                      <a16:creationId xmlns:a16="http://schemas.microsoft.com/office/drawing/2014/main" id="{34F208DD-D400-2449-BB8E-41A5389870DD}"/>
                    </a:ext>
                  </a:extLst>
                </p:cNvPr>
                <p:cNvPicPr/>
                <p:nvPr/>
              </p:nvPicPr>
              <p:blipFill>
                <a:blip r:embed="rId11"/>
                <a:stretch>
                  <a:fillRect/>
                </a:stretch>
              </p:blipFill>
              <p:spPr>
                <a:xfrm>
                  <a:off x="5625014" y="1077730"/>
                  <a:ext cx="1382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B995EEE7-C025-DF4C-94B7-D4EEB48F7887}"/>
                    </a:ext>
                  </a:extLst>
                </p14:cNvPr>
                <p14:cNvContentPartPr/>
                <p14:nvPr/>
              </p14:nvContentPartPr>
              <p14:xfrm>
                <a:off x="5790614" y="1153690"/>
                <a:ext cx="13680" cy="70200"/>
              </p14:xfrm>
            </p:contentPart>
          </mc:Choice>
          <mc:Fallback>
            <p:pic>
              <p:nvPicPr>
                <p:cNvPr id="11" name="Ink 10">
                  <a:extLst>
                    <a:ext uri="{FF2B5EF4-FFF2-40B4-BE49-F238E27FC236}">
                      <a16:creationId xmlns:a16="http://schemas.microsoft.com/office/drawing/2014/main" id="{B995EEE7-C025-DF4C-94B7-D4EEB48F7887}"/>
                    </a:ext>
                  </a:extLst>
                </p:cNvPr>
                <p:cNvPicPr/>
                <p:nvPr/>
              </p:nvPicPr>
              <p:blipFill>
                <a:blip r:embed="rId13"/>
                <a:stretch>
                  <a:fillRect/>
                </a:stretch>
              </p:blipFill>
              <p:spPr>
                <a:xfrm>
                  <a:off x="5775531" y="1138210"/>
                  <a:ext cx="43495"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D3BA23ED-1CF4-8B43-B86D-1CCDD845528B}"/>
                    </a:ext>
                  </a:extLst>
                </p14:cNvPr>
                <p14:cNvContentPartPr/>
                <p14:nvPr/>
              </p14:nvContentPartPr>
              <p14:xfrm>
                <a:off x="5796014" y="1105450"/>
                <a:ext cx="13680" cy="35280"/>
              </p14:xfrm>
            </p:contentPart>
          </mc:Choice>
          <mc:Fallback>
            <p:pic>
              <p:nvPicPr>
                <p:cNvPr id="12" name="Ink 11">
                  <a:extLst>
                    <a:ext uri="{FF2B5EF4-FFF2-40B4-BE49-F238E27FC236}">
                      <a16:creationId xmlns:a16="http://schemas.microsoft.com/office/drawing/2014/main" id="{D3BA23ED-1CF4-8B43-B86D-1CCDD845528B}"/>
                    </a:ext>
                  </a:extLst>
                </p:cNvPr>
                <p:cNvPicPr/>
                <p:nvPr/>
              </p:nvPicPr>
              <p:blipFill>
                <a:blip r:embed="rId15"/>
                <a:stretch>
                  <a:fillRect/>
                </a:stretch>
              </p:blipFill>
              <p:spPr>
                <a:xfrm>
                  <a:off x="5780931" y="1089970"/>
                  <a:ext cx="43495"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D11A3ADE-D9F1-954A-A3D4-2A2DDBBF52C1}"/>
                    </a:ext>
                  </a:extLst>
                </p14:cNvPr>
                <p14:cNvContentPartPr/>
                <p14:nvPr/>
              </p14:nvContentPartPr>
              <p14:xfrm>
                <a:off x="5860454" y="1134970"/>
                <a:ext cx="140040" cy="107640"/>
              </p14:xfrm>
            </p:contentPart>
          </mc:Choice>
          <mc:Fallback>
            <p:pic>
              <p:nvPicPr>
                <p:cNvPr id="13" name="Ink 12">
                  <a:extLst>
                    <a:ext uri="{FF2B5EF4-FFF2-40B4-BE49-F238E27FC236}">
                      <a16:creationId xmlns:a16="http://schemas.microsoft.com/office/drawing/2014/main" id="{D11A3ADE-D9F1-954A-A3D4-2A2DDBBF52C1}"/>
                    </a:ext>
                  </a:extLst>
                </p:cNvPr>
                <p:cNvPicPr/>
                <p:nvPr/>
              </p:nvPicPr>
              <p:blipFill>
                <a:blip r:embed="rId17"/>
                <a:stretch>
                  <a:fillRect/>
                </a:stretch>
              </p:blipFill>
              <p:spPr>
                <a:xfrm>
                  <a:off x="5844974" y="1119490"/>
                  <a:ext cx="1706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66F854A2-1C54-F141-9B96-4B8AE123F622}"/>
                    </a:ext>
                  </a:extLst>
                </p14:cNvPr>
                <p14:cNvContentPartPr/>
                <p14:nvPr/>
              </p14:nvContentPartPr>
              <p14:xfrm>
                <a:off x="6018854" y="1169890"/>
                <a:ext cx="81000" cy="67320"/>
              </p14:xfrm>
            </p:contentPart>
          </mc:Choice>
          <mc:Fallback>
            <p:pic>
              <p:nvPicPr>
                <p:cNvPr id="14" name="Ink 13">
                  <a:extLst>
                    <a:ext uri="{FF2B5EF4-FFF2-40B4-BE49-F238E27FC236}">
                      <a16:creationId xmlns:a16="http://schemas.microsoft.com/office/drawing/2014/main" id="{66F854A2-1C54-F141-9B96-4B8AE123F622}"/>
                    </a:ext>
                  </a:extLst>
                </p:cNvPr>
                <p:cNvPicPr/>
                <p:nvPr/>
              </p:nvPicPr>
              <p:blipFill>
                <a:blip r:embed="rId19"/>
                <a:stretch>
                  <a:fillRect/>
                </a:stretch>
              </p:blipFill>
              <p:spPr>
                <a:xfrm>
                  <a:off x="6003374" y="1154492"/>
                  <a:ext cx="111600" cy="97757"/>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16591DA2-A123-4345-96E1-1ADB2C6D3C07}"/>
                    </a:ext>
                  </a:extLst>
                </p14:cNvPr>
                <p14:cNvContentPartPr/>
                <p14:nvPr/>
              </p14:nvContentPartPr>
              <p14:xfrm>
                <a:off x="6080414" y="1148290"/>
                <a:ext cx="78120" cy="13680"/>
              </p14:xfrm>
            </p:contentPart>
          </mc:Choice>
          <mc:Fallback>
            <p:pic>
              <p:nvPicPr>
                <p:cNvPr id="15" name="Ink 14">
                  <a:extLst>
                    <a:ext uri="{FF2B5EF4-FFF2-40B4-BE49-F238E27FC236}">
                      <a16:creationId xmlns:a16="http://schemas.microsoft.com/office/drawing/2014/main" id="{16591DA2-A123-4345-96E1-1ADB2C6D3C07}"/>
                    </a:ext>
                  </a:extLst>
                </p:cNvPr>
                <p:cNvPicPr/>
                <p:nvPr/>
              </p:nvPicPr>
              <p:blipFill>
                <a:blip r:embed="rId21"/>
                <a:stretch>
                  <a:fillRect/>
                </a:stretch>
              </p:blipFill>
              <p:spPr>
                <a:xfrm>
                  <a:off x="6065005" y="1132810"/>
                  <a:ext cx="1085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4C8DCFB0-E367-1F4C-99DD-FFD1F7031D21}"/>
                    </a:ext>
                  </a:extLst>
                </p14:cNvPr>
                <p14:cNvContentPartPr/>
                <p14:nvPr/>
              </p14:nvContentPartPr>
              <p14:xfrm>
                <a:off x="6109934" y="1124170"/>
                <a:ext cx="67320" cy="110520"/>
              </p14:xfrm>
            </p:contentPart>
          </mc:Choice>
          <mc:Fallback>
            <p:pic>
              <p:nvPicPr>
                <p:cNvPr id="16" name="Ink 15">
                  <a:extLst>
                    <a:ext uri="{FF2B5EF4-FFF2-40B4-BE49-F238E27FC236}">
                      <a16:creationId xmlns:a16="http://schemas.microsoft.com/office/drawing/2014/main" id="{4C8DCFB0-E367-1F4C-99DD-FFD1F7031D21}"/>
                    </a:ext>
                  </a:extLst>
                </p:cNvPr>
                <p:cNvPicPr/>
                <p:nvPr/>
              </p:nvPicPr>
              <p:blipFill>
                <a:blip r:embed="rId23"/>
                <a:stretch>
                  <a:fillRect/>
                </a:stretch>
              </p:blipFill>
              <p:spPr>
                <a:xfrm>
                  <a:off x="6094536" y="1108690"/>
                  <a:ext cx="97757"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5E4F2762-B169-1C46-A627-1AEF0AA295B4}"/>
                    </a:ext>
                  </a:extLst>
                </p14:cNvPr>
                <p14:cNvContentPartPr/>
                <p14:nvPr/>
              </p14:nvContentPartPr>
              <p14:xfrm>
                <a:off x="6241334" y="1116250"/>
                <a:ext cx="27360" cy="145080"/>
              </p14:xfrm>
            </p:contentPart>
          </mc:Choice>
          <mc:Fallback>
            <p:pic>
              <p:nvPicPr>
                <p:cNvPr id="18" name="Ink 17">
                  <a:extLst>
                    <a:ext uri="{FF2B5EF4-FFF2-40B4-BE49-F238E27FC236}">
                      <a16:creationId xmlns:a16="http://schemas.microsoft.com/office/drawing/2014/main" id="{5E4F2762-B169-1C46-A627-1AEF0AA295B4}"/>
                    </a:ext>
                  </a:extLst>
                </p:cNvPr>
                <p:cNvPicPr/>
                <p:nvPr/>
              </p:nvPicPr>
              <p:blipFill>
                <a:blip r:embed="rId25"/>
                <a:stretch>
                  <a:fillRect/>
                </a:stretch>
              </p:blipFill>
              <p:spPr>
                <a:xfrm>
                  <a:off x="6225648" y="1100770"/>
                  <a:ext cx="58368"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55140A3A-3AF8-3B40-9046-84212DB801F1}"/>
                    </a:ext>
                  </a:extLst>
                </p14:cNvPr>
                <p14:cNvContentPartPr/>
                <p14:nvPr/>
              </p14:nvContentPartPr>
              <p14:xfrm>
                <a:off x="6249614" y="1113370"/>
                <a:ext cx="32400" cy="70200"/>
              </p14:xfrm>
            </p:contentPart>
          </mc:Choice>
          <mc:Fallback>
            <p:pic>
              <p:nvPicPr>
                <p:cNvPr id="19" name="Ink 18">
                  <a:extLst>
                    <a:ext uri="{FF2B5EF4-FFF2-40B4-BE49-F238E27FC236}">
                      <a16:creationId xmlns:a16="http://schemas.microsoft.com/office/drawing/2014/main" id="{55140A3A-3AF8-3B40-9046-84212DB801F1}"/>
                    </a:ext>
                  </a:extLst>
                </p:cNvPr>
                <p:cNvPicPr/>
                <p:nvPr/>
              </p:nvPicPr>
              <p:blipFill>
                <a:blip r:embed="rId27"/>
                <a:stretch>
                  <a:fillRect/>
                </a:stretch>
              </p:blipFill>
              <p:spPr>
                <a:xfrm>
                  <a:off x="6234304" y="1097810"/>
                  <a:ext cx="62664" cy="100958"/>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65C607F9-4456-DF46-AE4A-5F15E13C9548}"/>
                    </a:ext>
                  </a:extLst>
                </p14:cNvPr>
                <p14:cNvContentPartPr/>
                <p14:nvPr/>
              </p14:nvContentPartPr>
              <p14:xfrm>
                <a:off x="6327374" y="1092130"/>
                <a:ext cx="67320" cy="19080"/>
              </p14:xfrm>
            </p:contentPart>
          </mc:Choice>
          <mc:Fallback>
            <p:pic>
              <p:nvPicPr>
                <p:cNvPr id="20" name="Ink 19">
                  <a:extLst>
                    <a:ext uri="{FF2B5EF4-FFF2-40B4-BE49-F238E27FC236}">
                      <a16:creationId xmlns:a16="http://schemas.microsoft.com/office/drawing/2014/main" id="{65C607F9-4456-DF46-AE4A-5F15E13C9548}"/>
                    </a:ext>
                  </a:extLst>
                </p:cNvPr>
                <p:cNvPicPr/>
                <p:nvPr/>
              </p:nvPicPr>
              <p:blipFill>
                <a:blip r:embed="rId29"/>
                <a:stretch>
                  <a:fillRect/>
                </a:stretch>
              </p:blipFill>
              <p:spPr>
                <a:xfrm>
                  <a:off x="6311976" y="1076650"/>
                  <a:ext cx="97757"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1C570C8A-645A-9344-9873-567C58A6EBE0}"/>
                    </a:ext>
                  </a:extLst>
                </p14:cNvPr>
                <p14:cNvContentPartPr/>
                <p14:nvPr/>
              </p14:nvContentPartPr>
              <p14:xfrm>
                <a:off x="6362294" y="1105450"/>
                <a:ext cx="8280" cy="110520"/>
              </p14:xfrm>
            </p:contentPart>
          </mc:Choice>
          <mc:Fallback>
            <p:pic>
              <p:nvPicPr>
                <p:cNvPr id="21" name="Ink 20">
                  <a:extLst>
                    <a:ext uri="{FF2B5EF4-FFF2-40B4-BE49-F238E27FC236}">
                      <a16:creationId xmlns:a16="http://schemas.microsoft.com/office/drawing/2014/main" id="{1C570C8A-645A-9344-9873-567C58A6EBE0}"/>
                    </a:ext>
                  </a:extLst>
                </p:cNvPr>
                <p:cNvPicPr/>
                <p:nvPr/>
              </p:nvPicPr>
              <p:blipFill>
                <a:blip r:embed="rId31"/>
                <a:stretch>
                  <a:fillRect/>
                </a:stretch>
              </p:blipFill>
              <p:spPr>
                <a:xfrm>
                  <a:off x="6347459" y="1089970"/>
                  <a:ext cx="37605"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6EA9DB86-D782-AC4A-95DD-3C634141AF20}"/>
                    </a:ext>
                  </a:extLst>
                </p14:cNvPr>
                <p14:cNvContentPartPr/>
                <p14:nvPr/>
              </p14:nvContentPartPr>
              <p14:xfrm>
                <a:off x="4808894" y="1092130"/>
                <a:ext cx="77760" cy="241920"/>
              </p14:xfrm>
            </p:contentPart>
          </mc:Choice>
          <mc:Fallback>
            <p:pic>
              <p:nvPicPr>
                <p:cNvPr id="23" name="Ink 22">
                  <a:extLst>
                    <a:ext uri="{FF2B5EF4-FFF2-40B4-BE49-F238E27FC236}">
                      <a16:creationId xmlns:a16="http://schemas.microsoft.com/office/drawing/2014/main" id="{6EA9DB86-D782-AC4A-95DD-3C634141AF20}"/>
                    </a:ext>
                  </a:extLst>
                </p:cNvPr>
                <p:cNvPicPr/>
                <p:nvPr/>
              </p:nvPicPr>
              <p:blipFill>
                <a:blip r:embed="rId33"/>
                <a:stretch>
                  <a:fillRect/>
                </a:stretch>
              </p:blipFill>
              <p:spPr>
                <a:xfrm>
                  <a:off x="4793485" y="1076650"/>
                  <a:ext cx="108219"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73B00EA7-1C0F-B549-8492-1F01AA2DB10E}"/>
                    </a:ext>
                  </a:extLst>
                </p14:cNvPr>
                <p14:cNvContentPartPr/>
                <p14:nvPr/>
              </p14:nvContentPartPr>
              <p14:xfrm>
                <a:off x="5546534" y="1076290"/>
                <a:ext cx="48600" cy="198720"/>
              </p14:xfrm>
            </p:contentPart>
          </mc:Choice>
          <mc:Fallback>
            <p:pic>
              <p:nvPicPr>
                <p:cNvPr id="24" name="Ink 23">
                  <a:extLst>
                    <a:ext uri="{FF2B5EF4-FFF2-40B4-BE49-F238E27FC236}">
                      <a16:creationId xmlns:a16="http://schemas.microsoft.com/office/drawing/2014/main" id="{73B00EA7-1C0F-B549-8492-1F01AA2DB10E}"/>
                    </a:ext>
                  </a:extLst>
                </p:cNvPr>
                <p:cNvPicPr/>
                <p:nvPr/>
              </p:nvPicPr>
              <p:blipFill>
                <a:blip r:embed="rId35"/>
                <a:stretch>
                  <a:fillRect/>
                </a:stretch>
              </p:blipFill>
              <p:spPr>
                <a:xfrm>
                  <a:off x="5531054" y="1060810"/>
                  <a:ext cx="792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6EFE1717-DC94-7145-BF71-7898EDFD6FAA}"/>
                    </a:ext>
                  </a:extLst>
                </p14:cNvPr>
                <p14:cNvContentPartPr/>
                <p14:nvPr/>
              </p14:nvContentPartPr>
              <p14:xfrm>
                <a:off x="5144054" y="1432690"/>
                <a:ext cx="24480" cy="1022760"/>
              </p14:xfrm>
            </p:contentPart>
          </mc:Choice>
          <mc:Fallback>
            <p:pic>
              <p:nvPicPr>
                <p:cNvPr id="27" name="Ink 26">
                  <a:extLst>
                    <a:ext uri="{FF2B5EF4-FFF2-40B4-BE49-F238E27FC236}">
                      <a16:creationId xmlns:a16="http://schemas.microsoft.com/office/drawing/2014/main" id="{6EFE1717-DC94-7145-BF71-7898EDFD6FAA}"/>
                    </a:ext>
                  </a:extLst>
                </p:cNvPr>
                <p:cNvPicPr/>
                <p:nvPr/>
              </p:nvPicPr>
              <p:blipFill>
                <a:blip r:embed="rId37"/>
                <a:stretch>
                  <a:fillRect/>
                </a:stretch>
              </p:blipFill>
              <p:spPr>
                <a:xfrm>
                  <a:off x="5128574" y="1417210"/>
                  <a:ext cx="55080" cy="1053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3F43D4B3-7018-DA40-9A7A-7B3279E285E8}"/>
                    </a:ext>
                  </a:extLst>
                </p14:cNvPr>
                <p14:cNvContentPartPr/>
                <p14:nvPr/>
              </p14:nvContentPartPr>
              <p14:xfrm>
                <a:off x="5159894" y="1379050"/>
                <a:ext cx="1054800" cy="46080"/>
              </p14:xfrm>
            </p:contentPart>
          </mc:Choice>
          <mc:Fallback>
            <p:pic>
              <p:nvPicPr>
                <p:cNvPr id="28" name="Ink 27">
                  <a:extLst>
                    <a:ext uri="{FF2B5EF4-FFF2-40B4-BE49-F238E27FC236}">
                      <a16:creationId xmlns:a16="http://schemas.microsoft.com/office/drawing/2014/main" id="{3F43D4B3-7018-DA40-9A7A-7B3279E285E8}"/>
                    </a:ext>
                  </a:extLst>
                </p:cNvPr>
                <p:cNvPicPr/>
                <p:nvPr/>
              </p:nvPicPr>
              <p:blipFill>
                <a:blip r:embed="rId39"/>
                <a:stretch>
                  <a:fillRect/>
                </a:stretch>
              </p:blipFill>
              <p:spPr>
                <a:xfrm>
                  <a:off x="5144414" y="1363448"/>
                  <a:ext cx="1085400" cy="76921"/>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A5E3BD4C-F605-6642-A562-728159142A01}"/>
                    </a:ext>
                  </a:extLst>
                </p14:cNvPr>
                <p14:cNvContentPartPr/>
                <p14:nvPr/>
              </p14:nvContentPartPr>
              <p14:xfrm>
                <a:off x="6214694" y="1395250"/>
                <a:ext cx="11160" cy="1105560"/>
              </p14:xfrm>
            </p:contentPart>
          </mc:Choice>
          <mc:Fallback>
            <p:pic>
              <p:nvPicPr>
                <p:cNvPr id="29" name="Ink 28">
                  <a:extLst>
                    <a:ext uri="{FF2B5EF4-FFF2-40B4-BE49-F238E27FC236}">
                      <a16:creationId xmlns:a16="http://schemas.microsoft.com/office/drawing/2014/main" id="{A5E3BD4C-F605-6642-A562-728159142A01}"/>
                    </a:ext>
                  </a:extLst>
                </p:cNvPr>
                <p:cNvPicPr/>
                <p:nvPr/>
              </p:nvPicPr>
              <p:blipFill>
                <a:blip r:embed="rId41"/>
                <a:stretch>
                  <a:fillRect/>
                </a:stretch>
              </p:blipFill>
              <p:spPr>
                <a:xfrm>
                  <a:off x="6199214" y="1379775"/>
                  <a:ext cx="41760" cy="113615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190CF0CB-CB99-D64E-ACDB-6B8643975334}"/>
                    </a:ext>
                  </a:extLst>
                </p14:cNvPr>
                <p14:cNvContentPartPr/>
                <p14:nvPr/>
              </p14:nvContentPartPr>
              <p14:xfrm>
                <a:off x="5176094" y="2500810"/>
                <a:ext cx="1054800" cy="24480"/>
              </p14:xfrm>
            </p:contentPart>
          </mc:Choice>
          <mc:Fallback>
            <p:pic>
              <p:nvPicPr>
                <p:cNvPr id="31" name="Ink 30">
                  <a:extLst>
                    <a:ext uri="{FF2B5EF4-FFF2-40B4-BE49-F238E27FC236}">
                      <a16:creationId xmlns:a16="http://schemas.microsoft.com/office/drawing/2014/main" id="{190CF0CB-CB99-D64E-ACDB-6B8643975334}"/>
                    </a:ext>
                  </a:extLst>
                </p:cNvPr>
                <p:cNvPicPr/>
                <p:nvPr/>
              </p:nvPicPr>
              <p:blipFill>
                <a:blip r:embed="rId43"/>
                <a:stretch>
                  <a:fillRect/>
                </a:stretch>
              </p:blipFill>
              <p:spPr>
                <a:xfrm>
                  <a:off x="5160614" y="2485330"/>
                  <a:ext cx="10854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5" name="Ink 34">
                  <a:extLst>
                    <a:ext uri="{FF2B5EF4-FFF2-40B4-BE49-F238E27FC236}">
                      <a16:creationId xmlns:a16="http://schemas.microsoft.com/office/drawing/2014/main" id="{4876677A-15F9-0642-BDBF-027D1C29105E}"/>
                    </a:ext>
                  </a:extLst>
                </p14:cNvPr>
                <p14:cNvContentPartPr/>
                <p14:nvPr/>
              </p14:nvContentPartPr>
              <p14:xfrm>
                <a:off x="5154494" y="2079610"/>
                <a:ext cx="1049400" cy="32400"/>
              </p14:xfrm>
            </p:contentPart>
          </mc:Choice>
          <mc:Fallback>
            <p:pic>
              <p:nvPicPr>
                <p:cNvPr id="35" name="Ink 34">
                  <a:extLst>
                    <a:ext uri="{FF2B5EF4-FFF2-40B4-BE49-F238E27FC236}">
                      <a16:creationId xmlns:a16="http://schemas.microsoft.com/office/drawing/2014/main" id="{4876677A-15F9-0642-BDBF-027D1C29105E}"/>
                    </a:ext>
                  </a:extLst>
                </p:cNvPr>
                <p:cNvPicPr/>
                <p:nvPr/>
              </p:nvPicPr>
              <p:blipFill>
                <a:blip r:embed="rId45"/>
                <a:stretch>
                  <a:fillRect/>
                </a:stretch>
              </p:blipFill>
              <p:spPr>
                <a:xfrm>
                  <a:off x="5139014" y="2064300"/>
                  <a:ext cx="1080000" cy="62664"/>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6" name="Ink 35">
                  <a:extLst>
                    <a:ext uri="{FF2B5EF4-FFF2-40B4-BE49-F238E27FC236}">
                      <a16:creationId xmlns:a16="http://schemas.microsoft.com/office/drawing/2014/main" id="{49162F59-A80A-B046-B3CD-5E57AC469FEF}"/>
                    </a:ext>
                  </a:extLst>
                </p14:cNvPr>
                <p14:cNvContentPartPr/>
                <p14:nvPr/>
              </p14:nvContentPartPr>
              <p14:xfrm>
                <a:off x="5144054" y="2323690"/>
                <a:ext cx="1078920" cy="48600"/>
              </p14:xfrm>
            </p:contentPart>
          </mc:Choice>
          <mc:Fallback>
            <p:pic>
              <p:nvPicPr>
                <p:cNvPr id="36" name="Ink 35">
                  <a:extLst>
                    <a:ext uri="{FF2B5EF4-FFF2-40B4-BE49-F238E27FC236}">
                      <a16:creationId xmlns:a16="http://schemas.microsoft.com/office/drawing/2014/main" id="{49162F59-A80A-B046-B3CD-5E57AC469FEF}"/>
                    </a:ext>
                  </a:extLst>
                </p:cNvPr>
                <p:cNvPicPr/>
                <p:nvPr/>
              </p:nvPicPr>
              <p:blipFill>
                <a:blip r:embed="rId47"/>
                <a:stretch>
                  <a:fillRect/>
                </a:stretch>
              </p:blipFill>
              <p:spPr>
                <a:xfrm>
                  <a:off x="5128579" y="2308324"/>
                  <a:ext cx="1109510" cy="78975"/>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7" name="Ink 36">
                  <a:extLst>
                    <a:ext uri="{FF2B5EF4-FFF2-40B4-BE49-F238E27FC236}">
                      <a16:creationId xmlns:a16="http://schemas.microsoft.com/office/drawing/2014/main" id="{5F7A06A3-0A5F-5A42-BAA2-AA5F7191690C}"/>
                    </a:ext>
                  </a:extLst>
                </p14:cNvPr>
                <p14:cNvContentPartPr/>
                <p14:nvPr/>
              </p14:nvContentPartPr>
              <p14:xfrm>
                <a:off x="5310374" y="2589370"/>
                <a:ext cx="54000" cy="102240"/>
              </p14:xfrm>
            </p:contentPart>
          </mc:Choice>
          <mc:Fallback>
            <p:pic>
              <p:nvPicPr>
                <p:cNvPr id="37" name="Ink 36">
                  <a:extLst>
                    <a:ext uri="{FF2B5EF4-FFF2-40B4-BE49-F238E27FC236}">
                      <a16:creationId xmlns:a16="http://schemas.microsoft.com/office/drawing/2014/main" id="{5F7A06A3-0A5F-5A42-BAA2-AA5F7191690C}"/>
                    </a:ext>
                  </a:extLst>
                </p:cNvPr>
                <p:cNvPicPr/>
                <p:nvPr/>
              </p:nvPicPr>
              <p:blipFill>
                <a:blip r:embed="rId49"/>
                <a:stretch>
                  <a:fillRect/>
                </a:stretch>
              </p:blipFill>
              <p:spPr>
                <a:xfrm>
                  <a:off x="5294894" y="2573944"/>
                  <a:ext cx="84600" cy="132733"/>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 name="Ink 37">
                  <a:extLst>
                    <a:ext uri="{FF2B5EF4-FFF2-40B4-BE49-F238E27FC236}">
                      <a16:creationId xmlns:a16="http://schemas.microsoft.com/office/drawing/2014/main" id="{94067FA3-77B7-F846-8D91-119FE3DDFED6}"/>
                    </a:ext>
                  </a:extLst>
                </p14:cNvPr>
                <p14:cNvContentPartPr/>
                <p14:nvPr/>
              </p14:nvContentPartPr>
              <p14:xfrm>
                <a:off x="5393534" y="2586490"/>
                <a:ext cx="78120" cy="86400"/>
              </p14:xfrm>
            </p:contentPart>
          </mc:Choice>
          <mc:Fallback>
            <p:pic>
              <p:nvPicPr>
                <p:cNvPr id="38" name="Ink 37">
                  <a:extLst>
                    <a:ext uri="{FF2B5EF4-FFF2-40B4-BE49-F238E27FC236}">
                      <a16:creationId xmlns:a16="http://schemas.microsoft.com/office/drawing/2014/main" id="{94067FA3-77B7-F846-8D91-119FE3DDFED6}"/>
                    </a:ext>
                  </a:extLst>
                </p:cNvPr>
                <p:cNvPicPr/>
                <p:nvPr/>
              </p:nvPicPr>
              <p:blipFill>
                <a:blip r:embed="rId51"/>
                <a:stretch>
                  <a:fillRect/>
                </a:stretch>
              </p:blipFill>
              <p:spPr>
                <a:xfrm>
                  <a:off x="5378054" y="2570945"/>
                  <a:ext cx="108720" cy="117128"/>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0" name="Ink 39">
                  <a:extLst>
                    <a:ext uri="{FF2B5EF4-FFF2-40B4-BE49-F238E27FC236}">
                      <a16:creationId xmlns:a16="http://schemas.microsoft.com/office/drawing/2014/main" id="{F3CD9C78-CB19-3445-AAD7-37165A94678A}"/>
                    </a:ext>
                  </a:extLst>
                </p14:cNvPr>
                <p14:cNvContentPartPr/>
                <p14:nvPr/>
              </p14:nvContentPartPr>
              <p14:xfrm>
                <a:off x="5549054" y="2581090"/>
                <a:ext cx="83520" cy="83520"/>
              </p14:xfrm>
            </p:contentPart>
          </mc:Choice>
          <mc:Fallback>
            <p:pic>
              <p:nvPicPr>
                <p:cNvPr id="40" name="Ink 39">
                  <a:extLst>
                    <a:ext uri="{FF2B5EF4-FFF2-40B4-BE49-F238E27FC236}">
                      <a16:creationId xmlns:a16="http://schemas.microsoft.com/office/drawing/2014/main" id="{F3CD9C78-CB19-3445-AAD7-37165A94678A}"/>
                    </a:ext>
                  </a:extLst>
                </p:cNvPr>
                <p:cNvPicPr/>
                <p:nvPr/>
              </p:nvPicPr>
              <p:blipFill>
                <a:blip r:embed="rId53"/>
                <a:stretch>
                  <a:fillRect/>
                </a:stretch>
              </p:blipFill>
              <p:spPr>
                <a:xfrm>
                  <a:off x="5533574" y="2565610"/>
                  <a:ext cx="114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1" name="Ink 40">
                  <a:extLst>
                    <a:ext uri="{FF2B5EF4-FFF2-40B4-BE49-F238E27FC236}">
                      <a16:creationId xmlns:a16="http://schemas.microsoft.com/office/drawing/2014/main" id="{10ECBB75-14C4-DC4E-8DBB-D6782C8C2CF6}"/>
                    </a:ext>
                  </a:extLst>
                </p14:cNvPr>
                <p14:cNvContentPartPr/>
                <p14:nvPr/>
              </p14:nvContentPartPr>
              <p14:xfrm>
                <a:off x="5683334" y="2567770"/>
                <a:ext cx="56880" cy="88920"/>
              </p14:xfrm>
            </p:contentPart>
          </mc:Choice>
          <mc:Fallback>
            <p:pic>
              <p:nvPicPr>
                <p:cNvPr id="41" name="Ink 40">
                  <a:extLst>
                    <a:ext uri="{FF2B5EF4-FFF2-40B4-BE49-F238E27FC236}">
                      <a16:creationId xmlns:a16="http://schemas.microsoft.com/office/drawing/2014/main" id="{10ECBB75-14C4-DC4E-8DBB-D6782C8C2CF6}"/>
                    </a:ext>
                  </a:extLst>
                </p:cNvPr>
                <p:cNvPicPr/>
                <p:nvPr/>
              </p:nvPicPr>
              <p:blipFill>
                <a:blip r:embed="rId55"/>
                <a:stretch>
                  <a:fillRect/>
                </a:stretch>
              </p:blipFill>
              <p:spPr>
                <a:xfrm>
                  <a:off x="5667854" y="2552290"/>
                  <a:ext cx="874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366C566C-7E9F-374F-B7CC-13B1E80A9891}"/>
                    </a:ext>
                  </a:extLst>
                </p14:cNvPr>
                <p14:cNvContentPartPr/>
                <p14:nvPr/>
              </p14:nvContentPartPr>
              <p14:xfrm>
                <a:off x="5154494" y="1609810"/>
                <a:ext cx="1073880" cy="16560"/>
              </p14:xfrm>
            </p:contentPart>
          </mc:Choice>
          <mc:Fallback>
            <p:pic>
              <p:nvPicPr>
                <p:cNvPr id="33" name="Ink 32">
                  <a:extLst>
                    <a:ext uri="{FF2B5EF4-FFF2-40B4-BE49-F238E27FC236}">
                      <a16:creationId xmlns:a16="http://schemas.microsoft.com/office/drawing/2014/main" id="{366C566C-7E9F-374F-B7CC-13B1E80A9891}"/>
                    </a:ext>
                  </a:extLst>
                </p:cNvPr>
                <p:cNvPicPr/>
                <p:nvPr/>
              </p:nvPicPr>
              <p:blipFill>
                <a:blip r:embed="rId57"/>
                <a:stretch>
                  <a:fillRect/>
                </a:stretch>
              </p:blipFill>
              <p:spPr>
                <a:xfrm>
                  <a:off x="5139009" y="1593986"/>
                  <a:ext cx="1104490" cy="47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7DEAD7F4-62BC-9646-B265-68BA10684CA8}"/>
                    </a:ext>
                  </a:extLst>
                </p14:cNvPr>
                <p14:cNvContentPartPr/>
                <p14:nvPr/>
              </p14:nvContentPartPr>
              <p14:xfrm>
                <a:off x="5144054" y="1816450"/>
                <a:ext cx="1052280" cy="37800"/>
              </p14:xfrm>
            </p:contentPart>
          </mc:Choice>
          <mc:Fallback>
            <p:pic>
              <p:nvPicPr>
                <p:cNvPr id="34" name="Ink 33">
                  <a:extLst>
                    <a:ext uri="{FF2B5EF4-FFF2-40B4-BE49-F238E27FC236}">
                      <a16:creationId xmlns:a16="http://schemas.microsoft.com/office/drawing/2014/main" id="{7DEAD7F4-62BC-9646-B265-68BA10684CA8}"/>
                    </a:ext>
                  </a:extLst>
                </p:cNvPr>
                <p:cNvPicPr/>
                <p:nvPr/>
              </p:nvPicPr>
              <p:blipFill>
                <a:blip r:embed="rId59"/>
                <a:stretch>
                  <a:fillRect/>
                </a:stretch>
              </p:blipFill>
              <p:spPr>
                <a:xfrm>
                  <a:off x="5128574" y="1800970"/>
                  <a:ext cx="10828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5" name="Ink 44">
                  <a:extLst>
                    <a:ext uri="{FF2B5EF4-FFF2-40B4-BE49-F238E27FC236}">
                      <a16:creationId xmlns:a16="http://schemas.microsoft.com/office/drawing/2014/main" id="{4C77D1DE-0C5F-304A-B909-2ECC3FBB493D}"/>
                    </a:ext>
                  </a:extLst>
                </p14:cNvPr>
                <p14:cNvContentPartPr/>
                <p14:nvPr/>
              </p14:nvContentPartPr>
              <p14:xfrm>
                <a:off x="6080676" y="1644956"/>
                <a:ext cx="1208880" cy="85680"/>
              </p14:xfrm>
            </p:contentPart>
          </mc:Choice>
          <mc:Fallback>
            <p:pic>
              <p:nvPicPr>
                <p:cNvPr id="45" name="Ink 44">
                  <a:extLst>
                    <a:ext uri="{FF2B5EF4-FFF2-40B4-BE49-F238E27FC236}">
                      <a16:creationId xmlns:a16="http://schemas.microsoft.com/office/drawing/2014/main" id="{4C77D1DE-0C5F-304A-B909-2ECC3FBB493D}"/>
                    </a:ext>
                  </a:extLst>
                </p:cNvPr>
                <p:cNvPicPr/>
                <p:nvPr/>
              </p:nvPicPr>
              <p:blipFill>
                <a:blip r:embed="rId61"/>
                <a:stretch>
                  <a:fillRect/>
                </a:stretch>
              </p:blipFill>
              <p:spPr>
                <a:xfrm>
                  <a:off x="6065196" y="1629411"/>
                  <a:ext cx="1239480" cy="116409"/>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6" name="Ink 45">
                  <a:extLst>
                    <a:ext uri="{FF2B5EF4-FFF2-40B4-BE49-F238E27FC236}">
                      <a16:creationId xmlns:a16="http://schemas.microsoft.com/office/drawing/2014/main" id="{B333C7BB-4FF2-1B47-B583-92AC873DA1FE}"/>
                    </a:ext>
                  </a:extLst>
                </p14:cNvPr>
                <p14:cNvContentPartPr/>
                <p14:nvPr/>
              </p14:nvContentPartPr>
              <p14:xfrm>
                <a:off x="7258956" y="1609316"/>
                <a:ext cx="30600" cy="69120"/>
              </p14:xfrm>
            </p:contentPart>
          </mc:Choice>
          <mc:Fallback>
            <p:pic>
              <p:nvPicPr>
                <p:cNvPr id="46" name="Ink 45">
                  <a:extLst>
                    <a:ext uri="{FF2B5EF4-FFF2-40B4-BE49-F238E27FC236}">
                      <a16:creationId xmlns:a16="http://schemas.microsoft.com/office/drawing/2014/main" id="{B333C7BB-4FF2-1B47-B583-92AC873DA1FE}"/>
                    </a:ext>
                  </a:extLst>
                </p:cNvPr>
                <p:cNvPicPr/>
                <p:nvPr/>
              </p:nvPicPr>
              <p:blipFill>
                <a:blip r:embed="rId63"/>
                <a:stretch>
                  <a:fillRect/>
                </a:stretch>
              </p:blipFill>
              <p:spPr>
                <a:xfrm>
                  <a:off x="7243476" y="1593836"/>
                  <a:ext cx="612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8" name="Ink 47">
                  <a:extLst>
                    <a:ext uri="{FF2B5EF4-FFF2-40B4-BE49-F238E27FC236}">
                      <a16:creationId xmlns:a16="http://schemas.microsoft.com/office/drawing/2014/main" id="{A6E78ADA-8ACD-484D-862E-9B6AC955352B}"/>
                    </a:ext>
                  </a:extLst>
                </p14:cNvPr>
                <p14:cNvContentPartPr/>
                <p14:nvPr/>
              </p14:nvContentPartPr>
              <p14:xfrm>
                <a:off x="7319436" y="1364876"/>
                <a:ext cx="14040" cy="868320"/>
              </p14:xfrm>
            </p:contentPart>
          </mc:Choice>
          <mc:Fallback>
            <p:pic>
              <p:nvPicPr>
                <p:cNvPr id="48" name="Ink 47">
                  <a:extLst>
                    <a:ext uri="{FF2B5EF4-FFF2-40B4-BE49-F238E27FC236}">
                      <a16:creationId xmlns:a16="http://schemas.microsoft.com/office/drawing/2014/main" id="{A6E78ADA-8ACD-484D-862E-9B6AC955352B}"/>
                    </a:ext>
                  </a:extLst>
                </p:cNvPr>
                <p:cNvPicPr/>
                <p:nvPr/>
              </p:nvPicPr>
              <p:blipFill>
                <a:blip r:embed="rId65"/>
                <a:stretch>
                  <a:fillRect/>
                </a:stretch>
              </p:blipFill>
              <p:spPr>
                <a:xfrm>
                  <a:off x="7303956" y="1349396"/>
                  <a:ext cx="44640" cy="898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0" name="Ink 49">
                  <a:extLst>
                    <a:ext uri="{FF2B5EF4-FFF2-40B4-BE49-F238E27FC236}">
                      <a16:creationId xmlns:a16="http://schemas.microsoft.com/office/drawing/2014/main" id="{1A2766E3-1D62-8843-B050-BF27AA0BF15E}"/>
                    </a:ext>
                  </a:extLst>
                </p14:cNvPr>
                <p14:cNvContentPartPr/>
                <p14:nvPr/>
              </p14:nvContentPartPr>
              <p14:xfrm>
                <a:off x="7330236" y="1359476"/>
                <a:ext cx="925920" cy="38880"/>
              </p14:xfrm>
            </p:contentPart>
          </mc:Choice>
          <mc:Fallback>
            <p:pic>
              <p:nvPicPr>
                <p:cNvPr id="50" name="Ink 49">
                  <a:extLst>
                    <a:ext uri="{FF2B5EF4-FFF2-40B4-BE49-F238E27FC236}">
                      <a16:creationId xmlns:a16="http://schemas.microsoft.com/office/drawing/2014/main" id="{1A2766E3-1D62-8843-B050-BF27AA0BF15E}"/>
                    </a:ext>
                  </a:extLst>
                </p:cNvPr>
                <p:cNvPicPr/>
                <p:nvPr/>
              </p:nvPicPr>
              <p:blipFill>
                <a:blip r:embed="rId67"/>
                <a:stretch>
                  <a:fillRect/>
                </a:stretch>
              </p:blipFill>
              <p:spPr>
                <a:xfrm>
                  <a:off x="7314756" y="1343996"/>
                  <a:ext cx="9565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2" name="Ink 51">
                  <a:extLst>
                    <a:ext uri="{FF2B5EF4-FFF2-40B4-BE49-F238E27FC236}">
                      <a16:creationId xmlns:a16="http://schemas.microsoft.com/office/drawing/2014/main" id="{63333CC5-9E17-D14E-AA24-BE3444F811BE}"/>
                    </a:ext>
                  </a:extLst>
                </p14:cNvPr>
                <p14:cNvContentPartPr/>
                <p14:nvPr/>
              </p14:nvContentPartPr>
              <p14:xfrm>
                <a:off x="8242116" y="1383956"/>
                <a:ext cx="16920" cy="832680"/>
              </p14:xfrm>
            </p:contentPart>
          </mc:Choice>
          <mc:Fallback>
            <p:pic>
              <p:nvPicPr>
                <p:cNvPr id="52" name="Ink 51">
                  <a:extLst>
                    <a:ext uri="{FF2B5EF4-FFF2-40B4-BE49-F238E27FC236}">
                      <a16:creationId xmlns:a16="http://schemas.microsoft.com/office/drawing/2014/main" id="{63333CC5-9E17-D14E-AA24-BE3444F811BE}"/>
                    </a:ext>
                  </a:extLst>
                </p:cNvPr>
                <p:cNvPicPr/>
                <p:nvPr/>
              </p:nvPicPr>
              <p:blipFill>
                <a:blip r:embed="rId69"/>
                <a:stretch>
                  <a:fillRect/>
                </a:stretch>
              </p:blipFill>
              <p:spPr>
                <a:xfrm>
                  <a:off x="8226636" y="1368469"/>
                  <a:ext cx="47520" cy="863293"/>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4" name="Ink 53">
                  <a:extLst>
                    <a:ext uri="{FF2B5EF4-FFF2-40B4-BE49-F238E27FC236}">
                      <a16:creationId xmlns:a16="http://schemas.microsoft.com/office/drawing/2014/main" id="{15465375-7118-774D-948E-C11ADEF15B38}"/>
                    </a:ext>
                  </a:extLst>
                </p14:cNvPr>
                <p14:cNvContentPartPr/>
                <p14:nvPr/>
              </p14:nvContentPartPr>
              <p14:xfrm>
                <a:off x="7313676" y="2227076"/>
                <a:ext cx="968760" cy="14040"/>
              </p14:xfrm>
            </p:contentPart>
          </mc:Choice>
          <mc:Fallback>
            <p:pic>
              <p:nvPicPr>
                <p:cNvPr id="54" name="Ink 53">
                  <a:extLst>
                    <a:ext uri="{FF2B5EF4-FFF2-40B4-BE49-F238E27FC236}">
                      <a16:creationId xmlns:a16="http://schemas.microsoft.com/office/drawing/2014/main" id="{15465375-7118-774D-948E-C11ADEF15B38}"/>
                    </a:ext>
                  </a:extLst>
                </p:cNvPr>
                <p:cNvPicPr/>
                <p:nvPr/>
              </p:nvPicPr>
              <p:blipFill>
                <a:blip r:embed="rId71"/>
                <a:stretch>
                  <a:fillRect/>
                </a:stretch>
              </p:blipFill>
              <p:spPr>
                <a:xfrm>
                  <a:off x="7298196" y="2211596"/>
                  <a:ext cx="9993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08ADC89F-0645-0F44-9FEA-328E8B79A24F}"/>
                    </a:ext>
                  </a:extLst>
                </p14:cNvPr>
                <p14:cNvContentPartPr/>
                <p14:nvPr/>
              </p14:nvContentPartPr>
              <p14:xfrm>
                <a:off x="7404396" y="1243916"/>
                <a:ext cx="55440" cy="145440"/>
              </p14:xfrm>
            </p:contentPart>
          </mc:Choice>
          <mc:Fallback>
            <p:pic>
              <p:nvPicPr>
                <p:cNvPr id="56" name="Ink 55">
                  <a:extLst>
                    <a:ext uri="{FF2B5EF4-FFF2-40B4-BE49-F238E27FC236}">
                      <a16:creationId xmlns:a16="http://schemas.microsoft.com/office/drawing/2014/main" id="{08ADC89F-0645-0F44-9FEA-328E8B79A24F}"/>
                    </a:ext>
                  </a:extLst>
                </p:cNvPr>
                <p:cNvPicPr/>
                <p:nvPr/>
              </p:nvPicPr>
              <p:blipFill>
                <a:blip r:embed="rId73"/>
                <a:stretch>
                  <a:fillRect/>
                </a:stretch>
              </p:blipFill>
              <p:spPr>
                <a:xfrm>
                  <a:off x="7388815" y="1228398"/>
                  <a:ext cx="86240" cy="176116"/>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Ink 56">
                  <a:extLst>
                    <a:ext uri="{FF2B5EF4-FFF2-40B4-BE49-F238E27FC236}">
                      <a16:creationId xmlns:a16="http://schemas.microsoft.com/office/drawing/2014/main" id="{25E95122-245F-2E4C-8BE1-BA07447C06DE}"/>
                    </a:ext>
                  </a:extLst>
                </p14:cNvPr>
                <p14:cNvContentPartPr/>
                <p14:nvPr/>
              </p14:nvContentPartPr>
              <p14:xfrm>
                <a:off x="7500516" y="1252196"/>
                <a:ext cx="195480" cy="128880"/>
              </p14:xfrm>
            </p:contentPart>
          </mc:Choice>
          <mc:Fallback>
            <p:pic>
              <p:nvPicPr>
                <p:cNvPr id="57" name="Ink 56">
                  <a:extLst>
                    <a:ext uri="{FF2B5EF4-FFF2-40B4-BE49-F238E27FC236}">
                      <a16:creationId xmlns:a16="http://schemas.microsoft.com/office/drawing/2014/main" id="{25E95122-245F-2E4C-8BE1-BA07447C06DE}"/>
                    </a:ext>
                  </a:extLst>
                </p:cNvPr>
                <p:cNvPicPr/>
                <p:nvPr/>
              </p:nvPicPr>
              <p:blipFill>
                <a:blip r:embed="rId75"/>
                <a:stretch>
                  <a:fillRect/>
                </a:stretch>
              </p:blipFill>
              <p:spPr>
                <a:xfrm>
                  <a:off x="7485007" y="1236673"/>
                  <a:ext cx="226136" cy="159566"/>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8" name="Ink 57">
                  <a:extLst>
                    <a:ext uri="{FF2B5EF4-FFF2-40B4-BE49-F238E27FC236}">
                      <a16:creationId xmlns:a16="http://schemas.microsoft.com/office/drawing/2014/main" id="{F363C3E5-1879-8443-8B53-75D9AA072558}"/>
                    </a:ext>
                  </a:extLst>
                </p14:cNvPr>
                <p14:cNvContentPartPr/>
                <p14:nvPr/>
              </p14:nvContentPartPr>
              <p14:xfrm>
                <a:off x="7728396" y="1241396"/>
                <a:ext cx="60840" cy="63360"/>
              </p14:xfrm>
            </p:contentPart>
          </mc:Choice>
          <mc:Fallback>
            <p:pic>
              <p:nvPicPr>
                <p:cNvPr id="58" name="Ink 57">
                  <a:extLst>
                    <a:ext uri="{FF2B5EF4-FFF2-40B4-BE49-F238E27FC236}">
                      <a16:creationId xmlns:a16="http://schemas.microsoft.com/office/drawing/2014/main" id="{F363C3E5-1879-8443-8B53-75D9AA072558}"/>
                    </a:ext>
                  </a:extLst>
                </p:cNvPr>
                <p:cNvPicPr/>
                <p:nvPr/>
              </p:nvPicPr>
              <p:blipFill>
                <a:blip r:embed="rId77"/>
                <a:stretch>
                  <a:fillRect/>
                </a:stretch>
              </p:blipFill>
              <p:spPr>
                <a:xfrm>
                  <a:off x="7712916" y="1226003"/>
                  <a:ext cx="91440" cy="93787"/>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0" name="Ink 59">
                  <a:extLst>
                    <a:ext uri="{FF2B5EF4-FFF2-40B4-BE49-F238E27FC236}">
                      <a16:creationId xmlns:a16="http://schemas.microsoft.com/office/drawing/2014/main" id="{44F06D20-25C6-1B43-B1DC-4058F2F91AD6}"/>
                    </a:ext>
                  </a:extLst>
                </p14:cNvPr>
                <p14:cNvContentPartPr/>
                <p14:nvPr/>
              </p14:nvContentPartPr>
              <p14:xfrm>
                <a:off x="7264356" y="2337236"/>
                <a:ext cx="107640" cy="57600"/>
              </p14:xfrm>
            </p:contentPart>
          </mc:Choice>
          <mc:Fallback>
            <p:pic>
              <p:nvPicPr>
                <p:cNvPr id="60" name="Ink 59">
                  <a:extLst>
                    <a:ext uri="{FF2B5EF4-FFF2-40B4-BE49-F238E27FC236}">
                      <a16:creationId xmlns:a16="http://schemas.microsoft.com/office/drawing/2014/main" id="{44F06D20-25C6-1B43-B1DC-4058F2F91AD6}"/>
                    </a:ext>
                  </a:extLst>
                </p:cNvPr>
                <p:cNvPicPr/>
                <p:nvPr/>
              </p:nvPicPr>
              <p:blipFill>
                <a:blip r:embed="rId79"/>
                <a:stretch>
                  <a:fillRect/>
                </a:stretch>
              </p:blipFill>
              <p:spPr>
                <a:xfrm>
                  <a:off x="7248876" y="2321756"/>
                  <a:ext cx="1382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1" name="Ink 60">
                  <a:extLst>
                    <a:ext uri="{FF2B5EF4-FFF2-40B4-BE49-F238E27FC236}">
                      <a16:creationId xmlns:a16="http://schemas.microsoft.com/office/drawing/2014/main" id="{41994BD8-9001-CB42-B651-CCA59F9A1285}"/>
                    </a:ext>
                  </a:extLst>
                </p14:cNvPr>
                <p14:cNvContentPartPr/>
                <p14:nvPr/>
              </p14:nvContentPartPr>
              <p14:xfrm>
                <a:off x="7412676" y="2348036"/>
                <a:ext cx="49680" cy="48960"/>
              </p14:xfrm>
            </p:contentPart>
          </mc:Choice>
          <mc:Fallback>
            <p:pic>
              <p:nvPicPr>
                <p:cNvPr id="61" name="Ink 60">
                  <a:extLst>
                    <a:ext uri="{FF2B5EF4-FFF2-40B4-BE49-F238E27FC236}">
                      <a16:creationId xmlns:a16="http://schemas.microsoft.com/office/drawing/2014/main" id="{41994BD8-9001-CB42-B651-CCA59F9A1285}"/>
                    </a:ext>
                  </a:extLst>
                </p:cNvPr>
                <p:cNvPicPr/>
                <p:nvPr/>
              </p:nvPicPr>
              <p:blipFill>
                <a:blip r:embed="rId81"/>
                <a:stretch>
                  <a:fillRect/>
                </a:stretch>
              </p:blipFill>
              <p:spPr>
                <a:xfrm>
                  <a:off x="7397307" y="2332441"/>
                  <a:ext cx="80060" cy="79787"/>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2" name="Ink 61">
                  <a:extLst>
                    <a:ext uri="{FF2B5EF4-FFF2-40B4-BE49-F238E27FC236}">
                      <a16:creationId xmlns:a16="http://schemas.microsoft.com/office/drawing/2014/main" id="{DA9B7E46-DEA1-D747-85D6-52A07D1F2D34}"/>
                    </a:ext>
                  </a:extLst>
                </p14:cNvPr>
                <p14:cNvContentPartPr/>
                <p14:nvPr/>
              </p14:nvContentPartPr>
              <p14:xfrm>
                <a:off x="7459476" y="2326076"/>
                <a:ext cx="71640" cy="11520"/>
              </p14:xfrm>
            </p:contentPart>
          </mc:Choice>
          <mc:Fallback>
            <p:pic>
              <p:nvPicPr>
                <p:cNvPr id="62" name="Ink 61">
                  <a:extLst>
                    <a:ext uri="{FF2B5EF4-FFF2-40B4-BE49-F238E27FC236}">
                      <a16:creationId xmlns:a16="http://schemas.microsoft.com/office/drawing/2014/main" id="{DA9B7E46-DEA1-D747-85D6-52A07D1F2D34}"/>
                    </a:ext>
                  </a:extLst>
                </p:cNvPr>
                <p:cNvPicPr/>
                <p:nvPr/>
              </p:nvPicPr>
              <p:blipFill>
                <a:blip r:embed="rId83"/>
                <a:stretch>
                  <a:fillRect/>
                </a:stretch>
              </p:blipFill>
              <p:spPr>
                <a:xfrm>
                  <a:off x="7443996" y="2310097"/>
                  <a:ext cx="102240" cy="43107"/>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3" name="Ink 62">
                  <a:extLst>
                    <a:ext uri="{FF2B5EF4-FFF2-40B4-BE49-F238E27FC236}">
                      <a16:creationId xmlns:a16="http://schemas.microsoft.com/office/drawing/2014/main" id="{73C634BB-9F29-964E-864B-26000C0E4C14}"/>
                    </a:ext>
                  </a:extLst>
                </p14:cNvPr>
                <p14:cNvContentPartPr/>
                <p14:nvPr/>
              </p14:nvContentPartPr>
              <p14:xfrm>
                <a:off x="7486836" y="2290436"/>
                <a:ext cx="66240" cy="123840"/>
              </p14:xfrm>
            </p:contentPart>
          </mc:Choice>
          <mc:Fallback>
            <p:pic>
              <p:nvPicPr>
                <p:cNvPr id="63" name="Ink 62">
                  <a:extLst>
                    <a:ext uri="{FF2B5EF4-FFF2-40B4-BE49-F238E27FC236}">
                      <a16:creationId xmlns:a16="http://schemas.microsoft.com/office/drawing/2014/main" id="{73C634BB-9F29-964E-864B-26000C0E4C14}"/>
                    </a:ext>
                  </a:extLst>
                </p:cNvPr>
                <p:cNvPicPr/>
                <p:nvPr/>
              </p:nvPicPr>
              <p:blipFill>
                <a:blip r:embed="rId85"/>
                <a:stretch>
                  <a:fillRect/>
                </a:stretch>
              </p:blipFill>
              <p:spPr>
                <a:xfrm>
                  <a:off x="7471440" y="2275001"/>
                  <a:ext cx="96675" cy="154351"/>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6" name="Ink 65">
                  <a:extLst>
                    <a:ext uri="{FF2B5EF4-FFF2-40B4-BE49-F238E27FC236}">
                      <a16:creationId xmlns:a16="http://schemas.microsoft.com/office/drawing/2014/main" id="{0DA5856F-D427-3643-AB10-BCFB7AA44361}"/>
                    </a:ext>
                  </a:extLst>
                </p14:cNvPr>
                <p14:cNvContentPartPr/>
                <p14:nvPr/>
              </p14:nvContentPartPr>
              <p14:xfrm>
                <a:off x="7645956" y="2321036"/>
                <a:ext cx="132120" cy="65880"/>
              </p14:xfrm>
            </p:contentPart>
          </mc:Choice>
          <mc:Fallback>
            <p:pic>
              <p:nvPicPr>
                <p:cNvPr id="66" name="Ink 65">
                  <a:extLst>
                    <a:ext uri="{FF2B5EF4-FFF2-40B4-BE49-F238E27FC236}">
                      <a16:creationId xmlns:a16="http://schemas.microsoft.com/office/drawing/2014/main" id="{0DA5856F-D427-3643-AB10-BCFB7AA44361}"/>
                    </a:ext>
                  </a:extLst>
                </p:cNvPr>
                <p:cNvPicPr/>
                <p:nvPr/>
              </p:nvPicPr>
              <p:blipFill>
                <a:blip r:embed="rId87"/>
                <a:stretch>
                  <a:fillRect/>
                </a:stretch>
              </p:blipFill>
              <p:spPr>
                <a:xfrm>
                  <a:off x="7630476" y="2305556"/>
                  <a:ext cx="1627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7" name="Ink 66">
                  <a:extLst>
                    <a:ext uri="{FF2B5EF4-FFF2-40B4-BE49-F238E27FC236}">
                      <a16:creationId xmlns:a16="http://schemas.microsoft.com/office/drawing/2014/main" id="{7C514FF9-77FA-1644-AC4D-A8F68956BAE9}"/>
                    </a:ext>
                  </a:extLst>
                </p14:cNvPr>
                <p14:cNvContentPartPr/>
                <p14:nvPr/>
              </p14:nvContentPartPr>
              <p14:xfrm>
                <a:off x="7794276" y="2301236"/>
                <a:ext cx="275040" cy="82800"/>
              </p14:xfrm>
            </p:contentPart>
          </mc:Choice>
          <mc:Fallback>
            <p:pic>
              <p:nvPicPr>
                <p:cNvPr id="67" name="Ink 66">
                  <a:extLst>
                    <a:ext uri="{FF2B5EF4-FFF2-40B4-BE49-F238E27FC236}">
                      <a16:creationId xmlns:a16="http://schemas.microsoft.com/office/drawing/2014/main" id="{7C514FF9-77FA-1644-AC4D-A8F68956BAE9}"/>
                    </a:ext>
                  </a:extLst>
                </p:cNvPr>
                <p:cNvPicPr/>
                <p:nvPr/>
              </p:nvPicPr>
              <p:blipFill>
                <a:blip r:embed="rId89"/>
                <a:stretch>
                  <a:fillRect/>
                </a:stretch>
              </p:blipFill>
              <p:spPr>
                <a:xfrm>
                  <a:off x="7778796" y="2285756"/>
                  <a:ext cx="3056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9" name="Ink 68">
                  <a:extLst>
                    <a:ext uri="{FF2B5EF4-FFF2-40B4-BE49-F238E27FC236}">
                      <a16:creationId xmlns:a16="http://schemas.microsoft.com/office/drawing/2014/main" id="{E3168174-1987-D242-8653-68389D2E6176}"/>
                    </a:ext>
                  </a:extLst>
                </p14:cNvPr>
                <p14:cNvContentPartPr/>
                <p14:nvPr/>
              </p14:nvContentPartPr>
              <p14:xfrm>
                <a:off x="7483956" y="2455316"/>
                <a:ext cx="167760" cy="96480"/>
              </p14:xfrm>
            </p:contentPart>
          </mc:Choice>
          <mc:Fallback>
            <p:pic>
              <p:nvPicPr>
                <p:cNvPr id="69" name="Ink 68">
                  <a:extLst>
                    <a:ext uri="{FF2B5EF4-FFF2-40B4-BE49-F238E27FC236}">
                      <a16:creationId xmlns:a16="http://schemas.microsoft.com/office/drawing/2014/main" id="{E3168174-1987-D242-8653-68389D2E6176}"/>
                    </a:ext>
                  </a:extLst>
                </p:cNvPr>
                <p:cNvPicPr/>
                <p:nvPr/>
              </p:nvPicPr>
              <p:blipFill>
                <a:blip r:embed="rId91"/>
                <a:stretch>
                  <a:fillRect/>
                </a:stretch>
              </p:blipFill>
              <p:spPr>
                <a:xfrm>
                  <a:off x="7468476" y="2439836"/>
                  <a:ext cx="1983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0" name="Ink 69">
                  <a:extLst>
                    <a:ext uri="{FF2B5EF4-FFF2-40B4-BE49-F238E27FC236}">
                      <a16:creationId xmlns:a16="http://schemas.microsoft.com/office/drawing/2014/main" id="{E02A36D9-D823-BA49-9036-9A70D09B14C4}"/>
                    </a:ext>
                  </a:extLst>
                </p14:cNvPr>
                <p14:cNvContentPartPr/>
                <p14:nvPr/>
              </p14:nvContentPartPr>
              <p14:xfrm>
                <a:off x="7657116" y="2460716"/>
                <a:ext cx="41400" cy="79920"/>
              </p14:xfrm>
            </p:contentPart>
          </mc:Choice>
          <mc:Fallback>
            <p:pic>
              <p:nvPicPr>
                <p:cNvPr id="70" name="Ink 69">
                  <a:extLst>
                    <a:ext uri="{FF2B5EF4-FFF2-40B4-BE49-F238E27FC236}">
                      <a16:creationId xmlns:a16="http://schemas.microsoft.com/office/drawing/2014/main" id="{E02A36D9-D823-BA49-9036-9A70D09B14C4}"/>
                    </a:ext>
                  </a:extLst>
                </p:cNvPr>
                <p:cNvPicPr/>
                <p:nvPr/>
              </p:nvPicPr>
              <p:blipFill>
                <a:blip r:embed="rId93"/>
                <a:stretch>
                  <a:fillRect/>
                </a:stretch>
              </p:blipFill>
              <p:spPr>
                <a:xfrm>
                  <a:off x="7641769" y="2445305"/>
                  <a:ext cx="71736" cy="110383"/>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1" name="Ink 70">
                  <a:extLst>
                    <a:ext uri="{FF2B5EF4-FFF2-40B4-BE49-F238E27FC236}">
                      <a16:creationId xmlns:a16="http://schemas.microsoft.com/office/drawing/2014/main" id="{1B6E13E0-5675-EE4B-BB18-2BD824FE83F5}"/>
                    </a:ext>
                  </a:extLst>
                </p14:cNvPr>
                <p14:cNvContentPartPr/>
                <p14:nvPr/>
              </p14:nvContentPartPr>
              <p14:xfrm>
                <a:off x="7739556" y="2482676"/>
                <a:ext cx="25200" cy="41400"/>
              </p14:xfrm>
            </p:contentPart>
          </mc:Choice>
          <mc:Fallback>
            <p:pic>
              <p:nvPicPr>
                <p:cNvPr id="71" name="Ink 70">
                  <a:extLst>
                    <a:ext uri="{FF2B5EF4-FFF2-40B4-BE49-F238E27FC236}">
                      <a16:creationId xmlns:a16="http://schemas.microsoft.com/office/drawing/2014/main" id="{1B6E13E0-5675-EE4B-BB18-2BD824FE83F5}"/>
                    </a:ext>
                  </a:extLst>
                </p:cNvPr>
                <p:cNvPicPr/>
                <p:nvPr/>
              </p:nvPicPr>
              <p:blipFill>
                <a:blip r:embed="rId95"/>
                <a:stretch>
                  <a:fillRect/>
                </a:stretch>
              </p:blipFill>
              <p:spPr>
                <a:xfrm>
                  <a:off x="7724076" y="2467329"/>
                  <a:ext cx="55800" cy="71736"/>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2" name="Ink 71">
                  <a:extLst>
                    <a:ext uri="{FF2B5EF4-FFF2-40B4-BE49-F238E27FC236}">
                      <a16:creationId xmlns:a16="http://schemas.microsoft.com/office/drawing/2014/main" id="{0E1AB832-9B0F-AD4B-92F9-B6277F3CA4A1}"/>
                    </a:ext>
                  </a:extLst>
                </p14:cNvPr>
                <p14:cNvContentPartPr/>
                <p14:nvPr/>
              </p14:nvContentPartPr>
              <p14:xfrm>
                <a:off x="7758636" y="2433356"/>
                <a:ext cx="16920" cy="19440"/>
              </p14:xfrm>
            </p:contentPart>
          </mc:Choice>
          <mc:Fallback>
            <p:pic>
              <p:nvPicPr>
                <p:cNvPr id="72" name="Ink 71">
                  <a:extLst>
                    <a:ext uri="{FF2B5EF4-FFF2-40B4-BE49-F238E27FC236}">
                      <a16:creationId xmlns:a16="http://schemas.microsoft.com/office/drawing/2014/main" id="{0E1AB832-9B0F-AD4B-92F9-B6277F3CA4A1}"/>
                    </a:ext>
                  </a:extLst>
                </p:cNvPr>
                <p:cNvPicPr/>
                <p:nvPr/>
              </p:nvPicPr>
              <p:blipFill>
                <a:blip r:embed="rId97"/>
                <a:stretch>
                  <a:fillRect/>
                </a:stretch>
              </p:blipFill>
              <p:spPr>
                <a:xfrm>
                  <a:off x="7742819" y="2417876"/>
                  <a:ext cx="48185"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3" name="Ink 72">
                  <a:extLst>
                    <a:ext uri="{FF2B5EF4-FFF2-40B4-BE49-F238E27FC236}">
                      <a16:creationId xmlns:a16="http://schemas.microsoft.com/office/drawing/2014/main" id="{03960B65-73DC-3747-AA39-31D2C798E58E}"/>
                    </a:ext>
                  </a:extLst>
                </p14:cNvPr>
                <p14:cNvContentPartPr/>
                <p14:nvPr/>
              </p14:nvContentPartPr>
              <p14:xfrm>
                <a:off x="7830276" y="2412836"/>
                <a:ext cx="285840" cy="113400"/>
              </p14:xfrm>
            </p:contentPart>
          </mc:Choice>
          <mc:Fallback>
            <p:pic>
              <p:nvPicPr>
                <p:cNvPr id="73" name="Ink 72">
                  <a:extLst>
                    <a:ext uri="{FF2B5EF4-FFF2-40B4-BE49-F238E27FC236}">
                      <a16:creationId xmlns:a16="http://schemas.microsoft.com/office/drawing/2014/main" id="{03960B65-73DC-3747-AA39-31D2C798E58E}"/>
                    </a:ext>
                  </a:extLst>
                </p:cNvPr>
                <p:cNvPicPr/>
                <p:nvPr/>
              </p:nvPicPr>
              <p:blipFill>
                <a:blip r:embed="rId99"/>
                <a:stretch>
                  <a:fillRect/>
                </a:stretch>
              </p:blipFill>
              <p:spPr>
                <a:xfrm>
                  <a:off x="7814796" y="2397405"/>
                  <a:ext cx="316440" cy="143903"/>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4" name="Ink 73">
                  <a:extLst>
                    <a:ext uri="{FF2B5EF4-FFF2-40B4-BE49-F238E27FC236}">
                      <a16:creationId xmlns:a16="http://schemas.microsoft.com/office/drawing/2014/main" id="{D6800222-5EBA-DC44-B802-046B1E8D553C}"/>
                    </a:ext>
                  </a:extLst>
                </p14:cNvPr>
                <p14:cNvContentPartPr/>
                <p14:nvPr/>
              </p14:nvContentPartPr>
              <p14:xfrm>
                <a:off x="8134836" y="2408516"/>
                <a:ext cx="77400" cy="14040"/>
              </p14:xfrm>
            </p:contentPart>
          </mc:Choice>
          <mc:Fallback>
            <p:pic>
              <p:nvPicPr>
                <p:cNvPr id="74" name="Ink 73">
                  <a:extLst>
                    <a:ext uri="{FF2B5EF4-FFF2-40B4-BE49-F238E27FC236}">
                      <a16:creationId xmlns:a16="http://schemas.microsoft.com/office/drawing/2014/main" id="{D6800222-5EBA-DC44-B802-046B1E8D553C}"/>
                    </a:ext>
                  </a:extLst>
                </p:cNvPr>
                <p:cNvPicPr/>
                <p:nvPr/>
              </p:nvPicPr>
              <p:blipFill>
                <a:blip r:embed="rId101"/>
                <a:stretch>
                  <a:fillRect/>
                </a:stretch>
              </p:blipFill>
              <p:spPr>
                <a:xfrm>
                  <a:off x="8119356" y="2393423"/>
                  <a:ext cx="108000" cy="43875"/>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5" name="Ink 74">
                  <a:extLst>
                    <a:ext uri="{FF2B5EF4-FFF2-40B4-BE49-F238E27FC236}">
                      <a16:creationId xmlns:a16="http://schemas.microsoft.com/office/drawing/2014/main" id="{D856F703-42D7-B74F-BF14-BEDFAE8AAB6F}"/>
                    </a:ext>
                  </a:extLst>
                </p14:cNvPr>
                <p14:cNvContentPartPr/>
                <p14:nvPr/>
              </p14:nvContentPartPr>
              <p14:xfrm>
                <a:off x="8170836" y="2381156"/>
                <a:ext cx="25200" cy="145800"/>
              </p14:xfrm>
            </p:contentPart>
          </mc:Choice>
          <mc:Fallback>
            <p:pic>
              <p:nvPicPr>
                <p:cNvPr id="75" name="Ink 74">
                  <a:extLst>
                    <a:ext uri="{FF2B5EF4-FFF2-40B4-BE49-F238E27FC236}">
                      <a16:creationId xmlns:a16="http://schemas.microsoft.com/office/drawing/2014/main" id="{D856F703-42D7-B74F-BF14-BEDFAE8AAB6F}"/>
                    </a:ext>
                  </a:extLst>
                </p:cNvPr>
                <p:cNvPicPr/>
                <p:nvPr/>
              </p:nvPicPr>
              <p:blipFill>
                <a:blip r:embed="rId103"/>
                <a:stretch>
                  <a:fillRect/>
                </a:stretch>
              </p:blipFill>
              <p:spPr>
                <a:xfrm>
                  <a:off x="8155356" y="2365714"/>
                  <a:ext cx="55800" cy="176325"/>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7" name="Ink 76">
                  <a:extLst>
                    <a:ext uri="{FF2B5EF4-FFF2-40B4-BE49-F238E27FC236}">
                      <a16:creationId xmlns:a16="http://schemas.microsoft.com/office/drawing/2014/main" id="{A1AF39E8-C281-EE4B-A4C7-585248AF6E2B}"/>
                    </a:ext>
                  </a:extLst>
                </p14:cNvPr>
                <p14:cNvContentPartPr/>
                <p14:nvPr/>
              </p14:nvContentPartPr>
              <p14:xfrm>
                <a:off x="7294596" y="2680316"/>
                <a:ext cx="22320" cy="91080"/>
              </p14:xfrm>
            </p:contentPart>
          </mc:Choice>
          <mc:Fallback>
            <p:pic>
              <p:nvPicPr>
                <p:cNvPr id="77" name="Ink 76">
                  <a:extLst>
                    <a:ext uri="{FF2B5EF4-FFF2-40B4-BE49-F238E27FC236}">
                      <a16:creationId xmlns:a16="http://schemas.microsoft.com/office/drawing/2014/main" id="{A1AF39E8-C281-EE4B-A4C7-585248AF6E2B}"/>
                    </a:ext>
                  </a:extLst>
                </p:cNvPr>
                <p:cNvPicPr/>
                <p:nvPr/>
              </p:nvPicPr>
              <p:blipFill>
                <a:blip r:embed="rId105"/>
                <a:stretch>
                  <a:fillRect/>
                </a:stretch>
              </p:blipFill>
              <p:spPr>
                <a:xfrm>
                  <a:off x="7279116" y="2664836"/>
                  <a:ext cx="529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8" name="Ink 77">
                  <a:extLst>
                    <a:ext uri="{FF2B5EF4-FFF2-40B4-BE49-F238E27FC236}">
                      <a16:creationId xmlns:a16="http://schemas.microsoft.com/office/drawing/2014/main" id="{B3BD03D1-0F25-FA43-80D5-29F3D2C42E24}"/>
                    </a:ext>
                  </a:extLst>
                </p14:cNvPr>
                <p14:cNvContentPartPr/>
                <p14:nvPr/>
              </p14:nvContentPartPr>
              <p14:xfrm>
                <a:off x="7374156" y="2710556"/>
                <a:ext cx="52560" cy="85320"/>
              </p14:xfrm>
            </p:contentPart>
          </mc:Choice>
          <mc:Fallback>
            <p:pic>
              <p:nvPicPr>
                <p:cNvPr id="78" name="Ink 77">
                  <a:extLst>
                    <a:ext uri="{FF2B5EF4-FFF2-40B4-BE49-F238E27FC236}">
                      <a16:creationId xmlns:a16="http://schemas.microsoft.com/office/drawing/2014/main" id="{B3BD03D1-0F25-FA43-80D5-29F3D2C42E24}"/>
                    </a:ext>
                  </a:extLst>
                </p:cNvPr>
                <p:cNvPicPr/>
                <p:nvPr/>
              </p:nvPicPr>
              <p:blipFill>
                <a:blip r:embed="rId107"/>
                <a:stretch>
                  <a:fillRect/>
                </a:stretch>
              </p:blipFill>
              <p:spPr>
                <a:xfrm>
                  <a:off x="7358676" y="2695010"/>
                  <a:ext cx="83160" cy="11605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9" name="Ink 78">
                  <a:extLst>
                    <a:ext uri="{FF2B5EF4-FFF2-40B4-BE49-F238E27FC236}">
                      <a16:creationId xmlns:a16="http://schemas.microsoft.com/office/drawing/2014/main" id="{2F208B01-CCA5-F84C-82F4-E8E17508E71A}"/>
                    </a:ext>
                  </a:extLst>
                </p14:cNvPr>
                <p14:cNvContentPartPr/>
                <p14:nvPr/>
              </p14:nvContentPartPr>
              <p14:xfrm>
                <a:off x="7440036" y="2699756"/>
                <a:ext cx="63360" cy="5760"/>
              </p14:xfrm>
            </p:contentPart>
          </mc:Choice>
          <mc:Fallback>
            <p:pic>
              <p:nvPicPr>
                <p:cNvPr id="79" name="Ink 78">
                  <a:extLst>
                    <a:ext uri="{FF2B5EF4-FFF2-40B4-BE49-F238E27FC236}">
                      <a16:creationId xmlns:a16="http://schemas.microsoft.com/office/drawing/2014/main" id="{2F208B01-CCA5-F84C-82F4-E8E17508E71A}"/>
                    </a:ext>
                  </a:extLst>
                </p:cNvPr>
                <p:cNvPicPr/>
                <p:nvPr/>
              </p:nvPicPr>
              <p:blipFill>
                <a:blip r:embed="rId109"/>
                <a:stretch>
                  <a:fillRect/>
                </a:stretch>
              </p:blipFill>
              <p:spPr>
                <a:xfrm>
                  <a:off x="7424556" y="2684276"/>
                  <a:ext cx="939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0" name="Ink 79">
                  <a:extLst>
                    <a:ext uri="{FF2B5EF4-FFF2-40B4-BE49-F238E27FC236}">
                      <a16:creationId xmlns:a16="http://schemas.microsoft.com/office/drawing/2014/main" id="{4F9D7184-A81C-794C-B23C-E9C68B017FBB}"/>
                    </a:ext>
                  </a:extLst>
                </p14:cNvPr>
                <p14:cNvContentPartPr/>
                <p14:nvPr/>
              </p14:nvContentPartPr>
              <p14:xfrm>
                <a:off x="7470276" y="2669516"/>
                <a:ext cx="27720" cy="110160"/>
              </p14:xfrm>
            </p:contentPart>
          </mc:Choice>
          <mc:Fallback>
            <p:pic>
              <p:nvPicPr>
                <p:cNvPr id="80" name="Ink 79">
                  <a:extLst>
                    <a:ext uri="{FF2B5EF4-FFF2-40B4-BE49-F238E27FC236}">
                      <a16:creationId xmlns:a16="http://schemas.microsoft.com/office/drawing/2014/main" id="{4F9D7184-A81C-794C-B23C-E9C68B017FBB}"/>
                    </a:ext>
                  </a:extLst>
                </p:cNvPr>
                <p:cNvPicPr/>
                <p:nvPr/>
              </p:nvPicPr>
              <p:blipFill>
                <a:blip r:embed="rId111"/>
                <a:stretch>
                  <a:fillRect/>
                </a:stretch>
              </p:blipFill>
              <p:spPr>
                <a:xfrm>
                  <a:off x="7454796" y="2654036"/>
                  <a:ext cx="583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1" name="Ink 80">
                  <a:extLst>
                    <a:ext uri="{FF2B5EF4-FFF2-40B4-BE49-F238E27FC236}">
                      <a16:creationId xmlns:a16="http://schemas.microsoft.com/office/drawing/2014/main" id="{6F1EB62B-7073-4241-A98B-978A81304748}"/>
                    </a:ext>
                  </a:extLst>
                </p14:cNvPr>
                <p14:cNvContentPartPr/>
                <p14:nvPr/>
              </p14:nvContentPartPr>
              <p14:xfrm>
                <a:off x="7610316" y="2708036"/>
                <a:ext cx="69120" cy="119520"/>
              </p14:xfrm>
            </p:contentPart>
          </mc:Choice>
          <mc:Fallback>
            <p:pic>
              <p:nvPicPr>
                <p:cNvPr id="81" name="Ink 80">
                  <a:extLst>
                    <a:ext uri="{FF2B5EF4-FFF2-40B4-BE49-F238E27FC236}">
                      <a16:creationId xmlns:a16="http://schemas.microsoft.com/office/drawing/2014/main" id="{6F1EB62B-7073-4241-A98B-978A81304748}"/>
                    </a:ext>
                  </a:extLst>
                </p:cNvPr>
                <p:cNvPicPr/>
                <p:nvPr/>
              </p:nvPicPr>
              <p:blipFill>
                <a:blip r:embed="rId113"/>
                <a:stretch>
                  <a:fillRect/>
                </a:stretch>
              </p:blipFill>
              <p:spPr>
                <a:xfrm>
                  <a:off x="7594755" y="2692556"/>
                  <a:ext cx="998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2" name="Ink 81">
                  <a:extLst>
                    <a:ext uri="{FF2B5EF4-FFF2-40B4-BE49-F238E27FC236}">
                      <a16:creationId xmlns:a16="http://schemas.microsoft.com/office/drawing/2014/main" id="{1A9BF064-EC0D-5449-852E-7E6E5F483BDA}"/>
                    </a:ext>
                  </a:extLst>
                </p14:cNvPr>
                <p14:cNvContentPartPr/>
                <p14:nvPr/>
              </p14:nvContentPartPr>
              <p14:xfrm>
                <a:off x="7731276" y="2705156"/>
                <a:ext cx="203760" cy="140400"/>
              </p14:xfrm>
            </p:contentPart>
          </mc:Choice>
          <mc:Fallback>
            <p:pic>
              <p:nvPicPr>
                <p:cNvPr id="82" name="Ink 81">
                  <a:extLst>
                    <a:ext uri="{FF2B5EF4-FFF2-40B4-BE49-F238E27FC236}">
                      <a16:creationId xmlns:a16="http://schemas.microsoft.com/office/drawing/2014/main" id="{1A9BF064-EC0D-5449-852E-7E6E5F483BDA}"/>
                    </a:ext>
                  </a:extLst>
                </p:cNvPr>
                <p:cNvPicPr/>
                <p:nvPr/>
              </p:nvPicPr>
              <p:blipFill>
                <a:blip r:embed="rId115"/>
                <a:stretch>
                  <a:fillRect/>
                </a:stretch>
              </p:blipFill>
              <p:spPr>
                <a:xfrm>
                  <a:off x="7715796" y="2689716"/>
                  <a:ext cx="234360" cy="170922"/>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3" name="Ink 82">
                  <a:extLst>
                    <a:ext uri="{FF2B5EF4-FFF2-40B4-BE49-F238E27FC236}">
                      <a16:creationId xmlns:a16="http://schemas.microsoft.com/office/drawing/2014/main" id="{84E26CE2-9B78-9A45-BFCB-2D7B3D6A01F2}"/>
                    </a:ext>
                  </a:extLst>
                </p14:cNvPr>
                <p14:cNvContentPartPr/>
                <p14:nvPr/>
              </p14:nvContentPartPr>
              <p14:xfrm>
                <a:off x="7975716" y="2680316"/>
                <a:ext cx="66240" cy="96480"/>
              </p14:xfrm>
            </p:contentPart>
          </mc:Choice>
          <mc:Fallback>
            <p:pic>
              <p:nvPicPr>
                <p:cNvPr id="83" name="Ink 82">
                  <a:extLst>
                    <a:ext uri="{FF2B5EF4-FFF2-40B4-BE49-F238E27FC236}">
                      <a16:creationId xmlns:a16="http://schemas.microsoft.com/office/drawing/2014/main" id="{84E26CE2-9B78-9A45-BFCB-2D7B3D6A01F2}"/>
                    </a:ext>
                  </a:extLst>
                </p:cNvPr>
                <p:cNvPicPr/>
                <p:nvPr/>
              </p:nvPicPr>
              <p:blipFill>
                <a:blip r:embed="rId117"/>
                <a:stretch>
                  <a:fillRect/>
                </a:stretch>
              </p:blipFill>
              <p:spPr>
                <a:xfrm>
                  <a:off x="7960320" y="2664836"/>
                  <a:ext cx="96675"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4" name="Ink 83">
                  <a:extLst>
                    <a:ext uri="{FF2B5EF4-FFF2-40B4-BE49-F238E27FC236}">
                      <a16:creationId xmlns:a16="http://schemas.microsoft.com/office/drawing/2014/main" id="{CB150EC3-E809-FA42-9D4D-0E6560357EBF}"/>
                    </a:ext>
                  </a:extLst>
                </p14:cNvPr>
                <p14:cNvContentPartPr/>
                <p14:nvPr/>
              </p14:nvContentPartPr>
              <p14:xfrm>
                <a:off x="8134836" y="2658356"/>
                <a:ext cx="60840" cy="173520"/>
              </p14:xfrm>
            </p:contentPart>
          </mc:Choice>
          <mc:Fallback>
            <p:pic>
              <p:nvPicPr>
                <p:cNvPr id="84" name="Ink 83">
                  <a:extLst>
                    <a:ext uri="{FF2B5EF4-FFF2-40B4-BE49-F238E27FC236}">
                      <a16:creationId xmlns:a16="http://schemas.microsoft.com/office/drawing/2014/main" id="{CB150EC3-E809-FA42-9D4D-0E6560357EBF}"/>
                    </a:ext>
                  </a:extLst>
                </p:cNvPr>
                <p:cNvPicPr/>
                <p:nvPr/>
              </p:nvPicPr>
              <p:blipFill>
                <a:blip r:embed="rId119"/>
                <a:stretch>
                  <a:fillRect/>
                </a:stretch>
              </p:blipFill>
              <p:spPr>
                <a:xfrm>
                  <a:off x="8119356" y="2642844"/>
                  <a:ext cx="91440" cy="204184"/>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5" name="Ink 84">
                  <a:extLst>
                    <a:ext uri="{FF2B5EF4-FFF2-40B4-BE49-F238E27FC236}">
                      <a16:creationId xmlns:a16="http://schemas.microsoft.com/office/drawing/2014/main" id="{A0A4D326-1DDE-C744-869C-DCB610100549}"/>
                    </a:ext>
                  </a:extLst>
                </p14:cNvPr>
                <p14:cNvContentPartPr/>
                <p14:nvPr/>
              </p14:nvContentPartPr>
              <p14:xfrm>
                <a:off x="8095236" y="2715956"/>
                <a:ext cx="73080" cy="3240"/>
              </p14:xfrm>
            </p:contentPart>
          </mc:Choice>
          <mc:Fallback>
            <p:pic>
              <p:nvPicPr>
                <p:cNvPr id="85" name="Ink 84">
                  <a:extLst>
                    <a:ext uri="{FF2B5EF4-FFF2-40B4-BE49-F238E27FC236}">
                      <a16:creationId xmlns:a16="http://schemas.microsoft.com/office/drawing/2014/main" id="{A0A4D326-1DDE-C744-869C-DCB610100549}"/>
                    </a:ext>
                  </a:extLst>
                </p:cNvPr>
                <p:cNvPicPr/>
                <p:nvPr/>
              </p:nvPicPr>
              <p:blipFill>
                <a:blip r:embed="rId121"/>
                <a:stretch>
                  <a:fillRect/>
                </a:stretch>
              </p:blipFill>
              <p:spPr>
                <a:xfrm>
                  <a:off x="8079679" y="2700476"/>
                  <a:ext cx="103831"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6" name="Ink 85">
                  <a:extLst>
                    <a:ext uri="{FF2B5EF4-FFF2-40B4-BE49-F238E27FC236}">
                      <a16:creationId xmlns:a16="http://schemas.microsoft.com/office/drawing/2014/main" id="{CA7ED33F-A141-F644-9A5C-4E917751998A}"/>
                    </a:ext>
                  </a:extLst>
                </p14:cNvPr>
                <p14:cNvContentPartPr/>
                <p14:nvPr/>
              </p14:nvContentPartPr>
              <p14:xfrm>
                <a:off x="8242116" y="2664116"/>
                <a:ext cx="91080" cy="82440"/>
              </p14:xfrm>
            </p:contentPart>
          </mc:Choice>
          <mc:Fallback>
            <p:pic>
              <p:nvPicPr>
                <p:cNvPr id="86" name="Ink 85">
                  <a:extLst>
                    <a:ext uri="{FF2B5EF4-FFF2-40B4-BE49-F238E27FC236}">
                      <a16:creationId xmlns:a16="http://schemas.microsoft.com/office/drawing/2014/main" id="{CA7ED33F-A141-F644-9A5C-4E917751998A}"/>
                    </a:ext>
                  </a:extLst>
                </p:cNvPr>
                <p:cNvPicPr/>
                <p:nvPr/>
              </p:nvPicPr>
              <p:blipFill>
                <a:blip r:embed="rId123"/>
                <a:stretch>
                  <a:fillRect/>
                </a:stretch>
              </p:blipFill>
              <p:spPr>
                <a:xfrm>
                  <a:off x="8226636" y="2648636"/>
                  <a:ext cx="1216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7" name="Ink 86">
                  <a:extLst>
                    <a:ext uri="{FF2B5EF4-FFF2-40B4-BE49-F238E27FC236}">
                      <a16:creationId xmlns:a16="http://schemas.microsoft.com/office/drawing/2014/main" id="{A31F52C8-EA1E-024D-953A-05A634C5C0EB}"/>
                    </a:ext>
                  </a:extLst>
                </p14:cNvPr>
                <p14:cNvContentPartPr/>
                <p14:nvPr/>
              </p14:nvContentPartPr>
              <p14:xfrm>
                <a:off x="8357316" y="2650076"/>
                <a:ext cx="63360" cy="79920"/>
              </p14:xfrm>
            </p:contentPart>
          </mc:Choice>
          <mc:Fallback>
            <p:pic>
              <p:nvPicPr>
                <p:cNvPr id="87" name="Ink 86">
                  <a:extLst>
                    <a:ext uri="{FF2B5EF4-FFF2-40B4-BE49-F238E27FC236}">
                      <a16:creationId xmlns:a16="http://schemas.microsoft.com/office/drawing/2014/main" id="{A31F52C8-EA1E-024D-953A-05A634C5C0EB}"/>
                    </a:ext>
                  </a:extLst>
                </p:cNvPr>
                <p:cNvPicPr/>
                <p:nvPr/>
              </p:nvPicPr>
              <p:blipFill>
                <a:blip r:embed="rId125"/>
                <a:stretch>
                  <a:fillRect/>
                </a:stretch>
              </p:blipFill>
              <p:spPr>
                <a:xfrm>
                  <a:off x="8341836" y="2634596"/>
                  <a:ext cx="939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8" name="Ink 87">
                  <a:extLst>
                    <a:ext uri="{FF2B5EF4-FFF2-40B4-BE49-F238E27FC236}">
                      <a16:creationId xmlns:a16="http://schemas.microsoft.com/office/drawing/2014/main" id="{3E81C286-D3C1-484A-9AA1-188879DC14C9}"/>
                    </a:ext>
                  </a:extLst>
                </p14:cNvPr>
                <p14:cNvContentPartPr/>
                <p14:nvPr/>
              </p14:nvContentPartPr>
              <p14:xfrm>
                <a:off x="8450916" y="2606156"/>
                <a:ext cx="25200" cy="137520"/>
              </p14:xfrm>
            </p:contentPart>
          </mc:Choice>
          <mc:Fallback>
            <p:pic>
              <p:nvPicPr>
                <p:cNvPr id="88" name="Ink 87">
                  <a:extLst>
                    <a:ext uri="{FF2B5EF4-FFF2-40B4-BE49-F238E27FC236}">
                      <a16:creationId xmlns:a16="http://schemas.microsoft.com/office/drawing/2014/main" id="{3E81C286-D3C1-484A-9AA1-188879DC14C9}"/>
                    </a:ext>
                  </a:extLst>
                </p:cNvPr>
                <p:cNvPicPr/>
                <p:nvPr/>
              </p:nvPicPr>
              <p:blipFill>
                <a:blip r:embed="rId127"/>
                <a:stretch>
                  <a:fillRect/>
                </a:stretch>
              </p:blipFill>
              <p:spPr>
                <a:xfrm>
                  <a:off x="8435436" y="2590676"/>
                  <a:ext cx="558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9" name="Ink 88">
                  <a:extLst>
                    <a:ext uri="{FF2B5EF4-FFF2-40B4-BE49-F238E27FC236}">
                      <a16:creationId xmlns:a16="http://schemas.microsoft.com/office/drawing/2014/main" id="{897B8009-C34F-684D-B561-A61B187ABF8D}"/>
                    </a:ext>
                  </a:extLst>
                </p14:cNvPr>
                <p14:cNvContentPartPr/>
                <p14:nvPr/>
              </p14:nvContentPartPr>
              <p14:xfrm>
                <a:off x="8481156" y="2655836"/>
                <a:ext cx="91080" cy="3240"/>
              </p14:xfrm>
            </p:contentPart>
          </mc:Choice>
          <mc:Fallback>
            <p:pic>
              <p:nvPicPr>
                <p:cNvPr id="89" name="Ink 88">
                  <a:extLst>
                    <a:ext uri="{FF2B5EF4-FFF2-40B4-BE49-F238E27FC236}">
                      <a16:creationId xmlns:a16="http://schemas.microsoft.com/office/drawing/2014/main" id="{897B8009-C34F-684D-B561-A61B187ABF8D}"/>
                    </a:ext>
                  </a:extLst>
                </p:cNvPr>
                <p:cNvPicPr/>
                <p:nvPr/>
              </p:nvPicPr>
              <p:blipFill>
                <a:blip r:embed="rId129"/>
                <a:stretch>
                  <a:fillRect/>
                </a:stretch>
              </p:blipFill>
              <p:spPr>
                <a:xfrm>
                  <a:off x="8465676" y="2640356"/>
                  <a:ext cx="1216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0" name="Ink 89">
                  <a:extLst>
                    <a:ext uri="{FF2B5EF4-FFF2-40B4-BE49-F238E27FC236}">
                      <a16:creationId xmlns:a16="http://schemas.microsoft.com/office/drawing/2014/main" id="{F536BD51-E5CE-E549-A89A-04C45C31CE12}"/>
                    </a:ext>
                  </a:extLst>
                </p14:cNvPr>
                <p14:cNvContentPartPr/>
                <p14:nvPr/>
              </p14:nvContentPartPr>
              <p14:xfrm>
                <a:off x="8525076" y="2606156"/>
                <a:ext cx="16920" cy="135000"/>
              </p14:xfrm>
            </p:contentPart>
          </mc:Choice>
          <mc:Fallback>
            <p:pic>
              <p:nvPicPr>
                <p:cNvPr id="90" name="Ink 89">
                  <a:extLst>
                    <a:ext uri="{FF2B5EF4-FFF2-40B4-BE49-F238E27FC236}">
                      <a16:creationId xmlns:a16="http://schemas.microsoft.com/office/drawing/2014/main" id="{F536BD51-E5CE-E549-A89A-04C45C31CE12}"/>
                    </a:ext>
                  </a:extLst>
                </p:cNvPr>
                <p:cNvPicPr/>
                <p:nvPr/>
              </p:nvPicPr>
              <p:blipFill>
                <a:blip r:embed="rId131"/>
                <a:stretch>
                  <a:fillRect/>
                </a:stretch>
              </p:blipFill>
              <p:spPr>
                <a:xfrm>
                  <a:off x="8509596" y="2590676"/>
                  <a:ext cx="47520" cy="165600"/>
                </a:xfrm>
                <a:prstGeom prst="rect">
                  <a:avLst/>
                </a:prstGeom>
              </p:spPr>
            </p:pic>
          </mc:Fallback>
        </mc:AlternateContent>
      </p:grpSp>
      <p:sp>
        <p:nvSpPr>
          <p:cNvPr id="122" name="TextBox 121">
            <a:extLst>
              <a:ext uri="{FF2B5EF4-FFF2-40B4-BE49-F238E27FC236}">
                <a16:creationId xmlns:a16="http://schemas.microsoft.com/office/drawing/2014/main" id="{146EA75C-D26F-6046-9DC7-7473F115EE6A}"/>
              </a:ext>
            </a:extLst>
          </p:cNvPr>
          <p:cNvSpPr txBox="1"/>
          <p:nvPr/>
        </p:nvSpPr>
        <p:spPr>
          <a:xfrm>
            <a:off x="6688181" y="2909486"/>
            <a:ext cx="2367956" cy="400110"/>
          </a:xfrm>
          <a:prstGeom prst="rect">
            <a:avLst/>
          </a:prstGeom>
          <a:noFill/>
        </p:spPr>
        <p:txBody>
          <a:bodyPr wrap="square" rtlCol="0">
            <a:spAutoFit/>
          </a:bodyPr>
          <a:lstStyle/>
          <a:p>
            <a:r>
              <a:rPr 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5ms to evict existing page from RAM +</a:t>
            </a:r>
          </a:p>
          <a:p>
            <a:r>
              <a:rPr 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5ms to store new page in RAM</a:t>
            </a:r>
          </a:p>
        </p:txBody>
      </p:sp>
      <mc:AlternateContent xmlns:mc="http://schemas.openxmlformats.org/markup-compatibility/2006">
        <mc:Choice xmlns:p14="http://schemas.microsoft.com/office/powerpoint/2010/main" Requires="p14">
          <p:contentPart p14:bwMode="auto" r:id="rId132">
            <p14:nvContentPartPr>
              <p14:cNvPr id="9" name="Ink 8">
                <a:extLst>
                  <a:ext uri="{FF2B5EF4-FFF2-40B4-BE49-F238E27FC236}">
                    <a16:creationId xmlns:a16="http://schemas.microsoft.com/office/drawing/2014/main" id="{3331E4A2-B19C-4941-9A42-F3D4560BE843}"/>
                  </a:ext>
                </a:extLst>
              </p14:cNvPr>
              <p14:cNvContentPartPr/>
              <p14:nvPr/>
            </p14:nvContentPartPr>
            <p14:xfrm>
              <a:off x="952200" y="1006200"/>
              <a:ext cx="7920000" cy="3074400"/>
            </p14:xfrm>
          </p:contentPart>
        </mc:Choice>
        <mc:Fallback>
          <p:pic>
            <p:nvPicPr>
              <p:cNvPr id="9" name="Ink 8">
                <a:extLst>
                  <a:ext uri="{FF2B5EF4-FFF2-40B4-BE49-F238E27FC236}">
                    <a16:creationId xmlns:a16="http://schemas.microsoft.com/office/drawing/2014/main" id="{3331E4A2-B19C-4941-9A42-F3D4560BE843}"/>
                  </a:ext>
                </a:extLst>
              </p:cNvPr>
              <p:cNvPicPr/>
              <p:nvPr/>
            </p:nvPicPr>
            <p:blipFill>
              <a:blip r:embed="rId133"/>
              <a:stretch>
                <a:fillRect/>
              </a:stretch>
            </p:blipFill>
            <p:spPr>
              <a:xfrm>
                <a:off x="942840" y="996840"/>
                <a:ext cx="7938720" cy="3093120"/>
              </a:xfrm>
              <a:prstGeom prst="rect">
                <a:avLst/>
              </a:prstGeom>
            </p:spPr>
          </p:pic>
        </mc:Fallback>
      </mc:AlternateContent>
    </p:spTree>
    <p:extLst>
      <p:ext uri="{BB962C8B-B14F-4D97-AF65-F5344CB8AC3E}">
        <p14:creationId xmlns:p14="http://schemas.microsoft.com/office/powerpoint/2010/main" val="2532101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0C79-852F-FD47-9365-F45FFD598EEF}"/>
              </a:ext>
            </a:extLst>
          </p:cNvPr>
          <p:cNvSpPr>
            <a:spLocks noGrp="1"/>
          </p:cNvSpPr>
          <p:nvPr>
            <p:ph type="title"/>
          </p:nvPr>
        </p:nvSpPr>
        <p:spPr/>
        <p:txBody>
          <a:bodyPr>
            <a:normAutofit fontScale="90000"/>
          </a:bodyPr>
          <a:lstStyle/>
          <a:p>
            <a:r>
              <a:rPr lang="en-US"/>
              <a:t>Q1d: </a:t>
            </a:r>
            <a:r>
              <a:rPr lang="en-SG"/>
              <a:t>worst case with 2 level paging</a:t>
            </a:r>
            <a:endParaRPr lang="en-US"/>
          </a:p>
        </p:txBody>
      </p:sp>
      <p:sp>
        <p:nvSpPr>
          <p:cNvPr id="3" name="Text Placeholder 2">
            <a:extLst>
              <a:ext uri="{FF2B5EF4-FFF2-40B4-BE49-F238E27FC236}">
                <a16:creationId xmlns:a16="http://schemas.microsoft.com/office/drawing/2014/main" id="{26072D1A-30D0-9941-AE8E-F2D95DC8855A}"/>
              </a:ext>
            </a:extLst>
          </p:cNvPr>
          <p:cNvSpPr>
            <a:spLocks noGrp="1"/>
          </p:cNvSpPr>
          <p:nvPr>
            <p:ph type="body" idx="1"/>
          </p:nvPr>
        </p:nvSpPr>
        <p:spPr/>
        <p:txBody>
          <a:bodyPr/>
          <a:lstStyle/>
          <a:p>
            <a:pPr marL="146050" indent="0">
              <a:buNone/>
            </a:pPr>
            <a:r>
              <a:rPr lang="en-US"/>
              <a:t>2 level paging == the smaller page tables are stored in separate pages. </a:t>
            </a:r>
          </a:p>
          <a:p>
            <a:pPr marL="146050" indent="0">
              <a:buNone/>
            </a:pPr>
            <a:endParaRPr lang="en-US"/>
          </a:p>
          <a:p>
            <a:pPr marL="146050" indent="0">
              <a:buNone/>
            </a:pPr>
            <a:r>
              <a:rPr lang="en-US"/>
              <a:t>When 2 level paging is used, there exists an even worse scenario:</a:t>
            </a:r>
          </a:p>
          <a:p>
            <a:r>
              <a:rPr lang="en-US"/>
              <a:t>a particular smaller page table is needed, it may not be in physical memory</a:t>
            </a:r>
          </a:p>
          <a:p>
            <a:r>
              <a:rPr lang="en-US"/>
              <a:t>page fault occurs when retrieving lower level page smaller page table </a:t>
            </a:r>
          </a:p>
          <a:p>
            <a:r>
              <a:rPr lang="en-US"/>
              <a:t>Hence, there is a possibility of servicing two page faults under the 2-level paging scheme. </a:t>
            </a:r>
          </a:p>
          <a:p>
            <a:pPr marL="146050" indent="0">
              <a:buNone/>
            </a:pPr>
            <a:endParaRPr lang="en-US"/>
          </a:p>
          <a:p>
            <a:pPr marL="146050" indent="0">
              <a:buNone/>
            </a:pPr>
            <a:endParaRPr lang="en-US"/>
          </a:p>
        </p:txBody>
      </p:sp>
      <p:grpSp>
        <p:nvGrpSpPr>
          <p:cNvPr id="4" name="Group 3">
            <a:extLst>
              <a:ext uri="{FF2B5EF4-FFF2-40B4-BE49-F238E27FC236}">
                <a16:creationId xmlns:a16="http://schemas.microsoft.com/office/drawing/2014/main" id="{C7294537-44E5-044B-A594-92C58FA7D8CB}"/>
              </a:ext>
            </a:extLst>
          </p:cNvPr>
          <p:cNvGrpSpPr/>
          <p:nvPr/>
        </p:nvGrpSpPr>
        <p:grpSpPr>
          <a:xfrm>
            <a:off x="1391925" y="3164972"/>
            <a:ext cx="3763342" cy="1769266"/>
            <a:chOff x="4808894" y="1076290"/>
            <a:chExt cx="3763342" cy="1769266"/>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7F402D3-2B66-134E-B96E-7E7231BA1FFC}"/>
                    </a:ext>
                  </a:extLst>
                </p14:cNvPr>
                <p14:cNvContentPartPr/>
                <p14:nvPr/>
              </p14:nvContentPartPr>
              <p14:xfrm>
                <a:off x="5004734" y="1204810"/>
                <a:ext cx="72360" cy="8280"/>
              </p14:xfrm>
            </p:contentPart>
          </mc:Choice>
          <mc:Fallback>
            <p:pic>
              <p:nvPicPr>
                <p:cNvPr id="5" name="Ink 4">
                  <a:extLst>
                    <a:ext uri="{FF2B5EF4-FFF2-40B4-BE49-F238E27FC236}">
                      <a16:creationId xmlns:a16="http://schemas.microsoft.com/office/drawing/2014/main" id="{47F402D3-2B66-134E-B96E-7E7231BA1FFC}"/>
                    </a:ext>
                  </a:extLst>
                </p:cNvPr>
                <p:cNvPicPr/>
                <p:nvPr/>
              </p:nvPicPr>
              <p:blipFill>
                <a:blip r:embed="rId3"/>
                <a:stretch>
                  <a:fillRect/>
                </a:stretch>
              </p:blipFill>
              <p:spPr>
                <a:xfrm>
                  <a:off x="4989331" y="1189330"/>
                  <a:ext cx="102809"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B8A6C0A-EAE2-064E-BFA0-376CB0A1FB75}"/>
                    </a:ext>
                  </a:extLst>
                </p14:cNvPr>
                <p14:cNvContentPartPr/>
                <p14:nvPr/>
              </p14:nvContentPartPr>
              <p14:xfrm>
                <a:off x="5111654" y="1164490"/>
                <a:ext cx="19080" cy="96840"/>
              </p14:xfrm>
            </p:contentPart>
          </mc:Choice>
          <mc:Fallback>
            <p:pic>
              <p:nvPicPr>
                <p:cNvPr id="6" name="Ink 5">
                  <a:extLst>
                    <a:ext uri="{FF2B5EF4-FFF2-40B4-BE49-F238E27FC236}">
                      <a16:creationId xmlns:a16="http://schemas.microsoft.com/office/drawing/2014/main" id="{BB8A6C0A-EAE2-064E-BFA0-376CB0A1FB75}"/>
                    </a:ext>
                  </a:extLst>
                </p:cNvPr>
                <p:cNvPicPr/>
                <p:nvPr/>
              </p:nvPicPr>
              <p:blipFill>
                <a:blip r:embed="rId5"/>
                <a:stretch>
                  <a:fillRect/>
                </a:stretch>
              </p:blipFill>
              <p:spPr>
                <a:xfrm>
                  <a:off x="5096174" y="1149067"/>
                  <a:ext cx="49680" cy="127327"/>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4383C104-5A23-7C41-A47F-7C90C0425964}"/>
                    </a:ext>
                  </a:extLst>
                </p14:cNvPr>
                <p14:cNvContentPartPr/>
                <p14:nvPr/>
              </p14:nvContentPartPr>
              <p14:xfrm>
                <a:off x="5176094" y="1108330"/>
                <a:ext cx="362520" cy="163800"/>
              </p14:xfrm>
            </p:contentPart>
          </mc:Choice>
          <mc:Fallback>
            <p:pic>
              <p:nvPicPr>
                <p:cNvPr id="7" name="Ink 6">
                  <a:extLst>
                    <a:ext uri="{FF2B5EF4-FFF2-40B4-BE49-F238E27FC236}">
                      <a16:creationId xmlns:a16="http://schemas.microsoft.com/office/drawing/2014/main" id="{4383C104-5A23-7C41-A47F-7C90C0425964}"/>
                    </a:ext>
                  </a:extLst>
                </p:cNvPr>
                <p:cNvPicPr/>
                <p:nvPr/>
              </p:nvPicPr>
              <p:blipFill>
                <a:blip r:embed="rId7"/>
                <a:stretch>
                  <a:fillRect/>
                </a:stretch>
              </p:blipFill>
              <p:spPr>
                <a:xfrm>
                  <a:off x="5160614" y="1092816"/>
                  <a:ext cx="393120" cy="19446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Ink 18">
                  <a:extLst>
                    <a:ext uri="{FF2B5EF4-FFF2-40B4-BE49-F238E27FC236}">
                      <a16:creationId xmlns:a16="http://schemas.microsoft.com/office/drawing/2014/main" id="{2C98E4A8-DB5F-1E44-8804-0590896AF0BE}"/>
                    </a:ext>
                  </a:extLst>
                </p14:cNvPr>
                <p14:cNvContentPartPr/>
                <p14:nvPr/>
              </p14:nvContentPartPr>
              <p14:xfrm>
                <a:off x="4808894" y="1092130"/>
                <a:ext cx="77760" cy="241920"/>
              </p14:xfrm>
            </p:contentPart>
          </mc:Choice>
          <mc:Fallback>
            <p:pic>
              <p:nvPicPr>
                <p:cNvPr id="19" name="Ink 18">
                  <a:extLst>
                    <a:ext uri="{FF2B5EF4-FFF2-40B4-BE49-F238E27FC236}">
                      <a16:creationId xmlns:a16="http://schemas.microsoft.com/office/drawing/2014/main" id="{2C98E4A8-DB5F-1E44-8804-0590896AF0BE}"/>
                    </a:ext>
                  </a:extLst>
                </p:cNvPr>
                <p:cNvPicPr/>
                <p:nvPr/>
              </p:nvPicPr>
              <p:blipFill>
                <a:blip r:embed="rId9"/>
                <a:stretch>
                  <a:fillRect/>
                </a:stretch>
              </p:blipFill>
              <p:spPr>
                <a:xfrm>
                  <a:off x="4793485" y="1076650"/>
                  <a:ext cx="108219"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F6CC58E7-AC95-7744-A92D-EAAA21845A4E}"/>
                    </a:ext>
                  </a:extLst>
                </p14:cNvPr>
                <p14:cNvContentPartPr/>
                <p14:nvPr/>
              </p14:nvContentPartPr>
              <p14:xfrm>
                <a:off x="5546534" y="1076290"/>
                <a:ext cx="48600" cy="198720"/>
              </p14:xfrm>
            </p:contentPart>
          </mc:Choice>
          <mc:Fallback>
            <p:pic>
              <p:nvPicPr>
                <p:cNvPr id="20" name="Ink 19">
                  <a:extLst>
                    <a:ext uri="{FF2B5EF4-FFF2-40B4-BE49-F238E27FC236}">
                      <a16:creationId xmlns:a16="http://schemas.microsoft.com/office/drawing/2014/main" id="{F6CC58E7-AC95-7744-A92D-EAAA21845A4E}"/>
                    </a:ext>
                  </a:extLst>
                </p:cNvPr>
                <p:cNvPicPr/>
                <p:nvPr/>
              </p:nvPicPr>
              <p:blipFill>
                <a:blip r:embed="rId11"/>
                <a:stretch>
                  <a:fillRect/>
                </a:stretch>
              </p:blipFill>
              <p:spPr>
                <a:xfrm>
                  <a:off x="5531054" y="1060810"/>
                  <a:ext cx="792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F7F20128-44CB-CB4E-895D-D9F239119A79}"/>
                    </a:ext>
                  </a:extLst>
                </p14:cNvPr>
                <p14:cNvContentPartPr/>
                <p14:nvPr/>
              </p14:nvContentPartPr>
              <p14:xfrm>
                <a:off x="5144054" y="1432690"/>
                <a:ext cx="24480" cy="1022760"/>
              </p14:xfrm>
            </p:contentPart>
          </mc:Choice>
          <mc:Fallback>
            <p:pic>
              <p:nvPicPr>
                <p:cNvPr id="21" name="Ink 20">
                  <a:extLst>
                    <a:ext uri="{FF2B5EF4-FFF2-40B4-BE49-F238E27FC236}">
                      <a16:creationId xmlns:a16="http://schemas.microsoft.com/office/drawing/2014/main" id="{F7F20128-44CB-CB4E-895D-D9F239119A79}"/>
                    </a:ext>
                  </a:extLst>
                </p:cNvPr>
                <p:cNvPicPr/>
                <p:nvPr/>
              </p:nvPicPr>
              <p:blipFill>
                <a:blip r:embed="rId13"/>
                <a:stretch>
                  <a:fillRect/>
                </a:stretch>
              </p:blipFill>
              <p:spPr>
                <a:xfrm>
                  <a:off x="5128574" y="1417210"/>
                  <a:ext cx="55080" cy="1053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21">
                  <a:extLst>
                    <a:ext uri="{FF2B5EF4-FFF2-40B4-BE49-F238E27FC236}">
                      <a16:creationId xmlns:a16="http://schemas.microsoft.com/office/drawing/2014/main" id="{60DD17FE-26C8-E44E-878E-413571807304}"/>
                    </a:ext>
                  </a:extLst>
                </p14:cNvPr>
                <p14:cNvContentPartPr/>
                <p14:nvPr/>
              </p14:nvContentPartPr>
              <p14:xfrm>
                <a:off x="5159894" y="1379050"/>
                <a:ext cx="1054800" cy="46080"/>
              </p14:xfrm>
            </p:contentPart>
          </mc:Choice>
          <mc:Fallback>
            <p:pic>
              <p:nvPicPr>
                <p:cNvPr id="22" name="Ink 21">
                  <a:extLst>
                    <a:ext uri="{FF2B5EF4-FFF2-40B4-BE49-F238E27FC236}">
                      <a16:creationId xmlns:a16="http://schemas.microsoft.com/office/drawing/2014/main" id="{60DD17FE-26C8-E44E-878E-413571807304}"/>
                    </a:ext>
                  </a:extLst>
                </p:cNvPr>
                <p:cNvPicPr/>
                <p:nvPr/>
              </p:nvPicPr>
              <p:blipFill>
                <a:blip r:embed="rId15"/>
                <a:stretch>
                  <a:fillRect/>
                </a:stretch>
              </p:blipFill>
              <p:spPr>
                <a:xfrm>
                  <a:off x="5144414" y="1363448"/>
                  <a:ext cx="1085400" cy="76921"/>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DC962732-C114-C440-AB17-E7F7DA140F68}"/>
                    </a:ext>
                  </a:extLst>
                </p14:cNvPr>
                <p14:cNvContentPartPr/>
                <p14:nvPr/>
              </p14:nvContentPartPr>
              <p14:xfrm>
                <a:off x="6214694" y="1395250"/>
                <a:ext cx="11160" cy="1105560"/>
              </p14:xfrm>
            </p:contentPart>
          </mc:Choice>
          <mc:Fallback>
            <p:pic>
              <p:nvPicPr>
                <p:cNvPr id="23" name="Ink 22">
                  <a:extLst>
                    <a:ext uri="{FF2B5EF4-FFF2-40B4-BE49-F238E27FC236}">
                      <a16:creationId xmlns:a16="http://schemas.microsoft.com/office/drawing/2014/main" id="{DC962732-C114-C440-AB17-E7F7DA140F68}"/>
                    </a:ext>
                  </a:extLst>
                </p:cNvPr>
                <p:cNvPicPr/>
                <p:nvPr/>
              </p:nvPicPr>
              <p:blipFill>
                <a:blip r:embed="rId17"/>
                <a:stretch>
                  <a:fillRect/>
                </a:stretch>
              </p:blipFill>
              <p:spPr>
                <a:xfrm>
                  <a:off x="6199214" y="1379775"/>
                  <a:ext cx="41760" cy="113615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4" name="Ink 23">
                  <a:extLst>
                    <a:ext uri="{FF2B5EF4-FFF2-40B4-BE49-F238E27FC236}">
                      <a16:creationId xmlns:a16="http://schemas.microsoft.com/office/drawing/2014/main" id="{726E726D-0488-9A47-A7F6-094E9C64D69B}"/>
                    </a:ext>
                  </a:extLst>
                </p14:cNvPr>
                <p14:cNvContentPartPr/>
                <p14:nvPr/>
              </p14:nvContentPartPr>
              <p14:xfrm>
                <a:off x="5176094" y="2500810"/>
                <a:ext cx="1054800" cy="24480"/>
              </p14:xfrm>
            </p:contentPart>
          </mc:Choice>
          <mc:Fallback>
            <p:pic>
              <p:nvPicPr>
                <p:cNvPr id="24" name="Ink 23">
                  <a:extLst>
                    <a:ext uri="{FF2B5EF4-FFF2-40B4-BE49-F238E27FC236}">
                      <a16:creationId xmlns:a16="http://schemas.microsoft.com/office/drawing/2014/main" id="{726E726D-0488-9A47-A7F6-094E9C64D69B}"/>
                    </a:ext>
                  </a:extLst>
                </p:cNvPr>
                <p:cNvPicPr/>
                <p:nvPr/>
              </p:nvPicPr>
              <p:blipFill>
                <a:blip r:embed="rId19"/>
                <a:stretch>
                  <a:fillRect/>
                </a:stretch>
              </p:blipFill>
              <p:spPr>
                <a:xfrm>
                  <a:off x="5160614" y="2485330"/>
                  <a:ext cx="10854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5" name="Ink 24">
                  <a:extLst>
                    <a:ext uri="{FF2B5EF4-FFF2-40B4-BE49-F238E27FC236}">
                      <a16:creationId xmlns:a16="http://schemas.microsoft.com/office/drawing/2014/main" id="{0275F452-E55A-244F-AACE-2BF3165E562E}"/>
                    </a:ext>
                  </a:extLst>
                </p14:cNvPr>
                <p14:cNvContentPartPr/>
                <p14:nvPr/>
              </p14:nvContentPartPr>
              <p14:xfrm>
                <a:off x="5154494" y="2079610"/>
                <a:ext cx="1049400" cy="32400"/>
              </p14:xfrm>
            </p:contentPart>
          </mc:Choice>
          <mc:Fallback>
            <p:pic>
              <p:nvPicPr>
                <p:cNvPr id="25" name="Ink 24">
                  <a:extLst>
                    <a:ext uri="{FF2B5EF4-FFF2-40B4-BE49-F238E27FC236}">
                      <a16:creationId xmlns:a16="http://schemas.microsoft.com/office/drawing/2014/main" id="{0275F452-E55A-244F-AACE-2BF3165E562E}"/>
                    </a:ext>
                  </a:extLst>
                </p:cNvPr>
                <p:cNvPicPr/>
                <p:nvPr/>
              </p:nvPicPr>
              <p:blipFill>
                <a:blip r:embed="rId21"/>
                <a:stretch>
                  <a:fillRect/>
                </a:stretch>
              </p:blipFill>
              <p:spPr>
                <a:xfrm>
                  <a:off x="5139014" y="2064300"/>
                  <a:ext cx="1080000" cy="62664"/>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6" name="Ink 25">
                  <a:extLst>
                    <a:ext uri="{FF2B5EF4-FFF2-40B4-BE49-F238E27FC236}">
                      <a16:creationId xmlns:a16="http://schemas.microsoft.com/office/drawing/2014/main" id="{965D7ABF-0622-774D-86ED-5D5532ED5A3B}"/>
                    </a:ext>
                  </a:extLst>
                </p14:cNvPr>
                <p14:cNvContentPartPr/>
                <p14:nvPr/>
              </p14:nvContentPartPr>
              <p14:xfrm>
                <a:off x="5144054" y="2323690"/>
                <a:ext cx="1078920" cy="48600"/>
              </p14:xfrm>
            </p:contentPart>
          </mc:Choice>
          <mc:Fallback>
            <p:pic>
              <p:nvPicPr>
                <p:cNvPr id="26" name="Ink 25">
                  <a:extLst>
                    <a:ext uri="{FF2B5EF4-FFF2-40B4-BE49-F238E27FC236}">
                      <a16:creationId xmlns:a16="http://schemas.microsoft.com/office/drawing/2014/main" id="{965D7ABF-0622-774D-86ED-5D5532ED5A3B}"/>
                    </a:ext>
                  </a:extLst>
                </p:cNvPr>
                <p:cNvPicPr/>
                <p:nvPr/>
              </p:nvPicPr>
              <p:blipFill>
                <a:blip r:embed="rId23"/>
                <a:stretch>
                  <a:fillRect/>
                </a:stretch>
              </p:blipFill>
              <p:spPr>
                <a:xfrm>
                  <a:off x="5128579" y="2308324"/>
                  <a:ext cx="1109510" cy="78975"/>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7" name="Ink 26">
                  <a:extLst>
                    <a:ext uri="{FF2B5EF4-FFF2-40B4-BE49-F238E27FC236}">
                      <a16:creationId xmlns:a16="http://schemas.microsoft.com/office/drawing/2014/main" id="{5F980693-5AD2-2648-B824-B8740A3E1C1E}"/>
                    </a:ext>
                  </a:extLst>
                </p14:cNvPr>
                <p14:cNvContentPartPr/>
                <p14:nvPr/>
              </p14:nvContentPartPr>
              <p14:xfrm>
                <a:off x="5310374" y="2589370"/>
                <a:ext cx="54000" cy="102240"/>
              </p14:xfrm>
            </p:contentPart>
          </mc:Choice>
          <mc:Fallback>
            <p:pic>
              <p:nvPicPr>
                <p:cNvPr id="27" name="Ink 26">
                  <a:extLst>
                    <a:ext uri="{FF2B5EF4-FFF2-40B4-BE49-F238E27FC236}">
                      <a16:creationId xmlns:a16="http://schemas.microsoft.com/office/drawing/2014/main" id="{5F980693-5AD2-2648-B824-B8740A3E1C1E}"/>
                    </a:ext>
                  </a:extLst>
                </p:cNvPr>
                <p:cNvPicPr/>
                <p:nvPr/>
              </p:nvPicPr>
              <p:blipFill>
                <a:blip r:embed="rId25"/>
                <a:stretch>
                  <a:fillRect/>
                </a:stretch>
              </p:blipFill>
              <p:spPr>
                <a:xfrm>
                  <a:off x="5294894" y="2573944"/>
                  <a:ext cx="84600" cy="132733"/>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 name="Ink 27">
                  <a:extLst>
                    <a:ext uri="{FF2B5EF4-FFF2-40B4-BE49-F238E27FC236}">
                      <a16:creationId xmlns:a16="http://schemas.microsoft.com/office/drawing/2014/main" id="{9391A6F0-6387-FF4C-95A0-FB4384E2646A}"/>
                    </a:ext>
                  </a:extLst>
                </p14:cNvPr>
                <p14:cNvContentPartPr/>
                <p14:nvPr/>
              </p14:nvContentPartPr>
              <p14:xfrm>
                <a:off x="5393534" y="2586490"/>
                <a:ext cx="78120" cy="86400"/>
              </p14:xfrm>
            </p:contentPart>
          </mc:Choice>
          <mc:Fallback>
            <p:pic>
              <p:nvPicPr>
                <p:cNvPr id="28" name="Ink 27">
                  <a:extLst>
                    <a:ext uri="{FF2B5EF4-FFF2-40B4-BE49-F238E27FC236}">
                      <a16:creationId xmlns:a16="http://schemas.microsoft.com/office/drawing/2014/main" id="{9391A6F0-6387-FF4C-95A0-FB4384E2646A}"/>
                    </a:ext>
                  </a:extLst>
                </p:cNvPr>
                <p:cNvPicPr/>
                <p:nvPr/>
              </p:nvPicPr>
              <p:blipFill>
                <a:blip r:embed="rId27"/>
                <a:stretch>
                  <a:fillRect/>
                </a:stretch>
              </p:blipFill>
              <p:spPr>
                <a:xfrm>
                  <a:off x="5378054" y="2570945"/>
                  <a:ext cx="108720" cy="117128"/>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9" name="Ink 28">
                  <a:extLst>
                    <a:ext uri="{FF2B5EF4-FFF2-40B4-BE49-F238E27FC236}">
                      <a16:creationId xmlns:a16="http://schemas.microsoft.com/office/drawing/2014/main" id="{553ACFB3-391D-CC44-A8C7-1C055188BDBA}"/>
                    </a:ext>
                  </a:extLst>
                </p14:cNvPr>
                <p14:cNvContentPartPr/>
                <p14:nvPr/>
              </p14:nvContentPartPr>
              <p14:xfrm>
                <a:off x="5549054" y="2581090"/>
                <a:ext cx="83520" cy="83520"/>
              </p14:xfrm>
            </p:contentPart>
          </mc:Choice>
          <mc:Fallback>
            <p:pic>
              <p:nvPicPr>
                <p:cNvPr id="29" name="Ink 28">
                  <a:extLst>
                    <a:ext uri="{FF2B5EF4-FFF2-40B4-BE49-F238E27FC236}">
                      <a16:creationId xmlns:a16="http://schemas.microsoft.com/office/drawing/2014/main" id="{553ACFB3-391D-CC44-A8C7-1C055188BDBA}"/>
                    </a:ext>
                  </a:extLst>
                </p:cNvPr>
                <p:cNvPicPr/>
                <p:nvPr/>
              </p:nvPicPr>
              <p:blipFill>
                <a:blip r:embed="rId29"/>
                <a:stretch>
                  <a:fillRect/>
                </a:stretch>
              </p:blipFill>
              <p:spPr>
                <a:xfrm>
                  <a:off x="5533574" y="2565610"/>
                  <a:ext cx="114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0" name="Ink 29">
                  <a:extLst>
                    <a:ext uri="{FF2B5EF4-FFF2-40B4-BE49-F238E27FC236}">
                      <a16:creationId xmlns:a16="http://schemas.microsoft.com/office/drawing/2014/main" id="{1F1EA2CC-72A8-DD4B-8D35-3B2FDCF21D8E}"/>
                    </a:ext>
                  </a:extLst>
                </p14:cNvPr>
                <p14:cNvContentPartPr/>
                <p14:nvPr/>
              </p14:nvContentPartPr>
              <p14:xfrm>
                <a:off x="5683334" y="2567770"/>
                <a:ext cx="56880" cy="88920"/>
              </p14:xfrm>
            </p:contentPart>
          </mc:Choice>
          <mc:Fallback>
            <p:pic>
              <p:nvPicPr>
                <p:cNvPr id="30" name="Ink 29">
                  <a:extLst>
                    <a:ext uri="{FF2B5EF4-FFF2-40B4-BE49-F238E27FC236}">
                      <a16:creationId xmlns:a16="http://schemas.microsoft.com/office/drawing/2014/main" id="{1F1EA2CC-72A8-DD4B-8D35-3B2FDCF21D8E}"/>
                    </a:ext>
                  </a:extLst>
                </p:cNvPr>
                <p:cNvPicPr/>
                <p:nvPr/>
              </p:nvPicPr>
              <p:blipFill>
                <a:blip r:embed="rId31"/>
                <a:stretch>
                  <a:fillRect/>
                </a:stretch>
              </p:blipFill>
              <p:spPr>
                <a:xfrm>
                  <a:off x="5667854" y="2552290"/>
                  <a:ext cx="874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9D1D6FCF-2073-5F47-B1AC-44F417C3A52A}"/>
                    </a:ext>
                  </a:extLst>
                </p14:cNvPr>
                <p14:cNvContentPartPr/>
                <p14:nvPr/>
              </p14:nvContentPartPr>
              <p14:xfrm>
                <a:off x="5154494" y="1609810"/>
                <a:ext cx="1073880" cy="16560"/>
              </p14:xfrm>
            </p:contentPart>
          </mc:Choice>
          <mc:Fallback>
            <p:pic>
              <p:nvPicPr>
                <p:cNvPr id="31" name="Ink 30">
                  <a:extLst>
                    <a:ext uri="{FF2B5EF4-FFF2-40B4-BE49-F238E27FC236}">
                      <a16:creationId xmlns:a16="http://schemas.microsoft.com/office/drawing/2014/main" id="{9D1D6FCF-2073-5F47-B1AC-44F417C3A52A}"/>
                    </a:ext>
                  </a:extLst>
                </p:cNvPr>
                <p:cNvPicPr/>
                <p:nvPr/>
              </p:nvPicPr>
              <p:blipFill>
                <a:blip r:embed="rId33"/>
                <a:stretch>
                  <a:fillRect/>
                </a:stretch>
              </p:blipFill>
              <p:spPr>
                <a:xfrm>
                  <a:off x="5139009" y="1593986"/>
                  <a:ext cx="1104490" cy="47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2" name="Ink 31">
                  <a:extLst>
                    <a:ext uri="{FF2B5EF4-FFF2-40B4-BE49-F238E27FC236}">
                      <a16:creationId xmlns:a16="http://schemas.microsoft.com/office/drawing/2014/main" id="{009961A6-B6B0-674A-BFD8-F9C0E7AF9A07}"/>
                    </a:ext>
                  </a:extLst>
                </p14:cNvPr>
                <p14:cNvContentPartPr/>
                <p14:nvPr/>
              </p14:nvContentPartPr>
              <p14:xfrm>
                <a:off x="5144054" y="1816450"/>
                <a:ext cx="1052280" cy="37800"/>
              </p14:xfrm>
            </p:contentPart>
          </mc:Choice>
          <mc:Fallback>
            <p:pic>
              <p:nvPicPr>
                <p:cNvPr id="32" name="Ink 31">
                  <a:extLst>
                    <a:ext uri="{FF2B5EF4-FFF2-40B4-BE49-F238E27FC236}">
                      <a16:creationId xmlns:a16="http://schemas.microsoft.com/office/drawing/2014/main" id="{009961A6-B6B0-674A-BFD8-F9C0E7AF9A07}"/>
                    </a:ext>
                  </a:extLst>
                </p:cNvPr>
                <p:cNvPicPr/>
                <p:nvPr/>
              </p:nvPicPr>
              <p:blipFill>
                <a:blip r:embed="rId35"/>
                <a:stretch>
                  <a:fillRect/>
                </a:stretch>
              </p:blipFill>
              <p:spPr>
                <a:xfrm>
                  <a:off x="5128574" y="1800970"/>
                  <a:ext cx="10828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 name="Ink 32">
                  <a:extLst>
                    <a:ext uri="{FF2B5EF4-FFF2-40B4-BE49-F238E27FC236}">
                      <a16:creationId xmlns:a16="http://schemas.microsoft.com/office/drawing/2014/main" id="{C706A8D8-5BAC-D94A-B9F4-66D462080823}"/>
                    </a:ext>
                  </a:extLst>
                </p14:cNvPr>
                <p14:cNvContentPartPr/>
                <p14:nvPr/>
              </p14:nvContentPartPr>
              <p14:xfrm>
                <a:off x="6080676" y="1644956"/>
                <a:ext cx="1208880" cy="85680"/>
              </p14:xfrm>
            </p:contentPart>
          </mc:Choice>
          <mc:Fallback>
            <p:pic>
              <p:nvPicPr>
                <p:cNvPr id="33" name="Ink 32">
                  <a:extLst>
                    <a:ext uri="{FF2B5EF4-FFF2-40B4-BE49-F238E27FC236}">
                      <a16:creationId xmlns:a16="http://schemas.microsoft.com/office/drawing/2014/main" id="{C706A8D8-5BAC-D94A-B9F4-66D462080823}"/>
                    </a:ext>
                  </a:extLst>
                </p:cNvPr>
                <p:cNvPicPr/>
                <p:nvPr/>
              </p:nvPicPr>
              <p:blipFill>
                <a:blip r:embed="rId37"/>
                <a:stretch>
                  <a:fillRect/>
                </a:stretch>
              </p:blipFill>
              <p:spPr>
                <a:xfrm>
                  <a:off x="6065196" y="1629411"/>
                  <a:ext cx="1239480" cy="116409"/>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4" name="Ink 33">
                  <a:extLst>
                    <a:ext uri="{FF2B5EF4-FFF2-40B4-BE49-F238E27FC236}">
                      <a16:creationId xmlns:a16="http://schemas.microsoft.com/office/drawing/2014/main" id="{330A5AB8-4F69-EA45-A7B9-7A08FA0B2D12}"/>
                    </a:ext>
                  </a:extLst>
                </p14:cNvPr>
                <p14:cNvContentPartPr/>
                <p14:nvPr/>
              </p14:nvContentPartPr>
              <p14:xfrm>
                <a:off x="7258956" y="1609316"/>
                <a:ext cx="30600" cy="69120"/>
              </p14:xfrm>
            </p:contentPart>
          </mc:Choice>
          <mc:Fallback>
            <p:pic>
              <p:nvPicPr>
                <p:cNvPr id="34" name="Ink 33">
                  <a:extLst>
                    <a:ext uri="{FF2B5EF4-FFF2-40B4-BE49-F238E27FC236}">
                      <a16:creationId xmlns:a16="http://schemas.microsoft.com/office/drawing/2014/main" id="{330A5AB8-4F69-EA45-A7B9-7A08FA0B2D12}"/>
                    </a:ext>
                  </a:extLst>
                </p:cNvPr>
                <p:cNvPicPr/>
                <p:nvPr/>
              </p:nvPicPr>
              <p:blipFill>
                <a:blip r:embed="rId39"/>
                <a:stretch>
                  <a:fillRect/>
                </a:stretch>
              </p:blipFill>
              <p:spPr>
                <a:xfrm>
                  <a:off x="7243476" y="1593836"/>
                  <a:ext cx="612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5" name="Ink 34">
                  <a:extLst>
                    <a:ext uri="{FF2B5EF4-FFF2-40B4-BE49-F238E27FC236}">
                      <a16:creationId xmlns:a16="http://schemas.microsoft.com/office/drawing/2014/main" id="{47696788-F7E9-0941-84E1-5BB37BCA61CF}"/>
                    </a:ext>
                  </a:extLst>
                </p14:cNvPr>
                <p14:cNvContentPartPr/>
                <p14:nvPr/>
              </p14:nvContentPartPr>
              <p14:xfrm>
                <a:off x="7319436" y="1364876"/>
                <a:ext cx="14040" cy="868320"/>
              </p14:xfrm>
            </p:contentPart>
          </mc:Choice>
          <mc:Fallback>
            <p:pic>
              <p:nvPicPr>
                <p:cNvPr id="35" name="Ink 34">
                  <a:extLst>
                    <a:ext uri="{FF2B5EF4-FFF2-40B4-BE49-F238E27FC236}">
                      <a16:creationId xmlns:a16="http://schemas.microsoft.com/office/drawing/2014/main" id="{47696788-F7E9-0941-84E1-5BB37BCA61CF}"/>
                    </a:ext>
                  </a:extLst>
                </p:cNvPr>
                <p:cNvPicPr/>
                <p:nvPr/>
              </p:nvPicPr>
              <p:blipFill>
                <a:blip r:embed="rId41"/>
                <a:stretch>
                  <a:fillRect/>
                </a:stretch>
              </p:blipFill>
              <p:spPr>
                <a:xfrm>
                  <a:off x="7303956" y="1349396"/>
                  <a:ext cx="44640" cy="898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6" name="Ink 35">
                  <a:extLst>
                    <a:ext uri="{FF2B5EF4-FFF2-40B4-BE49-F238E27FC236}">
                      <a16:creationId xmlns:a16="http://schemas.microsoft.com/office/drawing/2014/main" id="{77103E75-0CED-A04F-8243-0DF648C22CB9}"/>
                    </a:ext>
                  </a:extLst>
                </p14:cNvPr>
                <p14:cNvContentPartPr/>
                <p14:nvPr/>
              </p14:nvContentPartPr>
              <p14:xfrm>
                <a:off x="7330236" y="1359476"/>
                <a:ext cx="925920" cy="38880"/>
              </p14:xfrm>
            </p:contentPart>
          </mc:Choice>
          <mc:Fallback>
            <p:pic>
              <p:nvPicPr>
                <p:cNvPr id="36" name="Ink 35">
                  <a:extLst>
                    <a:ext uri="{FF2B5EF4-FFF2-40B4-BE49-F238E27FC236}">
                      <a16:creationId xmlns:a16="http://schemas.microsoft.com/office/drawing/2014/main" id="{77103E75-0CED-A04F-8243-0DF648C22CB9}"/>
                    </a:ext>
                  </a:extLst>
                </p:cNvPr>
                <p:cNvPicPr/>
                <p:nvPr/>
              </p:nvPicPr>
              <p:blipFill>
                <a:blip r:embed="rId43"/>
                <a:stretch>
                  <a:fillRect/>
                </a:stretch>
              </p:blipFill>
              <p:spPr>
                <a:xfrm>
                  <a:off x="7314756" y="1343996"/>
                  <a:ext cx="9565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7" name="Ink 36">
                  <a:extLst>
                    <a:ext uri="{FF2B5EF4-FFF2-40B4-BE49-F238E27FC236}">
                      <a16:creationId xmlns:a16="http://schemas.microsoft.com/office/drawing/2014/main" id="{AECD5142-2656-BA4B-9DE7-A993C8809574}"/>
                    </a:ext>
                  </a:extLst>
                </p14:cNvPr>
                <p14:cNvContentPartPr/>
                <p14:nvPr/>
              </p14:nvContentPartPr>
              <p14:xfrm>
                <a:off x="8242116" y="1383956"/>
                <a:ext cx="16920" cy="832680"/>
              </p14:xfrm>
            </p:contentPart>
          </mc:Choice>
          <mc:Fallback>
            <p:pic>
              <p:nvPicPr>
                <p:cNvPr id="37" name="Ink 36">
                  <a:extLst>
                    <a:ext uri="{FF2B5EF4-FFF2-40B4-BE49-F238E27FC236}">
                      <a16:creationId xmlns:a16="http://schemas.microsoft.com/office/drawing/2014/main" id="{AECD5142-2656-BA4B-9DE7-A993C8809574}"/>
                    </a:ext>
                  </a:extLst>
                </p:cNvPr>
                <p:cNvPicPr/>
                <p:nvPr/>
              </p:nvPicPr>
              <p:blipFill>
                <a:blip r:embed="rId45"/>
                <a:stretch>
                  <a:fillRect/>
                </a:stretch>
              </p:blipFill>
              <p:spPr>
                <a:xfrm>
                  <a:off x="8226636" y="1368469"/>
                  <a:ext cx="47520" cy="863293"/>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8" name="Ink 37">
                  <a:extLst>
                    <a:ext uri="{FF2B5EF4-FFF2-40B4-BE49-F238E27FC236}">
                      <a16:creationId xmlns:a16="http://schemas.microsoft.com/office/drawing/2014/main" id="{CFCA410C-8B06-EB46-B0CE-03439334EBA6}"/>
                    </a:ext>
                  </a:extLst>
                </p14:cNvPr>
                <p14:cNvContentPartPr/>
                <p14:nvPr/>
              </p14:nvContentPartPr>
              <p14:xfrm>
                <a:off x="7313676" y="2227076"/>
                <a:ext cx="968760" cy="14040"/>
              </p14:xfrm>
            </p:contentPart>
          </mc:Choice>
          <mc:Fallback>
            <p:pic>
              <p:nvPicPr>
                <p:cNvPr id="38" name="Ink 37">
                  <a:extLst>
                    <a:ext uri="{FF2B5EF4-FFF2-40B4-BE49-F238E27FC236}">
                      <a16:creationId xmlns:a16="http://schemas.microsoft.com/office/drawing/2014/main" id="{CFCA410C-8B06-EB46-B0CE-03439334EBA6}"/>
                    </a:ext>
                  </a:extLst>
                </p:cNvPr>
                <p:cNvPicPr/>
                <p:nvPr/>
              </p:nvPicPr>
              <p:blipFill>
                <a:blip r:embed="rId47"/>
                <a:stretch>
                  <a:fillRect/>
                </a:stretch>
              </p:blipFill>
              <p:spPr>
                <a:xfrm>
                  <a:off x="7298196" y="2211596"/>
                  <a:ext cx="9993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9" name="Ink 38">
                  <a:extLst>
                    <a:ext uri="{FF2B5EF4-FFF2-40B4-BE49-F238E27FC236}">
                      <a16:creationId xmlns:a16="http://schemas.microsoft.com/office/drawing/2014/main" id="{C55DDA94-529E-BB4F-9614-151C292F1869}"/>
                    </a:ext>
                  </a:extLst>
                </p14:cNvPr>
                <p14:cNvContentPartPr/>
                <p14:nvPr/>
              </p14:nvContentPartPr>
              <p14:xfrm>
                <a:off x="7404396" y="1243916"/>
                <a:ext cx="55440" cy="145440"/>
              </p14:xfrm>
            </p:contentPart>
          </mc:Choice>
          <mc:Fallback>
            <p:pic>
              <p:nvPicPr>
                <p:cNvPr id="39" name="Ink 38">
                  <a:extLst>
                    <a:ext uri="{FF2B5EF4-FFF2-40B4-BE49-F238E27FC236}">
                      <a16:creationId xmlns:a16="http://schemas.microsoft.com/office/drawing/2014/main" id="{C55DDA94-529E-BB4F-9614-151C292F1869}"/>
                    </a:ext>
                  </a:extLst>
                </p:cNvPr>
                <p:cNvPicPr/>
                <p:nvPr/>
              </p:nvPicPr>
              <p:blipFill>
                <a:blip r:embed="rId49"/>
                <a:stretch>
                  <a:fillRect/>
                </a:stretch>
              </p:blipFill>
              <p:spPr>
                <a:xfrm>
                  <a:off x="7388815" y="1228398"/>
                  <a:ext cx="86240" cy="176116"/>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0" name="Ink 39">
                  <a:extLst>
                    <a:ext uri="{FF2B5EF4-FFF2-40B4-BE49-F238E27FC236}">
                      <a16:creationId xmlns:a16="http://schemas.microsoft.com/office/drawing/2014/main" id="{D01C8239-66FE-6E4E-9328-8D514F5280C6}"/>
                    </a:ext>
                  </a:extLst>
                </p14:cNvPr>
                <p14:cNvContentPartPr/>
                <p14:nvPr/>
              </p14:nvContentPartPr>
              <p14:xfrm>
                <a:off x="7500516" y="1252196"/>
                <a:ext cx="195480" cy="128880"/>
              </p14:xfrm>
            </p:contentPart>
          </mc:Choice>
          <mc:Fallback>
            <p:pic>
              <p:nvPicPr>
                <p:cNvPr id="40" name="Ink 39">
                  <a:extLst>
                    <a:ext uri="{FF2B5EF4-FFF2-40B4-BE49-F238E27FC236}">
                      <a16:creationId xmlns:a16="http://schemas.microsoft.com/office/drawing/2014/main" id="{D01C8239-66FE-6E4E-9328-8D514F5280C6}"/>
                    </a:ext>
                  </a:extLst>
                </p:cNvPr>
                <p:cNvPicPr/>
                <p:nvPr/>
              </p:nvPicPr>
              <p:blipFill>
                <a:blip r:embed="rId51"/>
                <a:stretch>
                  <a:fillRect/>
                </a:stretch>
              </p:blipFill>
              <p:spPr>
                <a:xfrm>
                  <a:off x="7485007" y="1236673"/>
                  <a:ext cx="226136" cy="159566"/>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1" name="Ink 40">
                  <a:extLst>
                    <a:ext uri="{FF2B5EF4-FFF2-40B4-BE49-F238E27FC236}">
                      <a16:creationId xmlns:a16="http://schemas.microsoft.com/office/drawing/2014/main" id="{A41642BF-88B0-B443-8900-9A22D0BD86BA}"/>
                    </a:ext>
                  </a:extLst>
                </p14:cNvPr>
                <p14:cNvContentPartPr/>
                <p14:nvPr/>
              </p14:nvContentPartPr>
              <p14:xfrm>
                <a:off x="7728396" y="1241396"/>
                <a:ext cx="60840" cy="63360"/>
              </p14:xfrm>
            </p:contentPart>
          </mc:Choice>
          <mc:Fallback>
            <p:pic>
              <p:nvPicPr>
                <p:cNvPr id="41" name="Ink 40">
                  <a:extLst>
                    <a:ext uri="{FF2B5EF4-FFF2-40B4-BE49-F238E27FC236}">
                      <a16:creationId xmlns:a16="http://schemas.microsoft.com/office/drawing/2014/main" id="{A41642BF-88B0-B443-8900-9A22D0BD86BA}"/>
                    </a:ext>
                  </a:extLst>
                </p:cNvPr>
                <p:cNvPicPr/>
                <p:nvPr/>
              </p:nvPicPr>
              <p:blipFill>
                <a:blip r:embed="rId53"/>
                <a:stretch>
                  <a:fillRect/>
                </a:stretch>
              </p:blipFill>
              <p:spPr>
                <a:xfrm>
                  <a:off x="7712916" y="1226003"/>
                  <a:ext cx="91440" cy="93787"/>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2" name="Ink 41">
                  <a:extLst>
                    <a:ext uri="{FF2B5EF4-FFF2-40B4-BE49-F238E27FC236}">
                      <a16:creationId xmlns:a16="http://schemas.microsoft.com/office/drawing/2014/main" id="{F6A48A52-E550-2647-8B61-A8A976D6F815}"/>
                    </a:ext>
                  </a:extLst>
                </p14:cNvPr>
                <p14:cNvContentPartPr/>
                <p14:nvPr/>
              </p14:nvContentPartPr>
              <p14:xfrm>
                <a:off x="7264356" y="2337236"/>
                <a:ext cx="107640" cy="57600"/>
              </p14:xfrm>
            </p:contentPart>
          </mc:Choice>
          <mc:Fallback>
            <p:pic>
              <p:nvPicPr>
                <p:cNvPr id="42" name="Ink 41">
                  <a:extLst>
                    <a:ext uri="{FF2B5EF4-FFF2-40B4-BE49-F238E27FC236}">
                      <a16:creationId xmlns:a16="http://schemas.microsoft.com/office/drawing/2014/main" id="{F6A48A52-E550-2647-8B61-A8A976D6F815}"/>
                    </a:ext>
                  </a:extLst>
                </p:cNvPr>
                <p:cNvPicPr/>
                <p:nvPr/>
              </p:nvPicPr>
              <p:blipFill>
                <a:blip r:embed="rId55"/>
                <a:stretch>
                  <a:fillRect/>
                </a:stretch>
              </p:blipFill>
              <p:spPr>
                <a:xfrm>
                  <a:off x="7248876" y="2321756"/>
                  <a:ext cx="1382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3" name="Ink 42">
                  <a:extLst>
                    <a:ext uri="{FF2B5EF4-FFF2-40B4-BE49-F238E27FC236}">
                      <a16:creationId xmlns:a16="http://schemas.microsoft.com/office/drawing/2014/main" id="{D5891E92-80DD-7F41-AB4B-CD80089C0BEC}"/>
                    </a:ext>
                  </a:extLst>
                </p14:cNvPr>
                <p14:cNvContentPartPr/>
                <p14:nvPr/>
              </p14:nvContentPartPr>
              <p14:xfrm>
                <a:off x="7412676" y="2348036"/>
                <a:ext cx="49680" cy="48960"/>
              </p14:xfrm>
            </p:contentPart>
          </mc:Choice>
          <mc:Fallback>
            <p:pic>
              <p:nvPicPr>
                <p:cNvPr id="43" name="Ink 42">
                  <a:extLst>
                    <a:ext uri="{FF2B5EF4-FFF2-40B4-BE49-F238E27FC236}">
                      <a16:creationId xmlns:a16="http://schemas.microsoft.com/office/drawing/2014/main" id="{D5891E92-80DD-7F41-AB4B-CD80089C0BEC}"/>
                    </a:ext>
                  </a:extLst>
                </p:cNvPr>
                <p:cNvPicPr/>
                <p:nvPr/>
              </p:nvPicPr>
              <p:blipFill>
                <a:blip r:embed="rId57"/>
                <a:stretch>
                  <a:fillRect/>
                </a:stretch>
              </p:blipFill>
              <p:spPr>
                <a:xfrm>
                  <a:off x="7397307" y="2332441"/>
                  <a:ext cx="80060" cy="79787"/>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4" name="Ink 43">
                  <a:extLst>
                    <a:ext uri="{FF2B5EF4-FFF2-40B4-BE49-F238E27FC236}">
                      <a16:creationId xmlns:a16="http://schemas.microsoft.com/office/drawing/2014/main" id="{AA9C08E9-97C3-B549-A60C-90665582C972}"/>
                    </a:ext>
                  </a:extLst>
                </p14:cNvPr>
                <p14:cNvContentPartPr/>
                <p14:nvPr/>
              </p14:nvContentPartPr>
              <p14:xfrm>
                <a:off x="7459476" y="2326076"/>
                <a:ext cx="71640" cy="11520"/>
              </p14:xfrm>
            </p:contentPart>
          </mc:Choice>
          <mc:Fallback>
            <p:pic>
              <p:nvPicPr>
                <p:cNvPr id="44" name="Ink 43">
                  <a:extLst>
                    <a:ext uri="{FF2B5EF4-FFF2-40B4-BE49-F238E27FC236}">
                      <a16:creationId xmlns:a16="http://schemas.microsoft.com/office/drawing/2014/main" id="{AA9C08E9-97C3-B549-A60C-90665582C972}"/>
                    </a:ext>
                  </a:extLst>
                </p:cNvPr>
                <p:cNvPicPr/>
                <p:nvPr/>
              </p:nvPicPr>
              <p:blipFill>
                <a:blip r:embed="rId59"/>
                <a:stretch>
                  <a:fillRect/>
                </a:stretch>
              </p:blipFill>
              <p:spPr>
                <a:xfrm>
                  <a:off x="7443996" y="2310097"/>
                  <a:ext cx="102240" cy="43107"/>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5" name="Ink 44">
                  <a:extLst>
                    <a:ext uri="{FF2B5EF4-FFF2-40B4-BE49-F238E27FC236}">
                      <a16:creationId xmlns:a16="http://schemas.microsoft.com/office/drawing/2014/main" id="{EFB6C36F-DC03-EE40-ABF3-8F48136A32C4}"/>
                    </a:ext>
                  </a:extLst>
                </p14:cNvPr>
                <p14:cNvContentPartPr/>
                <p14:nvPr/>
              </p14:nvContentPartPr>
              <p14:xfrm>
                <a:off x="7486836" y="2290436"/>
                <a:ext cx="66240" cy="123840"/>
              </p14:xfrm>
            </p:contentPart>
          </mc:Choice>
          <mc:Fallback>
            <p:pic>
              <p:nvPicPr>
                <p:cNvPr id="45" name="Ink 44">
                  <a:extLst>
                    <a:ext uri="{FF2B5EF4-FFF2-40B4-BE49-F238E27FC236}">
                      <a16:creationId xmlns:a16="http://schemas.microsoft.com/office/drawing/2014/main" id="{EFB6C36F-DC03-EE40-ABF3-8F48136A32C4}"/>
                    </a:ext>
                  </a:extLst>
                </p:cNvPr>
                <p:cNvPicPr/>
                <p:nvPr/>
              </p:nvPicPr>
              <p:blipFill>
                <a:blip r:embed="rId61"/>
                <a:stretch>
                  <a:fillRect/>
                </a:stretch>
              </p:blipFill>
              <p:spPr>
                <a:xfrm>
                  <a:off x="7471440" y="2275001"/>
                  <a:ext cx="96675" cy="154351"/>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6" name="Ink 45">
                  <a:extLst>
                    <a:ext uri="{FF2B5EF4-FFF2-40B4-BE49-F238E27FC236}">
                      <a16:creationId xmlns:a16="http://schemas.microsoft.com/office/drawing/2014/main" id="{EAAA5B67-621E-0B48-A1B4-003684C38DE3}"/>
                    </a:ext>
                  </a:extLst>
                </p14:cNvPr>
                <p14:cNvContentPartPr/>
                <p14:nvPr/>
              </p14:nvContentPartPr>
              <p14:xfrm>
                <a:off x="7645956" y="2321036"/>
                <a:ext cx="132120" cy="65880"/>
              </p14:xfrm>
            </p:contentPart>
          </mc:Choice>
          <mc:Fallback>
            <p:pic>
              <p:nvPicPr>
                <p:cNvPr id="46" name="Ink 45">
                  <a:extLst>
                    <a:ext uri="{FF2B5EF4-FFF2-40B4-BE49-F238E27FC236}">
                      <a16:creationId xmlns:a16="http://schemas.microsoft.com/office/drawing/2014/main" id="{EAAA5B67-621E-0B48-A1B4-003684C38DE3}"/>
                    </a:ext>
                  </a:extLst>
                </p:cNvPr>
                <p:cNvPicPr/>
                <p:nvPr/>
              </p:nvPicPr>
              <p:blipFill>
                <a:blip r:embed="rId63"/>
                <a:stretch>
                  <a:fillRect/>
                </a:stretch>
              </p:blipFill>
              <p:spPr>
                <a:xfrm>
                  <a:off x="7630476" y="2305556"/>
                  <a:ext cx="1627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7" name="Ink 46">
                  <a:extLst>
                    <a:ext uri="{FF2B5EF4-FFF2-40B4-BE49-F238E27FC236}">
                      <a16:creationId xmlns:a16="http://schemas.microsoft.com/office/drawing/2014/main" id="{4A221463-C2F5-D346-A2F5-6D1722D71AD2}"/>
                    </a:ext>
                  </a:extLst>
                </p14:cNvPr>
                <p14:cNvContentPartPr/>
                <p14:nvPr/>
              </p14:nvContentPartPr>
              <p14:xfrm>
                <a:off x="7794276" y="2301236"/>
                <a:ext cx="275040" cy="82800"/>
              </p14:xfrm>
            </p:contentPart>
          </mc:Choice>
          <mc:Fallback>
            <p:pic>
              <p:nvPicPr>
                <p:cNvPr id="47" name="Ink 46">
                  <a:extLst>
                    <a:ext uri="{FF2B5EF4-FFF2-40B4-BE49-F238E27FC236}">
                      <a16:creationId xmlns:a16="http://schemas.microsoft.com/office/drawing/2014/main" id="{4A221463-C2F5-D346-A2F5-6D1722D71AD2}"/>
                    </a:ext>
                  </a:extLst>
                </p:cNvPr>
                <p:cNvPicPr/>
                <p:nvPr/>
              </p:nvPicPr>
              <p:blipFill>
                <a:blip r:embed="rId65"/>
                <a:stretch>
                  <a:fillRect/>
                </a:stretch>
              </p:blipFill>
              <p:spPr>
                <a:xfrm>
                  <a:off x="7778796" y="2285756"/>
                  <a:ext cx="3056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8" name="Ink 47">
                  <a:extLst>
                    <a:ext uri="{FF2B5EF4-FFF2-40B4-BE49-F238E27FC236}">
                      <a16:creationId xmlns:a16="http://schemas.microsoft.com/office/drawing/2014/main" id="{6764E465-EE02-AB40-AED6-46F77AEBAD63}"/>
                    </a:ext>
                  </a:extLst>
                </p14:cNvPr>
                <p14:cNvContentPartPr/>
                <p14:nvPr/>
              </p14:nvContentPartPr>
              <p14:xfrm>
                <a:off x="7483956" y="2455316"/>
                <a:ext cx="167760" cy="96480"/>
              </p14:xfrm>
            </p:contentPart>
          </mc:Choice>
          <mc:Fallback>
            <p:pic>
              <p:nvPicPr>
                <p:cNvPr id="48" name="Ink 47">
                  <a:extLst>
                    <a:ext uri="{FF2B5EF4-FFF2-40B4-BE49-F238E27FC236}">
                      <a16:creationId xmlns:a16="http://schemas.microsoft.com/office/drawing/2014/main" id="{6764E465-EE02-AB40-AED6-46F77AEBAD63}"/>
                    </a:ext>
                  </a:extLst>
                </p:cNvPr>
                <p:cNvPicPr/>
                <p:nvPr/>
              </p:nvPicPr>
              <p:blipFill>
                <a:blip r:embed="rId67"/>
                <a:stretch>
                  <a:fillRect/>
                </a:stretch>
              </p:blipFill>
              <p:spPr>
                <a:xfrm>
                  <a:off x="7468476" y="2439836"/>
                  <a:ext cx="1983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9" name="Ink 48">
                  <a:extLst>
                    <a:ext uri="{FF2B5EF4-FFF2-40B4-BE49-F238E27FC236}">
                      <a16:creationId xmlns:a16="http://schemas.microsoft.com/office/drawing/2014/main" id="{DD836066-5AE0-7B40-BD6E-B9FA0BA59D2C}"/>
                    </a:ext>
                  </a:extLst>
                </p14:cNvPr>
                <p14:cNvContentPartPr/>
                <p14:nvPr/>
              </p14:nvContentPartPr>
              <p14:xfrm>
                <a:off x="7657116" y="2460716"/>
                <a:ext cx="41400" cy="79920"/>
              </p14:xfrm>
            </p:contentPart>
          </mc:Choice>
          <mc:Fallback>
            <p:pic>
              <p:nvPicPr>
                <p:cNvPr id="49" name="Ink 48">
                  <a:extLst>
                    <a:ext uri="{FF2B5EF4-FFF2-40B4-BE49-F238E27FC236}">
                      <a16:creationId xmlns:a16="http://schemas.microsoft.com/office/drawing/2014/main" id="{DD836066-5AE0-7B40-BD6E-B9FA0BA59D2C}"/>
                    </a:ext>
                  </a:extLst>
                </p:cNvPr>
                <p:cNvPicPr/>
                <p:nvPr/>
              </p:nvPicPr>
              <p:blipFill>
                <a:blip r:embed="rId69"/>
                <a:stretch>
                  <a:fillRect/>
                </a:stretch>
              </p:blipFill>
              <p:spPr>
                <a:xfrm>
                  <a:off x="7641769" y="2445305"/>
                  <a:ext cx="71736" cy="110383"/>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0" name="Ink 49">
                  <a:extLst>
                    <a:ext uri="{FF2B5EF4-FFF2-40B4-BE49-F238E27FC236}">
                      <a16:creationId xmlns:a16="http://schemas.microsoft.com/office/drawing/2014/main" id="{A59FABBB-CAAF-844E-BCD9-C22BE6B26B95}"/>
                    </a:ext>
                  </a:extLst>
                </p14:cNvPr>
                <p14:cNvContentPartPr/>
                <p14:nvPr/>
              </p14:nvContentPartPr>
              <p14:xfrm>
                <a:off x="7739556" y="2482676"/>
                <a:ext cx="25200" cy="41400"/>
              </p14:xfrm>
            </p:contentPart>
          </mc:Choice>
          <mc:Fallback>
            <p:pic>
              <p:nvPicPr>
                <p:cNvPr id="50" name="Ink 49">
                  <a:extLst>
                    <a:ext uri="{FF2B5EF4-FFF2-40B4-BE49-F238E27FC236}">
                      <a16:creationId xmlns:a16="http://schemas.microsoft.com/office/drawing/2014/main" id="{A59FABBB-CAAF-844E-BCD9-C22BE6B26B95}"/>
                    </a:ext>
                  </a:extLst>
                </p:cNvPr>
                <p:cNvPicPr/>
                <p:nvPr/>
              </p:nvPicPr>
              <p:blipFill>
                <a:blip r:embed="rId71"/>
                <a:stretch>
                  <a:fillRect/>
                </a:stretch>
              </p:blipFill>
              <p:spPr>
                <a:xfrm>
                  <a:off x="7724076" y="2467329"/>
                  <a:ext cx="55800" cy="71736"/>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1" name="Ink 50">
                  <a:extLst>
                    <a:ext uri="{FF2B5EF4-FFF2-40B4-BE49-F238E27FC236}">
                      <a16:creationId xmlns:a16="http://schemas.microsoft.com/office/drawing/2014/main" id="{32988155-AEC2-4D4F-B843-502D16EE5F80}"/>
                    </a:ext>
                  </a:extLst>
                </p14:cNvPr>
                <p14:cNvContentPartPr/>
                <p14:nvPr/>
              </p14:nvContentPartPr>
              <p14:xfrm>
                <a:off x="7758636" y="2433356"/>
                <a:ext cx="16920" cy="19440"/>
              </p14:xfrm>
            </p:contentPart>
          </mc:Choice>
          <mc:Fallback>
            <p:pic>
              <p:nvPicPr>
                <p:cNvPr id="51" name="Ink 50">
                  <a:extLst>
                    <a:ext uri="{FF2B5EF4-FFF2-40B4-BE49-F238E27FC236}">
                      <a16:creationId xmlns:a16="http://schemas.microsoft.com/office/drawing/2014/main" id="{32988155-AEC2-4D4F-B843-502D16EE5F80}"/>
                    </a:ext>
                  </a:extLst>
                </p:cNvPr>
                <p:cNvPicPr/>
                <p:nvPr/>
              </p:nvPicPr>
              <p:blipFill>
                <a:blip r:embed="rId73"/>
                <a:stretch>
                  <a:fillRect/>
                </a:stretch>
              </p:blipFill>
              <p:spPr>
                <a:xfrm>
                  <a:off x="7742819" y="2417876"/>
                  <a:ext cx="48185"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2" name="Ink 51">
                  <a:extLst>
                    <a:ext uri="{FF2B5EF4-FFF2-40B4-BE49-F238E27FC236}">
                      <a16:creationId xmlns:a16="http://schemas.microsoft.com/office/drawing/2014/main" id="{E4F4799F-6975-E64E-B0A8-BBF9C42A5590}"/>
                    </a:ext>
                  </a:extLst>
                </p14:cNvPr>
                <p14:cNvContentPartPr/>
                <p14:nvPr/>
              </p14:nvContentPartPr>
              <p14:xfrm>
                <a:off x="7830276" y="2412836"/>
                <a:ext cx="285840" cy="113400"/>
              </p14:xfrm>
            </p:contentPart>
          </mc:Choice>
          <mc:Fallback>
            <p:pic>
              <p:nvPicPr>
                <p:cNvPr id="52" name="Ink 51">
                  <a:extLst>
                    <a:ext uri="{FF2B5EF4-FFF2-40B4-BE49-F238E27FC236}">
                      <a16:creationId xmlns:a16="http://schemas.microsoft.com/office/drawing/2014/main" id="{E4F4799F-6975-E64E-B0A8-BBF9C42A5590}"/>
                    </a:ext>
                  </a:extLst>
                </p:cNvPr>
                <p:cNvPicPr/>
                <p:nvPr/>
              </p:nvPicPr>
              <p:blipFill>
                <a:blip r:embed="rId75"/>
                <a:stretch>
                  <a:fillRect/>
                </a:stretch>
              </p:blipFill>
              <p:spPr>
                <a:xfrm>
                  <a:off x="7814796" y="2397405"/>
                  <a:ext cx="316440" cy="143903"/>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3" name="Ink 52">
                  <a:extLst>
                    <a:ext uri="{FF2B5EF4-FFF2-40B4-BE49-F238E27FC236}">
                      <a16:creationId xmlns:a16="http://schemas.microsoft.com/office/drawing/2014/main" id="{D0B9FBE1-3414-694B-AC4B-18E2C75C1990}"/>
                    </a:ext>
                  </a:extLst>
                </p14:cNvPr>
                <p14:cNvContentPartPr/>
                <p14:nvPr/>
              </p14:nvContentPartPr>
              <p14:xfrm>
                <a:off x="8134836" y="2408516"/>
                <a:ext cx="77400" cy="14040"/>
              </p14:xfrm>
            </p:contentPart>
          </mc:Choice>
          <mc:Fallback>
            <p:pic>
              <p:nvPicPr>
                <p:cNvPr id="53" name="Ink 52">
                  <a:extLst>
                    <a:ext uri="{FF2B5EF4-FFF2-40B4-BE49-F238E27FC236}">
                      <a16:creationId xmlns:a16="http://schemas.microsoft.com/office/drawing/2014/main" id="{D0B9FBE1-3414-694B-AC4B-18E2C75C1990}"/>
                    </a:ext>
                  </a:extLst>
                </p:cNvPr>
                <p:cNvPicPr/>
                <p:nvPr/>
              </p:nvPicPr>
              <p:blipFill>
                <a:blip r:embed="rId77"/>
                <a:stretch>
                  <a:fillRect/>
                </a:stretch>
              </p:blipFill>
              <p:spPr>
                <a:xfrm>
                  <a:off x="8119356" y="2393423"/>
                  <a:ext cx="108000" cy="43875"/>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4" name="Ink 53">
                  <a:extLst>
                    <a:ext uri="{FF2B5EF4-FFF2-40B4-BE49-F238E27FC236}">
                      <a16:creationId xmlns:a16="http://schemas.microsoft.com/office/drawing/2014/main" id="{1592B03E-B9E6-5944-9EA5-3F24BC920BAE}"/>
                    </a:ext>
                  </a:extLst>
                </p14:cNvPr>
                <p14:cNvContentPartPr/>
                <p14:nvPr/>
              </p14:nvContentPartPr>
              <p14:xfrm>
                <a:off x="8170836" y="2381156"/>
                <a:ext cx="25200" cy="145800"/>
              </p14:xfrm>
            </p:contentPart>
          </mc:Choice>
          <mc:Fallback>
            <p:pic>
              <p:nvPicPr>
                <p:cNvPr id="54" name="Ink 53">
                  <a:extLst>
                    <a:ext uri="{FF2B5EF4-FFF2-40B4-BE49-F238E27FC236}">
                      <a16:creationId xmlns:a16="http://schemas.microsoft.com/office/drawing/2014/main" id="{1592B03E-B9E6-5944-9EA5-3F24BC920BAE}"/>
                    </a:ext>
                  </a:extLst>
                </p:cNvPr>
                <p:cNvPicPr/>
                <p:nvPr/>
              </p:nvPicPr>
              <p:blipFill>
                <a:blip r:embed="rId79"/>
                <a:stretch>
                  <a:fillRect/>
                </a:stretch>
              </p:blipFill>
              <p:spPr>
                <a:xfrm>
                  <a:off x="8155356" y="2365714"/>
                  <a:ext cx="55800" cy="176325"/>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C3B13867-8269-664B-90A7-A4D8D557F546}"/>
                    </a:ext>
                  </a:extLst>
                </p14:cNvPr>
                <p14:cNvContentPartPr/>
                <p14:nvPr/>
              </p14:nvContentPartPr>
              <p14:xfrm>
                <a:off x="7294596" y="2680316"/>
                <a:ext cx="22320" cy="91080"/>
              </p14:xfrm>
            </p:contentPart>
          </mc:Choice>
          <mc:Fallback>
            <p:pic>
              <p:nvPicPr>
                <p:cNvPr id="55" name="Ink 54">
                  <a:extLst>
                    <a:ext uri="{FF2B5EF4-FFF2-40B4-BE49-F238E27FC236}">
                      <a16:creationId xmlns:a16="http://schemas.microsoft.com/office/drawing/2014/main" id="{C3B13867-8269-664B-90A7-A4D8D557F546}"/>
                    </a:ext>
                  </a:extLst>
                </p:cNvPr>
                <p:cNvPicPr/>
                <p:nvPr/>
              </p:nvPicPr>
              <p:blipFill>
                <a:blip r:embed="rId81"/>
                <a:stretch>
                  <a:fillRect/>
                </a:stretch>
              </p:blipFill>
              <p:spPr>
                <a:xfrm>
                  <a:off x="7279116" y="2664836"/>
                  <a:ext cx="529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Ink 55">
                  <a:extLst>
                    <a:ext uri="{FF2B5EF4-FFF2-40B4-BE49-F238E27FC236}">
                      <a16:creationId xmlns:a16="http://schemas.microsoft.com/office/drawing/2014/main" id="{BAE8E7B1-8126-9D4A-907C-ACD9BCB98446}"/>
                    </a:ext>
                  </a:extLst>
                </p14:cNvPr>
                <p14:cNvContentPartPr/>
                <p14:nvPr/>
              </p14:nvContentPartPr>
              <p14:xfrm>
                <a:off x="7374156" y="2710556"/>
                <a:ext cx="52560" cy="85320"/>
              </p14:xfrm>
            </p:contentPart>
          </mc:Choice>
          <mc:Fallback>
            <p:pic>
              <p:nvPicPr>
                <p:cNvPr id="56" name="Ink 55">
                  <a:extLst>
                    <a:ext uri="{FF2B5EF4-FFF2-40B4-BE49-F238E27FC236}">
                      <a16:creationId xmlns:a16="http://schemas.microsoft.com/office/drawing/2014/main" id="{BAE8E7B1-8126-9D4A-907C-ACD9BCB98446}"/>
                    </a:ext>
                  </a:extLst>
                </p:cNvPr>
                <p:cNvPicPr/>
                <p:nvPr/>
              </p:nvPicPr>
              <p:blipFill>
                <a:blip r:embed="rId83"/>
                <a:stretch>
                  <a:fillRect/>
                </a:stretch>
              </p:blipFill>
              <p:spPr>
                <a:xfrm>
                  <a:off x="7358676" y="2695010"/>
                  <a:ext cx="83160" cy="11605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Ink 56">
                  <a:extLst>
                    <a:ext uri="{FF2B5EF4-FFF2-40B4-BE49-F238E27FC236}">
                      <a16:creationId xmlns:a16="http://schemas.microsoft.com/office/drawing/2014/main" id="{46C6DA56-CF56-6A45-87C1-6D9F2528AAA7}"/>
                    </a:ext>
                  </a:extLst>
                </p14:cNvPr>
                <p14:cNvContentPartPr/>
                <p14:nvPr/>
              </p14:nvContentPartPr>
              <p14:xfrm>
                <a:off x="7440036" y="2699756"/>
                <a:ext cx="63360" cy="5760"/>
              </p14:xfrm>
            </p:contentPart>
          </mc:Choice>
          <mc:Fallback>
            <p:pic>
              <p:nvPicPr>
                <p:cNvPr id="57" name="Ink 56">
                  <a:extLst>
                    <a:ext uri="{FF2B5EF4-FFF2-40B4-BE49-F238E27FC236}">
                      <a16:creationId xmlns:a16="http://schemas.microsoft.com/office/drawing/2014/main" id="{46C6DA56-CF56-6A45-87C1-6D9F2528AAA7}"/>
                    </a:ext>
                  </a:extLst>
                </p:cNvPr>
                <p:cNvPicPr/>
                <p:nvPr/>
              </p:nvPicPr>
              <p:blipFill>
                <a:blip r:embed="rId85"/>
                <a:stretch>
                  <a:fillRect/>
                </a:stretch>
              </p:blipFill>
              <p:spPr>
                <a:xfrm>
                  <a:off x="7424556" y="2684276"/>
                  <a:ext cx="939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Ink 57">
                  <a:extLst>
                    <a:ext uri="{FF2B5EF4-FFF2-40B4-BE49-F238E27FC236}">
                      <a16:creationId xmlns:a16="http://schemas.microsoft.com/office/drawing/2014/main" id="{EA248387-CD13-094A-A7F5-F6347DBB8A2C}"/>
                    </a:ext>
                  </a:extLst>
                </p14:cNvPr>
                <p14:cNvContentPartPr/>
                <p14:nvPr/>
              </p14:nvContentPartPr>
              <p14:xfrm>
                <a:off x="7470276" y="2669516"/>
                <a:ext cx="27720" cy="110160"/>
              </p14:xfrm>
            </p:contentPart>
          </mc:Choice>
          <mc:Fallback>
            <p:pic>
              <p:nvPicPr>
                <p:cNvPr id="58" name="Ink 57">
                  <a:extLst>
                    <a:ext uri="{FF2B5EF4-FFF2-40B4-BE49-F238E27FC236}">
                      <a16:creationId xmlns:a16="http://schemas.microsoft.com/office/drawing/2014/main" id="{EA248387-CD13-094A-A7F5-F6347DBB8A2C}"/>
                    </a:ext>
                  </a:extLst>
                </p:cNvPr>
                <p:cNvPicPr/>
                <p:nvPr/>
              </p:nvPicPr>
              <p:blipFill>
                <a:blip r:embed="rId87"/>
                <a:stretch>
                  <a:fillRect/>
                </a:stretch>
              </p:blipFill>
              <p:spPr>
                <a:xfrm>
                  <a:off x="7454796" y="2654036"/>
                  <a:ext cx="583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9" name="Ink 58">
                  <a:extLst>
                    <a:ext uri="{FF2B5EF4-FFF2-40B4-BE49-F238E27FC236}">
                      <a16:creationId xmlns:a16="http://schemas.microsoft.com/office/drawing/2014/main" id="{FACD1F46-E194-E64E-82C4-F123FB4573C3}"/>
                    </a:ext>
                  </a:extLst>
                </p14:cNvPr>
                <p14:cNvContentPartPr/>
                <p14:nvPr/>
              </p14:nvContentPartPr>
              <p14:xfrm>
                <a:off x="7610316" y="2708036"/>
                <a:ext cx="69120" cy="119520"/>
              </p14:xfrm>
            </p:contentPart>
          </mc:Choice>
          <mc:Fallback>
            <p:pic>
              <p:nvPicPr>
                <p:cNvPr id="59" name="Ink 58">
                  <a:extLst>
                    <a:ext uri="{FF2B5EF4-FFF2-40B4-BE49-F238E27FC236}">
                      <a16:creationId xmlns:a16="http://schemas.microsoft.com/office/drawing/2014/main" id="{FACD1F46-E194-E64E-82C4-F123FB4573C3}"/>
                    </a:ext>
                  </a:extLst>
                </p:cNvPr>
                <p:cNvPicPr/>
                <p:nvPr/>
              </p:nvPicPr>
              <p:blipFill>
                <a:blip r:embed="rId89"/>
                <a:stretch>
                  <a:fillRect/>
                </a:stretch>
              </p:blipFill>
              <p:spPr>
                <a:xfrm>
                  <a:off x="7594755" y="2692556"/>
                  <a:ext cx="998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0" name="Ink 59">
                  <a:extLst>
                    <a:ext uri="{FF2B5EF4-FFF2-40B4-BE49-F238E27FC236}">
                      <a16:creationId xmlns:a16="http://schemas.microsoft.com/office/drawing/2014/main" id="{8F42B6C6-64EF-CD4F-80B9-F44FCFD72B10}"/>
                    </a:ext>
                  </a:extLst>
                </p14:cNvPr>
                <p14:cNvContentPartPr/>
                <p14:nvPr/>
              </p14:nvContentPartPr>
              <p14:xfrm>
                <a:off x="7731276" y="2705156"/>
                <a:ext cx="203760" cy="140400"/>
              </p14:xfrm>
            </p:contentPart>
          </mc:Choice>
          <mc:Fallback>
            <p:pic>
              <p:nvPicPr>
                <p:cNvPr id="60" name="Ink 59">
                  <a:extLst>
                    <a:ext uri="{FF2B5EF4-FFF2-40B4-BE49-F238E27FC236}">
                      <a16:creationId xmlns:a16="http://schemas.microsoft.com/office/drawing/2014/main" id="{8F42B6C6-64EF-CD4F-80B9-F44FCFD72B10}"/>
                    </a:ext>
                  </a:extLst>
                </p:cNvPr>
                <p:cNvPicPr/>
                <p:nvPr/>
              </p:nvPicPr>
              <p:blipFill>
                <a:blip r:embed="rId91"/>
                <a:stretch>
                  <a:fillRect/>
                </a:stretch>
              </p:blipFill>
              <p:spPr>
                <a:xfrm>
                  <a:off x="7715796" y="2689716"/>
                  <a:ext cx="234360" cy="170922"/>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Ink 60">
                  <a:extLst>
                    <a:ext uri="{FF2B5EF4-FFF2-40B4-BE49-F238E27FC236}">
                      <a16:creationId xmlns:a16="http://schemas.microsoft.com/office/drawing/2014/main" id="{E756FE8B-D488-694F-A069-B99C00F2B248}"/>
                    </a:ext>
                  </a:extLst>
                </p14:cNvPr>
                <p14:cNvContentPartPr/>
                <p14:nvPr/>
              </p14:nvContentPartPr>
              <p14:xfrm>
                <a:off x="7975716" y="2680316"/>
                <a:ext cx="66240" cy="96480"/>
              </p14:xfrm>
            </p:contentPart>
          </mc:Choice>
          <mc:Fallback>
            <p:pic>
              <p:nvPicPr>
                <p:cNvPr id="61" name="Ink 60">
                  <a:extLst>
                    <a:ext uri="{FF2B5EF4-FFF2-40B4-BE49-F238E27FC236}">
                      <a16:creationId xmlns:a16="http://schemas.microsoft.com/office/drawing/2014/main" id="{E756FE8B-D488-694F-A069-B99C00F2B248}"/>
                    </a:ext>
                  </a:extLst>
                </p:cNvPr>
                <p:cNvPicPr/>
                <p:nvPr/>
              </p:nvPicPr>
              <p:blipFill>
                <a:blip r:embed="rId93"/>
                <a:stretch>
                  <a:fillRect/>
                </a:stretch>
              </p:blipFill>
              <p:spPr>
                <a:xfrm>
                  <a:off x="7960320" y="2664836"/>
                  <a:ext cx="96675"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2" name="Ink 61">
                  <a:extLst>
                    <a:ext uri="{FF2B5EF4-FFF2-40B4-BE49-F238E27FC236}">
                      <a16:creationId xmlns:a16="http://schemas.microsoft.com/office/drawing/2014/main" id="{FBD1CD03-937A-E54F-AEE8-CF2401ABE5DD}"/>
                    </a:ext>
                  </a:extLst>
                </p14:cNvPr>
                <p14:cNvContentPartPr/>
                <p14:nvPr/>
              </p14:nvContentPartPr>
              <p14:xfrm>
                <a:off x="8134836" y="2658356"/>
                <a:ext cx="60840" cy="173520"/>
              </p14:xfrm>
            </p:contentPart>
          </mc:Choice>
          <mc:Fallback>
            <p:pic>
              <p:nvPicPr>
                <p:cNvPr id="62" name="Ink 61">
                  <a:extLst>
                    <a:ext uri="{FF2B5EF4-FFF2-40B4-BE49-F238E27FC236}">
                      <a16:creationId xmlns:a16="http://schemas.microsoft.com/office/drawing/2014/main" id="{FBD1CD03-937A-E54F-AEE8-CF2401ABE5DD}"/>
                    </a:ext>
                  </a:extLst>
                </p:cNvPr>
                <p:cNvPicPr/>
                <p:nvPr/>
              </p:nvPicPr>
              <p:blipFill>
                <a:blip r:embed="rId95"/>
                <a:stretch>
                  <a:fillRect/>
                </a:stretch>
              </p:blipFill>
              <p:spPr>
                <a:xfrm>
                  <a:off x="8119356" y="2642844"/>
                  <a:ext cx="91440" cy="204184"/>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3" name="Ink 62">
                  <a:extLst>
                    <a:ext uri="{FF2B5EF4-FFF2-40B4-BE49-F238E27FC236}">
                      <a16:creationId xmlns:a16="http://schemas.microsoft.com/office/drawing/2014/main" id="{15462FD7-2A85-D24A-91BD-E996402BDEE2}"/>
                    </a:ext>
                  </a:extLst>
                </p14:cNvPr>
                <p14:cNvContentPartPr/>
                <p14:nvPr/>
              </p14:nvContentPartPr>
              <p14:xfrm>
                <a:off x="8095236" y="2715956"/>
                <a:ext cx="73080" cy="3240"/>
              </p14:xfrm>
            </p:contentPart>
          </mc:Choice>
          <mc:Fallback>
            <p:pic>
              <p:nvPicPr>
                <p:cNvPr id="63" name="Ink 62">
                  <a:extLst>
                    <a:ext uri="{FF2B5EF4-FFF2-40B4-BE49-F238E27FC236}">
                      <a16:creationId xmlns:a16="http://schemas.microsoft.com/office/drawing/2014/main" id="{15462FD7-2A85-D24A-91BD-E996402BDEE2}"/>
                    </a:ext>
                  </a:extLst>
                </p:cNvPr>
                <p:cNvPicPr/>
                <p:nvPr/>
              </p:nvPicPr>
              <p:blipFill>
                <a:blip r:embed="rId97"/>
                <a:stretch>
                  <a:fillRect/>
                </a:stretch>
              </p:blipFill>
              <p:spPr>
                <a:xfrm>
                  <a:off x="8079679" y="2700476"/>
                  <a:ext cx="103831"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C1CBCEAA-AD29-8143-AA91-71A2D6D46FF6}"/>
                    </a:ext>
                  </a:extLst>
                </p14:cNvPr>
                <p14:cNvContentPartPr/>
                <p14:nvPr/>
              </p14:nvContentPartPr>
              <p14:xfrm>
                <a:off x="8242116" y="2664116"/>
                <a:ext cx="91080" cy="82440"/>
              </p14:xfrm>
            </p:contentPart>
          </mc:Choice>
          <mc:Fallback>
            <p:pic>
              <p:nvPicPr>
                <p:cNvPr id="64" name="Ink 63">
                  <a:extLst>
                    <a:ext uri="{FF2B5EF4-FFF2-40B4-BE49-F238E27FC236}">
                      <a16:creationId xmlns:a16="http://schemas.microsoft.com/office/drawing/2014/main" id="{C1CBCEAA-AD29-8143-AA91-71A2D6D46FF6}"/>
                    </a:ext>
                  </a:extLst>
                </p:cNvPr>
                <p:cNvPicPr/>
                <p:nvPr/>
              </p:nvPicPr>
              <p:blipFill>
                <a:blip r:embed="rId99"/>
                <a:stretch>
                  <a:fillRect/>
                </a:stretch>
              </p:blipFill>
              <p:spPr>
                <a:xfrm>
                  <a:off x="8226636" y="2648636"/>
                  <a:ext cx="1216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59A10795-84F6-CD48-AF10-9DA338AEB04D}"/>
                    </a:ext>
                  </a:extLst>
                </p14:cNvPr>
                <p14:cNvContentPartPr/>
                <p14:nvPr/>
              </p14:nvContentPartPr>
              <p14:xfrm>
                <a:off x="8357316" y="2650076"/>
                <a:ext cx="63360" cy="79920"/>
              </p14:xfrm>
            </p:contentPart>
          </mc:Choice>
          <mc:Fallback>
            <p:pic>
              <p:nvPicPr>
                <p:cNvPr id="65" name="Ink 64">
                  <a:extLst>
                    <a:ext uri="{FF2B5EF4-FFF2-40B4-BE49-F238E27FC236}">
                      <a16:creationId xmlns:a16="http://schemas.microsoft.com/office/drawing/2014/main" id="{59A10795-84F6-CD48-AF10-9DA338AEB04D}"/>
                    </a:ext>
                  </a:extLst>
                </p:cNvPr>
                <p:cNvPicPr/>
                <p:nvPr/>
              </p:nvPicPr>
              <p:blipFill>
                <a:blip r:embed="rId101"/>
                <a:stretch>
                  <a:fillRect/>
                </a:stretch>
              </p:blipFill>
              <p:spPr>
                <a:xfrm>
                  <a:off x="8341836" y="2634596"/>
                  <a:ext cx="939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074BA94B-3795-EB49-B334-4E4B922D2FF7}"/>
                    </a:ext>
                  </a:extLst>
                </p14:cNvPr>
                <p14:cNvContentPartPr/>
                <p14:nvPr/>
              </p14:nvContentPartPr>
              <p14:xfrm>
                <a:off x="8450916" y="2606156"/>
                <a:ext cx="25200" cy="137520"/>
              </p14:xfrm>
            </p:contentPart>
          </mc:Choice>
          <mc:Fallback>
            <p:pic>
              <p:nvPicPr>
                <p:cNvPr id="66" name="Ink 65">
                  <a:extLst>
                    <a:ext uri="{FF2B5EF4-FFF2-40B4-BE49-F238E27FC236}">
                      <a16:creationId xmlns:a16="http://schemas.microsoft.com/office/drawing/2014/main" id="{074BA94B-3795-EB49-B334-4E4B922D2FF7}"/>
                    </a:ext>
                  </a:extLst>
                </p:cNvPr>
                <p:cNvPicPr/>
                <p:nvPr/>
              </p:nvPicPr>
              <p:blipFill>
                <a:blip r:embed="rId103"/>
                <a:stretch>
                  <a:fillRect/>
                </a:stretch>
              </p:blipFill>
              <p:spPr>
                <a:xfrm>
                  <a:off x="8435436" y="2590676"/>
                  <a:ext cx="558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35E5EE09-0703-F242-86FC-031F7C8E282B}"/>
                    </a:ext>
                  </a:extLst>
                </p14:cNvPr>
                <p14:cNvContentPartPr/>
                <p14:nvPr/>
              </p14:nvContentPartPr>
              <p14:xfrm>
                <a:off x="8481156" y="2655836"/>
                <a:ext cx="91080" cy="3240"/>
              </p14:xfrm>
            </p:contentPart>
          </mc:Choice>
          <mc:Fallback>
            <p:pic>
              <p:nvPicPr>
                <p:cNvPr id="67" name="Ink 66">
                  <a:extLst>
                    <a:ext uri="{FF2B5EF4-FFF2-40B4-BE49-F238E27FC236}">
                      <a16:creationId xmlns:a16="http://schemas.microsoft.com/office/drawing/2014/main" id="{35E5EE09-0703-F242-86FC-031F7C8E282B}"/>
                    </a:ext>
                  </a:extLst>
                </p:cNvPr>
                <p:cNvPicPr/>
                <p:nvPr/>
              </p:nvPicPr>
              <p:blipFill>
                <a:blip r:embed="rId105"/>
                <a:stretch>
                  <a:fillRect/>
                </a:stretch>
              </p:blipFill>
              <p:spPr>
                <a:xfrm>
                  <a:off x="8465676" y="2640356"/>
                  <a:ext cx="1216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F95035A5-3325-1143-8A94-1EB56C822AF7}"/>
                    </a:ext>
                  </a:extLst>
                </p14:cNvPr>
                <p14:cNvContentPartPr/>
                <p14:nvPr/>
              </p14:nvContentPartPr>
              <p14:xfrm>
                <a:off x="8525076" y="2606156"/>
                <a:ext cx="16920" cy="135000"/>
              </p14:xfrm>
            </p:contentPart>
          </mc:Choice>
          <mc:Fallback>
            <p:pic>
              <p:nvPicPr>
                <p:cNvPr id="68" name="Ink 67">
                  <a:extLst>
                    <a:ext uri="{FF2B5EF4-FFF2-40B4-BE49-F238E27FC236}">
                      <a16:creationId xmlns:a16="http://schemas.microsoft.com/office/drawing/2014/main" id="{F95035A5-3325-1143-8A94-1EB56C822AF7}"/>
                    </a:ext>
                  </a:extLst>
                </p:cNvPr>
                <p:cNvPicPr/>
                <p:nvPr/>
              </p:nvPicPr>
              <p:blipFill>
                <a:blip r:embed="rId107"/>
                <a:stretch>
                  <a:fillRect/>
                </a:stretch>
              </p:blipFill>
              <p:spPr>
                <a:xfrm>
                  <a:off x="8509596" y="2590676"/>
                  <a:ext cx="47520" cy="16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8">
            <p14:nvContentPartPr>
              <p14:cNvPr id="69" name="Ink 68">
                <a:extLst>
                  <a:ext uri="{FF2B5EF4-FFF2-40B4-BE49-F238E27FC236}">
                    <a16:creationId xmlns:a16="http://schemas.microsoft.com/office/drawing/2014/main" id="{357A97AA-9145-4244-9E95-2C62DDC9D517}"/>
                  </a:ext>
                </a:extLst>
              </p14:cNvPr>
              <p14:cNvContentPartPr/>
              <p14:nvPr/>
            </p14:nvContentPartPr>
            <p14:xfrm>
              <a:off x="1468000" y="3256240"/>
              <a:ext cx="111960" cy="122400"/>
            </p14:xfrm>
          </p:contentPart>
        </mc:Choice>
        <mc:Fallback>
          <p:pic>
            <p:nvPicPr>
              <p:cNvPr id="69" name="Ink 68">
                <a:extLst>
                  <a:ext uri="{FF2B5EF4-FFF2-40B4-BE49-F238E27FC236}">
                    <a16:creationId xmlns:a16="http://schemas.microsoft.com/office/drawing/2014/main" id="{357A97AA-9145-4244-9E95-2C62DDC9D517}"/>
                  </a:ext>
                </a:extLst>
              </p:cNvPr>
              <p:cNvPicPr/>
              <p:nvPr/>
            </p:nvPicPr>
            <p:blipFill>
              <a:blip r:embed="rId109"/>
              <a:stretch>
                <a:fillRect/>
              </a:stretch>
            </p:blipFill>
            <p:spPr>
              <a:xfrm>
                <a:off x="1452570" y="3240760"/>
                <a:ext cx="142462" cy="153000"/>
              </a:xfrm>
              <a:prstGeom prst="rect">
                <a:avLst/>
              </a:prstGeom>
            </p:spPr>
          </p:pic>
        </mc:Fallback>
      </mc:AlternateContent>
      <p:grpSp>
        <p:nvGrpSpPr>
          <p:cNvPr id="112" name="Group 111">
            <a:extLst>
              <a:ext uri="{FF2B5EF4-FFF2-40B4-BE49-F238E27FC236}">
                <a16:creationId xmlns:a16="http://schemas.microsoft.com/office/drawing/2014/main" id="{A3D7002D-A7AC-8848-889A-6BFC0AC23B7A}"/>
              </a:ext>
            </a:extLst>
          </p:cNvPr>
          <p:cNvGrpSpPr/>
          <p:nvPr/>
        </p:nvGrpSpPr>
        <p:grpSpPr>
          <a:xfrm>
            <a:off x="2214640" y="3073360"/>
            <a:ext cx="894600" cy="340120"/>
            <a:chOff x="2214640" y="3073360"/>
            <a:chExt cx="894600" cy="340120"/>
          </a:xfrm>
        </p:grpSpPr>
        <mc:AlternateContent xmlns:mc="http://schemas.openxmlformats.org/markup-compatibility/2006">
          <mc:Choice xmlns:p14="http://schemas.microsoft.com/office/powerpoint/2010/main" Requires="p14">
            <p:contentPart p14:bwMode="auto" r:id="rId110">
              <p14:nvContentPartPr>
                <p14:cNvPr id="92" name="Ink 91">
                  <a:extLst>
                    <a:ext uri="{FF2B5EF4-FFF2-40B4-BE49-F238E27FC236}">
                      <a16:creationId xmlns:a16="http://schemas.microsoft.com/office/drawing/2014/main" id="{6DDC126A-86D0-E74A-BAFF-63ACEB66C809}"/>
                    </a:ext>
                  </a:extLst>
                </p14:cNvPr>
                <p14:cNvContentPartPr/>
                <p14:nvPr/>
              </p14:nvContentPartPr>
              <p14:xfrm>
                <a:off x="2230120" y="3210440"/>
                <a:ext cx="46080" cy="183240"/>
              </p14:xfrm>
            </p:contentPart>
          </mc:Choice>
          <mc:Fallback>
            <p:pic>
              <p:nvPicPr>
                <p:cNvPr id="92" name="Ink 91">
                  <a:extLst>
                    <a:ext uri="{FF2B5EF4-FFF2-40B4-BE49-F238E27FC236}">
                      <a16:creationId xmlns:a16="http://schemas.microsoft.com/office/drawing/2014/main" id="{6DDC126A-86D0-E74A-BAFF-63ACEB66C809}"/>
                    </a:ext>
                  </a:extLst>
                </p:cNvPr>
                <p:cNvPicPr/>
                <p:nvPr/>
              </p:nvPicPr>
              <p:blipFill>
                <a:blip r:embed="rId111"/>
                <a:stretch>
                  <a:fillRect/>
                </a:stretch>
              </p:blipFill>
              <p:spPr>
                <a:xfrm>
                  <a:off x="2214640" y="3194960"/>
                  <a:ext cx="766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3" name="Ink 92">
                  <a:extLst>
                    <a:ext uri="{FF2B5EF4-FFF2-40B4-BE49-F238E27FC236}">
                      <a16:creationId xmlns:a16="http://schemas.microsoft.com/office/drawing/2014/main" id="{E65C341C-F896-E045-9727-35943553ADAD}"/>
                    </a:ext>
                  </a:extLst>
                </p14:cNvPr>
                <p14:cNvContentPartPr/>
                <p14:nvPr/>
              </p14:nvContentPartPr>
              <p14:xfrm>
                <a:off x="2214640" y="3215480"/>
                <a:ext cx="56160" cy="76680"/>
              </p14:xfrm>
            </p:contentPart>
          </mc:Choice>
          <mc:Fallback>
            <p:pic>
              <p:nvPicPr>
                <p:cNvPr id="93" name="Ink 92">
                  <a:extLst>
                    <a:ext uri="{FF2B5EF4-FFF2-40B4-BE49-F238E27FC236}">
                      <a16:creationId xmlns:a16="http://schemas.microsoft.com/office/drawing/2014/main" id="{E65C341C-F896-E045-9727-35943553ADAD}"/>
                    </a:ext>
                  </a:extLst>
                </p:cNvPr>
                <p:cNvPicPr/>
                <p:nvPr/>
              </p:nvPicPr>
              <p:blipFill>
                <a:blip r:embed="rId113"/>
                <a:stretch>
                  <a:fillRect/>
                </a:stretch>
              </p:blipFill>
              <p:spPr>
                <a:xfrm>
                  <a:off x="2199160" y="3200000"/>
                  <a:ext cx="867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4" name="Ink 93">
                  <a:extLst>
                    <a:ext uri="{FF2B5EF4-FFF2-40B4-BE49-F238E27FC236}">
                      <a16:creationId xmlns:a16="http://schemas.microsoft.com/office/drawing/2014/main" id="{16D230BF-3FC4-E34A-8CCB-33DAC701C92C}"/>
                    </a:ext>
                  </a:extLst>
                </p14:cNvPr>
                <p14:cNvContentPartPr/>
                <p14:nvPr/>
              </p14:nvContentPartPr>
              <p14:xfrm>
                <a:off x="2321560" y="3179840"/>
                <a:ext cx="218880" cy="233640"/>
              </p14:xfrm>
            </p:contentPart>
          </mc:Choice>
          <mc:Fallback>
            <p:pic>
              <p:nvPicPr>
                <p:cNvPr id="94" name="Ink 93">
                  <a:extLst>
                    <a:ext uri="{FF2B5EF4-FFF2-40B4-BE49-F238E27FC236}">
                      <a16:creationId xmlns:a16="http://schemas.microsoft.com/office/drawing/2014/main" id="{16D230BF-3FC4-E34A-8CCB-33DAC701C92C}"/>
                    </a:ext>
                  </a:extLst>
                </p:cNvPr>
                <p:cNvPicPr/>
                <p:nvPr/>
              </p:nvPicPr>
              <p:blipFill>
                <a:blip r:embed="rId115"/>
                <a:stretch>
                  <a:fillRect/>
                </a:stretch>
              </p:blipFill>
              <p:spPr>
                <a:xfrm>
                  <a:off x="2306080" y="3164336"/>
                  <a:ext cx="249480" cy="264287"/>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5" name="Ink 94">
                  <a:extLst>
                    <a:ext uri="{FF2B5EF4-FFF2-40B4-BE49-F238E27FC236}">
                      <a16:creationId xmlns:a16="http://schemas.microsoft.com/office/drawing/2014/main" id="{2AD74DCF-AF91-7D48-9978-3E386A57FA93}"/>
                    </a:ext>
                  </a:extLst>
                </p14:cNvPr>
                <p14:cNvContentPartPr/>
                <p14:nvPr/>
              </p14:nvContentPartPr>
              <p14:xfrm>
                <a:off x="2575360" y="3149600"/>
                <a:ext cx="96840" cy="117360"/>
              </p14:xfrm>
            </p:contentPart>
          </mc:Choice>
          <mc:Fallback>
            <p:pic>
              <p:nvPicPr>
                <p:cNvPr id="95" name="Ink 94">
                  <a:extLst>
                    <a:ext uri="{FF2B5EF4-FFF2-40B4-BE49-F238E27FC236}">
                      <a16:creationId xmlns:a16="http://schemas.microsoft.com/office/drawing/2014/main" id="{2AD74DCF-AF91-7D48-9978-3E386A57FA93}"/>
                    </a:ext>
                  </a:extLst>
                </p:cNvPr>
                <p:cNvPicPr/>
                <p:nvPr/>
              </p:nvPicPr>
              <p:blipFill>
                <a:blip r:embed="rId117"/>
                <a:stretch>
                  <a:fillRect/>
                </a:stretch>
              </p:blipFill>
              <p:spPr>
                <a:xfrm>
                  <a:off x="2559880" y="3134120"/>
                  <a:ext cx="1274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8" name="Ink 107">
                  <a:extLst>
                    <a:ext uri="{FF2B5EF4-FFF2-40B4-BE49-F238E27FC236}">
                      <a16:creationId xmlns:a16="http://schemas.microsoft.com/office/drawing/2014/main" id="{9BCC26EF-A19C-C343-8C94-84DEE91317B2}"/>
                    </a:ext>
                  </a:extLst>
                </p14:cNvPr>
                <p14:cNvContentPartPr/>
                <p14:nvPr/>
              </p14:nvContentPartPr>
              <p14:xfrm>
                <a:off x="2773360" y="3075880"/>
                <a:ext cx="117360" cy="210960"/>
              </p14:xfrm>
            </p:contentPart>
          </mc:Choice>
          <mc:Fallback>
            <p:pic>
              <p:nvPicPr>
                <p:cNvPr id="108" name="Ink 107">
                  <a:extLst>
                    <a:ext uri="{FF2B5EF4-FFF2-40B4-BE49-F238E27FC236}">
                      <a16:creationId xmlns:a16="http://schemas.microsoft.com/office/drawing/2014/main" id="{9BCC26EF-A19C-C343-8C94-84DEE91317B2}"/>
                    </a:ext>
                  </a:extLst>
                </p:cNvPr>
                <p:cNvPicPr/>
                <p:nvPr/>
              </p:nvPicPr>
              <p:blipFill>
                <a:blip r:embed="rId119"/>
                <a:stretch>
                  <a:fillRect/>
                </a:stretch>
              </p:blipFill>
              <p:spPr>
                <a:xfrm>
                  <a:off x="2757832" y="3060400"/>
                  <a:ext cx="148054"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9" name="Ink 108">
                  <a:extLst>
                    <a:ext uri="{FF2B5EF4-FFF2-40B4-BE49-F238E27FC236}">
                      <a16:creationId xmlns:a16="http://schemas.microsoft.com/office/drawing/2014/main" id="{BA5D1D30-6C61-FD44-B9AE-AEB24D6AC8E3}"/>
                    </a:ext>
                  </a:extLst>
                </p14:cNvPr>
                <p14:cNvContentPartPr/>
                <p14:nvPr/>
              </p14:nvContentPartPr>
              <p14:xfrm>
                <a:off x="2905480" y="3073360"/>
                <a:ext cx="56160" cy="191160"/>
              </p14:xfrm>
            </p:contentPart>
          </mc:Choice>
          <mc:Fallback>
            <p:pic>
              <p:nvPicPr>
                <p:cNvPr id="109" name="Ink 108">
                  <a:extLst>
                    <a:ext uri="{FF2B5EF4-FFF2-40B4-BE49-F238E27FC236}">
                      <a16:creationId xmlns:a16="http://schemas.microsoft.com/office/drawing/2014/main" id="{BA5D1D30-6C61-FD44-B9AE-AEB24D6AC8E3}"/>
                    </a:ext>
                  </a:extLst>
                </p:cNvPr>
                <p:cNvPicPr/>
                <p:nvPr/>
              </p:nvPicPr>
              <p:blipFill>
                <a:blip r:embed="rId121"/>
                <a:stretch>
                  <a:fillRect/>
                </a:stretch>
              </p:blipFill>
              <p:spPr>
                <a:xfrm>
                  <a:off x="2890000" y="3057880"/>
                  <a:ext cx="867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0" name="Ink 109">
                  <a:extLst>
                    <a:ext uri="{FF2B5EF4-FFF2-40B4-BE49-F238E27FC236}">
                      <a16:creationId xmlns:a16="http://schemas.microsoft.com/office/drawing/2014/main" id="{DA8D5028-75FC-3345-B524-C3C3CE3D4B55}"/>
                    </a:ext>
                  </a:extLst>
                </p14:cNvPr>
                <p14:cNvContentPartPr/>
                <p14:nvPr/>
              </p14:nvContentPartPr>
              <p14:xfrm>
                <a:off x="2936080" y="3129520"/>
                <a:ext cx="96840" cy="70920"/>
              </p14:xfrm>
            </p:contentPart>
          </mc:Choice>
          <mc:Fallback>
            <p:pic>
              <p:nvPicPr>
                <p:cNvPr id="110" name="Ink 109">
                  <a:extLst>
                    <a:ext uri="{FF2B5EF4-FFF2-40B4-BE49-F238E27FC236}">
                      <a16:creationId xmlns:a16="http://schemas.microsoft.com/office/drawing/2014/main" id="{DA8D5028-75FC-3345-B524-C3C3CE3D4B55}"/>
                    </a:ext>
                  </a:extLst>
                </p:cNvPr>
                <p:cNvPicPr/>
                <p:nvPr/>
              </p:nvPicPr>
              <p:blipFill>
                <a:blip r:embed="rId123"/>
                <a:stretch>
                  <a:fillRect/>
                </a:stretch>
              </p:blipFill>
              <p:spPr>
                <a:xfrm>
                  <a:off x="2920657" y="3114040"/>
                  <a:ext cx="127327"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1" name="Ink 110">
                  <a:extLst>
                    <a:ext uri="{FF2B5EF4-FFF2-40B4-BE49-F238E27FC236}">
                      <a16:creationId xmlns:a16="http://schemas.microsoft.com/office/drawing/2014/main" id="{43F6BEE5-CCE4-5C49-80F1-B0CB817BD571}"/>
                    </a:ext>
                  </a:extLst>
                </p14:cNvPr>
                <p14:cNvContentPartPr/>
                <p14:nvPr/>
              </p14:nvContentPartPr>
              <p14:xfrm>
                <a:off x="3032560" y="3114040"/>
                <a:ext cx="76680" cy="105840"/>
              </p14:xfrm>
            </p:contentPart>
          </mc:Choice>
          <mc:Fallback>
            <p:pic>
              <p:nvPicPr>
                <p:cNvPr id="111" name="Ink 110">
                  <a:extLst>
                    <a:ext uri="{FF2B5EF4-FFF2-40B4-BE49-F238E27FC236}">
                      <a16:creationId xmlns:a16="http://schemas.microsoft.com/office/drawing/2014/main" id="{43F6BEE5-CCE4-5C49-80F1-B0CB817BD571}"/>
                    </a:ext>
                  </a:extLst>
                </p:cNvPr>
                <p:cNvPicPr/>
                <p:nvPr/>
              </p:nvPicPr>
              <p:blipFill>
                <a:blip r:embed="rId125"/>
                <a:stretch>
                  <a:fillRect/>
                </a:stretch>
              </p:blipFill>
              <p:spPr>
                <a:xfrm>
                  <a:off x="3017007" y="3098560"/>
                  <a:ext cx="107424" cy="136440"/>
                </a:xfrm>
                <a:prstGeom prst="rect">
                  <a:avLst/>
                </a:prstGeom>
              </p:spPr>
            </p:pic>
          </mc:Fallback>
        </mc:AlternateContent>
      </p:grpSp>
      <p:grpSp>
        <p:nvGrpSpPr>
          <p:cNvPr id="139" name="Group 138">
            <a:extLst>
              <a:ext uri="{FF2B5EF4-FFF2-40B4-BE49-F238E27FC236}">
                <a16:creationId xmlns:a16="http://schemas.microsoft.com/office/drawing/2014/main" id="{5FB3DCCB-F2C1-1641-9230-BD9E71C9C68B}"/>
              </a:ext>
            </a:extLst>
          </p:cNvPr>
          <p:cNvGrpSpPr/>
          <p:nvPr/>
        </p:nvGrpSpPr>
        <p:grpSpPr>
          <a:xfrm>
            <a:off x="3886120" y="3098560"/>
            <a:ext cx="3591720" cy="1910520"/>
            <a:chOff x="3886120" y="3098560"/>
            <a:chExt cx="3591720" cy="1910520"/>
          </a:xfrm>
        </p:grpSpPr>
        <mc:AlternateContent xmlns:mc="http://schemas.openxmlformats.org/markup-compatibility/2006">
          <mc:Choice xmlns:p14="http://schemas.microsoft.com/office/powerpoint/2010/main" Requires="p14">
            <p:contentPart p14:bwMode="auto" r:id="rId126">
              <p14:nvContentPartPr>
                <p14:cNvPr id="70" name="Ink 69">
                  <a:extLst>
                    <a:ext uri="{FF2B5EF4-FFF2-40B4-BE49-F238E27FC236}">
                      <a16:creationId xmlns:a16="http://schemas.microsoft.com/office/drawing/2014/main" id="{BBF91475-9FCC-3948-B199-028D9EF33219}"/>
                    </a:ext>
                  </a:extLst>
                </p14:cNvPr>
                <p14:cNvContentPartPr/>
                <p14:nvPr/>
              </p14:nvContentPartPr>
              <p14:xfrm>
                <a:off x="4439800" y="3312040"/>
                <a:ext cx="106920" cy="10440"/>
              </p14:xfrm>
            </p:contentPart>
          </mc:Choice>
          <mc:Fallback>
            <p:pic>
              <p:nvPicPr>
                <p:cNvPr id="70" name="Ink 69">
                  <a:extLst>
                    <a:ext uri="{FF2B5EF4-FFF2-40B4-BE49-F238E27FC236}">
                      <a16:creationId xmlns:a16="http://schemas.microsoft.com/office/drawing/2014/main" id="{BBF91475-9FCC-3948-B199-028D9EF33219}"/>
                    </a:ext>
                  </a:extLst>
                </p:cNvPr>
                <p:cNvPicPr/>
                <p:nvPr/>
              </p:nvPicPr>
              <p:blipFill>
                <a:blip r:embed="rId127"/>
                <a:stretch>
                  <a:fillRect/>
                </a:stretch>
              </p:blipFill>
              <p:spPr>
                <a:xfrm>
                  <a:off x="4424372" y="3297076"/>
                  <a:ext cx="137417" cy="400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1" name="Ink 70">
                  <a:extLst>
                    <a:ext uri="{FF2B5EF4-FFF2-40B4-BE49-F238E27FC236}">
                      <a16:creationId xmlns:a16="http://schemas.microsoft.com/office/drawing/2014/main" id="{1E449F96-8CED-6B42-915D-58A60C06A72A}"/>
                    </a:ext>
                  </a:extLst>
                </p14:cNvPr>
                <p14:cNvContentPartPr/>
                <p14:nvPr/>
              </p14:nvContentPartPr>
              <p14:xfrm>
                <a:off x="4454920" y="3271360"/>
                <a:ext cx="51120" cy="152640"/>
              </p14:xfrm>
            </p:contentPart>
          </mc:Choice>
          <mc:Fallback>
            <p:pic>
              <p:nvPicPr>
                <p:cNvPr id="71" name="Ink 70">
                  <a:extLst>
                    <a:ext uri="{FF2B5EF4-FFF2-40B4-BE49-F238E27FC236}">
                      <a16:creationId xmlns:a16="http://schemas.microsoft.com/office/drawing/2014/main" id="{1E449F96-8CED-6B42-915D-58A60C06A72A}"/>
                    </a:ext>
                  </a:extLst>
                </p:cNvPr>
                <p:cNvPicPr/>
                <p:nvPr/>
              </p:nvPicPr>
              <p:blipFill>
                <a:blip r:embed="rId129"/>
                <a:stretch>
                  <a:fillRect/>
                </a:stretch>
              </p:blipFill>
              <p:spPr>
                <a:xfrm>
                  <a:off x="4439440" y="3255916"/>
                  <a:ext cx="81720" cy="183168"/>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2" name="Ink 71">
                  <a:extLst>
                    <a:ext uri="{FF2B5EF4-FFF2-40B4-BE49-F238E27FC236}">
                      <a16:creationId xmlns:a16="http://schemas.microsoft.com/office/drawing/2014/main" id="{A333B85D-FAA6-0343-BC63-35C09073A96A}"/>
                    </a:ext>
                  </a:extLst>
                </p14:cNvPr>
                <p14:cNvContentPartPr/>
                <p14:nvPr/>
              </p14:nvContentPartPr>
              <p14:xfrm>
                <a:off x="4566880" y="3266320"/>
                <a:ext cx="117360" cy="101880"/>
              </p14:xfrm>
            </p:contentPart>
          </mc:Choice>
          <mc:Fallback>
            <p:pic>
              <p:nvPicPr>
                <p:cNvPr id="72" name="Ink 71">
                  <a:extLst>
                    <a:ext uri="{FF2B5EF4-FFF2-40B4-BE49-F238E27FC236}">
                      <a16:creationId xmlns:a16="http://schemas.microsoft.com/office/drawing/2014/main" id="{A333B85D-FAA6-0343-BC63-35C09073A96A}"/>
                    </a:ext>
                  </a:extLst>
                </p:cNvPr>
                <p:cNvPicPr/>
                <p:nvPr/>
              </p:nvPicPr>
              <p:blipFill>
                <a:blip r:embed="rId131"/>
                <a:stretch>
                  <a:fillRect/>
                </a:stretch>
              </p:blipFill>
              <p:spPr>
                <a:xfrm>
                  <a:off x="4551400" y="3250895"/>
                  <a:ext cx="147960" cy="132372"/>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3" name="Ink 72">
                  <a:extLst>
                    <a:ext uri="{FF2B5EF4-FFF2-40B4-BE49-F238E27FC236}">
                      <a16:creationId xmlns:a16="http://schemas.microsoft.com/office/drawing/2014/main" id="{40476D24-D43E-A74D-96E0-765EBA45E639}"/>
                    </a:ext>
                  </a:extLst>
                </p14:cNvPr>
                <p14:cNvContentPartPr/>
                <p14:nvPr/>
              </p14:nvContentPartPr>
              <p14:xfrm>
                <a:off x="4683520" y="3231760"/>
                <a:ext cx="76680" cy="151560"/>
              </p14:xfrm>
            </p:contentPart>
          </mc:Choice>
          <mc:Fallback>
            <p:pic>
              <p:nvPicPr>
                <p:cNvPr id="73" name="Ink 72">
                  <a:extLst>
                    <a:ext uri="{FF2B5EF4-FFF2-40B4-BE49-F238E27FC236}">
                      <a16:creationId xmlns:a16="http://schemas.microsoft.com/office/drawing/2014/main" id="{40476D24-D43E-A74D-96E0-765EBA45E639}"/>
                    </a:ext>
                  </a:extLst>
                </p:cNvPr>
                <p:cNvPicPr/>
                <p:nvPr/>
              </p:nvPicPr>
              <p:blipFill>
                <a:blip r:embed="rId133"/>
                <a:stretch>
                  <a:fillRect/>
                </a:stretch>
              </p:blipFill>
              <p:spPr>
                <a:xfrm>
                  <a:off x="4667967" y="3216280"/>
                  <a:ext cx="107424"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4" name="Ink 73">
                  <a:extLst>
                    <a:ext uri="{FF2B5EF4-FFF2-40B4-BE49-F238E27FC236}">
                      <a16:creationId xmlns:a16="http://schemas.microsoft.com/office/drawing/2014/main" id="{E9C59FB0-4FE7-8B43-812E-3EE81FA0F1B6}"/>
                    </a:ext>
                  </a:extLst>
                </p14:cNvPr>
                <p14:cNvContentPartPr/>
                <p14:nvPr/>
              </p14:nvContentPartPr>
              <p14:xfrm>
                <a:off x="4790440" y="3230680"/>
                <a:ext cx="36000" cy="193320"/>
              </p14:xfrm>
            </p:contentPart>
          </mc:Choice>
          <mc:Fallback>
            <p:pic>
              <p:nvPicPr>
                <p:cNvPr id="74" name="Ink 73">
                  <a:extLst>
                    <a:ext uri="{FF2B5EF4-FFF2-40B4-BE49-F238E27FC236}">
                      <a16:creationId xmlns:a16="http://schemas.microsoft.com/office/drawing/2014/main" id="{E9C59FB0-4FE7-8B43-812E-3EE81FA0F1B6}"/>
                    </a:ext>
                  </a:extLst>
                </p:cNvPr>
                <p:cNvPicPr/>
                <p:nvPr/>
              </p:nvPicPr>
              <p:blipFill>
                <a:blip r:embed="rId135"/>
                <a:stretch>
                  <a:fillRect/>
                </a:stretch>
              </p:blipFill>
              <p:spPr>
                <a:xfrm>
                  <a:off x="4774960" y="3215200"/>
                  <a:ext cx="666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5" name="Ink 74">
                  <a:extLst>
                    <a:ext uri="{FF2B5EF4-FFF2-40B4-BE49-F238E27FC236}">
                      <a16:creationId xmlns:a16="http://schemas.microsoft.com/office/drawing/2014/main" id="{5D70CE83-8460-BB4F-8596-0444BF744CD3}"/>
                    </a:ext>
                  </a:extLst>
                </p14:cNvPr>
                <p14:cNvContentPartPr/>
                <p14:nvPr/>
              </p14:nvContentPartPr>
              <p14:xfrm>
                <a:off x="4841200" y="3266320"/>
                <a:ext cx="101880" cy="147600"/>
              </p14:xfrm>
            </p:contentPart>
          </mc:Choice>
          <mc:Fallback>
            <p:pic>
              <p:nvPicPr>
                <p:cNvPr id="75" name="Ink 74">
                  <a:extLst>
                    <a:ext uri="{FF2B5EF4-FFF2-40B4-BE49-F238E27FC236}">
                      <a16:creationId xmlns:a16="http://schemas.microsoft.com/office/drawing/2014/main" id="{5D70CE83-8460-BB4F-8596-0444BF744CD3}"/>
                    </a:ext>
                  </a:extLst>
                </p:cNvPr>
                <p:cNvPicPr/>
                <p:nvPr/>
              </p:nvPicPr>
              <p:blipFill>
                <a:blip r:embed="rId137"/>
                <a:stretch>
                  <a:fillRect/>
                </a:stretch>
              </p:blipFill>
              <p:spPr>
                <a:xfrm>
                  <a:off x="4825720" y="3250878"/>
                  <a:ext cx="132480" cy="178126"/>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7" name="Ink 76">
                  <a:extLst>
                    <a:ext uri="{FF2B5EF4-FFF2-40B4-BE49-F238E27FC236}">
                      <a16:creationId xmlns:a16="http://schemas.microsoft.com/office/drawing/2014/main" id="{BC948B68-85D0-8B4B-BF33-0F6B91DE2ADA}"/>
                    </a:ext>
                  </a:extLst>
                </p14:cNvPr>
                <p14:cNvContentPartPr/>
                <p14:nvPr/>
              </p14:nvContentPartPr>
              <p14:xfrm>
                <a:off x="3906280" y="3591400"/>
                <a:ext cx="1026360" cy="56160"/>
              </p14:xfrm>
            </p:contentPart>
          </mc:Choice>
          <mc:Fallback>
            <p:pic>
              <p:nvPicPr>
                <p:cNvPr id="77" name="Ink 76">
                  <a:extLst>
                    <a:ext uri="{FF2B5EF4-FFF2-40B4-BE49-F238E27FC236}">
                      <a16:creationId xmlns:a16="http://schemas.microsoft.com/office/drawing/2014/main" id="{BC948B68-85D0-8B4B-BF33-0F6B91DE2ADA}"/>
                    </a:ext>
                  </a:extLst>
                </p:cNvPr>
                <p:cNvPicPr/>
                <p:nvPr/>
              </p:nvPicPr>
              <p:blipFill>
                <a:blip r:embed="rId139"/>
                <a:stretch>
                  <a:fillRect/>
                </a:stretch>
              </p:blipFill>
              <p:spPr>
                <a:xfrm>
                  <a:off x="3890800" y="3576019"/>
                  <a:ext cx="1056960" cy="86565"/>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8" name="Ink 77">
                  <a:extLst>
                    <a:ext uri="{FF2B5EF4-FFF2-40B4-BE49-F238E27FC236}">
                      <a16:creationId xmlns:a16="http://schemas.microsoft.com/office/drawing/2014/main" id="{B88A838F-4A44-B742-B3CB-FA204DA78204}"/>
                    </a:ext>
                  </a:extLst>
                </p14:cNvPr>
                <p14:cNvContentPartPr/>
                <p14:nvPr/>
              </p14:nvContentPartPr>
              <p14:xfrm>
                <a:off x="3901240" y="3850600"/>
                <a:ext cx="993960" cy="36000"/>
              </p14:xfrm>
            </p:contentPart>
          </mc:Choice>
          <mc:Fallback>
            <p:pic>
              <p:nvPicPr>
                <p:cNvPr id="78" name="Ink 77">
                  <a:extLst>
                    <a:ext uri="{FF2B5EF4-FFF2-40B4-BE49-F238E27FC236}">
                      <a16:creationId xmlns:a16="http://schemas.microsoft.com/office/drawing/2014/main" id="{B88A838F-4A44-B742-B3CB-FA204DA78204}"/>
                    </a:ext>
                  </a:extLst>
                </p:cNvPr>
                <p:cNvPicPr/>
                <p:nvPr/>
              </p:nvPicPr>
              <p:blipFill>
                <a:blip r:embed="rId141"/>
                <a:stretch>
                  <a:fillRect/>
                </a:stretch>
              </p:blipFill>
              <p:spPr>
                <a:xfrm>
                  <a:off x="3885754" y="3835120"/>
                  <a:ext cx="1024571"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9" name="Ink 78">
                  <a:extLst>
                    <a:ext uri="{FF2B5EF4-FFF2-40B4-BE49-F238E27FC236}">
                      <a16:creationId xmlns:a16="http://schemas.microsoft.com/office/drawing/2014/main" id="{F6F1D380-036B-C242-8E28-16C443B3C458}"/>
                    </a:ext>
                  </a:extLst>
                </p14:cNvPr>
                <p14:cNvContentPartPr/>
                <p14:nvPr/>
              </p14:nvContentPartPr>
              <p14:xfrm>
                <a:off x="3921760" y="4007920"/>
                <a:ext cx="894600" cy="41040"/>
              </p14:xfrm>
            </p:contentPart>
          </mc:Choice>
          <mc:Fallback>
            <p:pic>
              <p:nvPicPr>
                <p:cNvPr id="79" name="Ink 78">
                  <a:extLst>
                    <a:ext uri="{FF2B5EF4-FFF2-40B4-BE49-F238E27FC236}">
                      <a16:creationId xmlns:a16="http://schemas.microsoft.com/office/drawing/2014/main" id="{F6F1D380-036B-C242-8E28-16C443B3C458}"/>
                    </a:ext>
                  </a:extLst>
                </p:cNvPr>
                <p:cNvPicPr/>
                <p:nvPr/>
              </p:nvPicPr>
              <p:blipFill>
                <a:blip r:embed="rId143"/>
                <a:stretch>
                  <a:fillRect/>
                </a:stretch>
              </p:blipFill>
              <p:spPr>
                <a:xfrm>
                  <a:off x="3906280" y="3992303"/>
                  <a:ext cx="925200" cy="71911"/>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0" name="Ink 79">
                  <a:extLst>
                    <a:ext uri="{FF2B5EF4-FFF2-40B4-BE49-F238E27FC236}">
                      <a16:creationId xmlns:a16="http://schemas.microsoft.com/office/drawing/2014/main" id="{B8D83D25-C357-F74D-A2F4-7EC12281C060}"/>
                    </a:ext>
                  </a:extLst>
                </p14:cNvPr>
                <p14:cNvContentPartPr/>
                <p14:nvPr/>
              </p14:nvContentPartPr>
              <p14:xfrm>
                <a:off x="3886120" y="4185760"/>
                <a:ext cx="884160" cy="25920"/>
              </p14:xfrm>
            </p:contentPart>
          </mc:Choice>
          <mc:Fallback>
            <p:pic>
              <p:nvPicPr>
                <p:cNvPr id="80" name="Ink 79">
                  <a:extLst>
                    <a:ext uri="{FF2B5EF4-FFF2-40B4-BE49-F238E27FC236}">
                      <a16:creationId xmlns:a16="http://schemas.microsoft.com/office/drawing/2014/main" id="{B8D83D25-C357-F74D-A2F4-7EC12281C060}"/>
                    </a:ext>
                  </a:extLst>
                </p:cNvPr>
                <p:cNvPicPr/>
                <p:nvPr/>
              </p:nvPicPr>
              <p:blipFill>
                <a:blip r:embed="rId145"/>
                <a:stretch>
                  <a:fillRect/>
                </a:stretch>
              </p:blipFill>
              <p:spPr>
                <a:xfrm>
                  <a:off x="3870646" y="4170280"/>
                  <a:ext cx="914748"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1" name="Ink 80">
                  <a:extLst>
                    <a:ext uri="{FF2B5EF4-FFF2-40B4-BE49-F238E27FC236}">
                      <a16:creationId xmlns:a16="http://schemas.microsoft.com/office/drawing/2014/main" id="{D4D41A89-D01D-AC43-9B90-A4AAD9508006}"/>
                    </a:ext>
                  </a:extLst>
                </p14:cNvPr>
                <p14:cNvContentPartPr/>
                <p14:nvPr/>
              </p14:nvContentPartPr>
              <p14:xfrm>
                <a:off x="4724200" y="3713440"/>
                <a:ext cx="1153440" cy="20520"/>
              </p14:xfrm>
            </p:contentPart>
          </mc:Choice>
          <mc:Fallback>
            <p:pic>
              <p:nvPicPr>
                <p:cNvPr id="81" name="Ink 80">
                  <a:extLst>
                    <a:ext uri="{FF2B5EF4-FFF2-40B4-BE49-F238E27FC236}">
                      <a16:creationId xmlns:a16="http://schemas.microsoft.com/office/drawing/2014/main" id="{D4D41A89-D01D-AC43-9B90-A4AAD9508006}"/>
                    </a:ext>
                  </a:extLst>
                </p:cNvPr>
                <p:cNvPicPr/>
                <p:nvPr/>
              </p:nvPicPr>
              <p:blipFill>
                <a:blip r:embed="rId147"/>
                <a:stretch>
                  <a:fillRect/>
                </a:stretch>
              </p:blipFill>
              <p:spPr>
                <a:xfrm>
                  <a:off x="4708720" y="3698227"/>
                  <a:ext cx="1184040" cy="50592"/>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2" name="Ink 81">
                  <a:extLst>
                    <a:ext uri="{FF2B5EF4-FFF2-40B4-BE49-F238E27FC236}">
                      <a16:creationId xmlns:a16="http://schemas.microsoft.com/office/drawing/2014/main" id="{8A488A43-5D9F-7C46-A932-180605B9273B}"/>
                    </a:ext>
                  </a:extLst>
                </p14:cNvPr>
                <p14:cNvContentPartPr/>
                <p14:nvPr/>
              </p14:nvContentPartPr>
              <p14:xfrm>
                <a:off x="5834080" y="3652240"/>
                <a:ext cx="48960" cy="127440"/>
              </p14:xfrm>
            </p:contentPart>
          </mc:Choice>
          <mc:Fallback>
            <p:pic>
              <p:nvPicPr>
                <p:cNvPr id="82" name="Ink 81">
                  <a:extLst>
                    <a:ext uri="{FF2B5EF4-FFF2-40B4-BE49-F238E27FC236}">
                      <a16:creationId xmlns:a16="http://schemas.microsoft.com/office/drawing/2014/main" id="{8A488A43-5D9F-7C46-A932-180605B9273B}"/>
                    </a:ext>
                  </a:extLst>
                </p:cNvPr>
                <p:cNvPicPr/>
                <p:nvPr/>
              </p:nvPicPr>
              <p:blipFill>
                <a:blip r:embed="rId149"/>
                <a:stretch>
                  <a:fillRect/>
                </a:stretch>
              </p:blipFill>
              <p:spPr>
                <a:xfrm>
                  <a:off x="5818600" y="3636760"/>
                  <a:ext cx="795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4" name="Ink 83">
                  <a:extLst>
                    <a:ext uri="{FF2B5EF4-FFF2-40B4-BE49-F238E27FC236}">
                      <a16:creationId xmlns:a16="http://schemas.microsoft.com/office/drawing/2014/main" id="{3B40C72B-8166-654C-98B7-5BEDE8CE4BDD}"/>
                    </a:ext>
                  </a:extLst>
                </p14:cNvPr>
                <p14:cNvContentPartPr/>
                <p14:nvPr/>
              </p14:nvContentPartPr>
              <p14:xfrm>
                <a:off x="5907880" y="3434080"/>
                <a:ext cx="15480" cy="835560"/>
              </p14:xfrm>
            </p:contentPart>
          </mc:Choice>
          <mc:Fallback>
            <p:pic>
              <p:nvPicPr>
                <p:cNvPr id="84" name="Ink 83">
                  <a:extLst>
                    <a:ext uri="{FF2B5EF4-FFF2-40B4-BE49-F238E27FC236}">
                      <a16:creationId xmlns:a16="http://schemas.microsoft.com/office/drawing/2014/main" id="{3B40C72B-8166-654C-98B7-5BEDE8CE4BDD}"/>
                    </a:ext>
                  </a:extLst>
                </p:cNvPr>
                <p:cNvPicPr/>
                <p:nvPr/>
              </p:nvPicPr>
              <p:blipFill>
                <a:blip r:embed="rId151"/>
                <a:stretch>
                  <a:fillRect/>
                </a:stretch>
              </p:blipFill>
              <p:spPr>
                <a:xfrm>
                  <a:off x="5892752" y="3418600"/>
                  <a:ext cx="45385" cy="866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6" name="Ink 85">
                  <a:extLst>
                    <a:ext uri="{FF2B5EF4-FFF2-40B4-BE49-F238E27FC236}">
                      <a16:creationId xmlns:a16="http://schemas.microsoft.com/office/drawing/2014/main" id="{F2B2CEA4-9519-4741-B5E9-3646D69760F1}"/>
                    </a:ext>
                  </a:extLst>
                </p14:cNvPr>
                <p14:cNvContentPartPr/>
                <p14:nvPr/>
              </p14:nvContentPartPr>
              <p14:xfrm>
                <a:off x="5887720" y="3428680"/>
                <a:ext cx="838440" cy="833400"/>
              </p14:xfrm>
            </p:contentPart>
          </mc:Choice>
          <mc:Fallback>
            <p:pic>
              <p:nvPicPr>
                <p:cNvPr id="86" name="Ink 85">
                  <a:extLst>
                    <a:ext uri="{FF2B5EF4-FFF2-40B4-BE49-F238E27FC236}">
                      <a16:creationId xmlns:a16="http://schemas.microsoft.com/office/drawing/2014/main" id="{F2B2CEA4-9519-4741-B5E9-3646D69760F1}"/>
                    </a:ext>
                  </a:extLst>
                </p:cNvPr>
                <p:cNvPicPr/>
                <p:nvPr/>
              </p:nvPicPr>
              <p:blipFill>
                <a:blip r:embed="rId153"/>
                <a:stretch>
                  <a:fillRect/>
                </a:stretch>
              </p:blipFill>
              <p:spPr>
                <a:xfrm>
                  <a:off x="5872240" y="3413200"/>
                  <a:ext cx="869040" cy="8640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7" name="Ink 86">
                  <a:extLst>
                    <a:ext uri="{FF2B5EF4-FFF2-40B4-BE49-F238E27FC236}">
                      <a16:creationId xmlns:a16="http://schemas.microsoft.com/office/drawing/2014/main" id="{28EF1347-262C-504C-9C13-978BC3034693}"/>
                    </a:ext>
                  </a:extLst>
                </p14:cNvPr>
                <p14:cNvContentPartPr/>
                <p14:nvPr/>
              </p14:nvContentPartPr>
              <p14:xfrm>
                <a:off x="5882320" y="4251640"/>
                <a:ext cx="879120" cy="41040"/>
              </p14:xfrm>
            </p:contentPart>
          </mc:Choice>
          <mc:Fallback>
            <p:pic>
              <p:nvPicPr>
                <p:cNvPr id="87" name="Ink 86">
                  <a:extLst>
                    <a:ext uri="{FF2B5EF4-FFF2-40B4-BE49-F238E27FC236}">
                      <a16:creationId xmlns:a16="http://schemas.microsoft.com/office/drawing/2014/main" id="{28EF1347-262C-504C-9C13-978BC3034693}"/>
                    </a:ext>
                  </a:extLst>
                </p:cNvPr>
                <p:cNvPicPr/>
                <p:nvPr/>
              </p:nvPicPr>
              <p:blipFill>
                <a:blip r:embed="rId155"/>
                <a:stretch>
                  <a:fillRect/>
                </a:stretch>
              </p:blipFill>
              <p:spPr>
                <a:xfrm>
                  <a:off x="5866840" y="4236160"/>
                  <a:ext cx="9097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8" name="Ink 87">
                  <a:extLst>
                    <a:ext uri="{FF2B5EF4-FFF2-40B4-BE49-F238E27FC236}">
                      <a16:creationId xmlns:a16="http://schemas.microsoft.com/office/drawing/2014/main" id="{CAC8F5F5-87C6-A04A-BFBC-36D1FCA78578}"/>
                    </a:ext>
                  </a:extLst>
                </p14:cNvPr>
                <p14:cNvContentPartPr/>
                <p14:nvPr/>
              </p14:nvContentPartPr>
              <p14:xfrm>
                <a:off x="5979160" y="3190000"/>
                <a:ext cx="91800" cy="153360"/>
              </p14:xfrm>
            </p:contentPart>
          </mc:Choice>
          <mc:Fallback>
            <p:pic>
              <p:nvPicPr>
                <p:cNvPr id="88" name="Ink 87">
                  <a:extLst>
                    <a:ext uri="{FF2B5EF4-FFF2-40B4-BE49-F238E27FC236}">
                      <a16:creationId xmlns:a16="http://schemas.microsoft.com/office/drawing/2014/main" id="{CAC8F5F5-87C6-A04A-BFBC-36D1FCA78578}"/>
                    </a:ext>
                  </a:extLst>
                </p:cNvPr>
                <p:cNvPicPr/>
                <p:nvPr/>
              </p:nvPicPr>
              <p:blipFill>
                <a:blip r:embed="rId157"/>
                <a:stretch>
                  <a:fillRect/>
                </a:stretch>
              </p:blipFill>
              <p:spPr>
                <a:xfrm>
                  <a:off x="5963680" y="3174520"/>
                  <a:ext cx="1224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9" name="Ink 88">
                  <a:extLst>
                    <a:ext uri="{FF2B5EF4-FFF2-40B4-BE49-F238E27FC236}">
                      <a16:creationId xmlns:a16="http://schemas.microsoft.com/office/drawing/2014/main" id="{ED24ED0C-2B16-2045-AB75-D6780115EB00}"/>
                    </a:ext>
                  </a:extLst>
                </p14:cNvPr>
                <p14:cNvContentPartPr/>
                <p14:nvPr/>
              </p14:nvContentPartPr>
              <p14:xfrm>
                <a:off x="6121360" y="3165160"/>
                <a:ext cx="223920" cy="222120"/>
              </p14:xfrm>
            </p:contentPart>
          </mc:Choice>
          <mc:Fallback>
            <p:pic>
              <p:nvPicPr>
                <p:cNvPr id="89" name="Ink 88">
                  <a:extLst>
                    <a:ext uri="{FF2B5EF4-FFF2-40B4-BE49-F238E27FC236}">
                      <a16:creationId xmlns:a16="http://schemas.microsoft.com/office/drawing/2014/main" id="{ED24ED0C-2B16-2045-AB75-D6780115EB00}"/>
                    </a:ext>
                  </a:extLst>
                </p:cNvPr>
                <p:cNvPicPr/>
                <p:nvPr/>
              </p:nvPicPr>
              <p:blipFill>
                <a:blip r:embed="rId159"/>
                <a:stretch>
                  <a:fillRect/>
                </a:stretch>
              </p:blipFill>
              <p:spPr>
                <a:xfrm>
                  <a:off x="6105880" y="3149680"/>
                  <a:ext cx="25452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0" name="Ink 89">
                  <a:extLst>
                    <a:ext uri="{FF2B5EF4-FFF2-40B4-BE49-F238E27FC236}">
                      <a16:creationId xmlns:a16="http://schemas.microsoft.com/office/drawing/2014/main" id="{FE0A1814-C3FF-BB49-BF14-B969E95AECB5}"/>
                    </a:ext>
                  </a:extLst>
                </p14:cNvPr>
                <p14:cNvContentPartPr/>
                <p14:nvPr/>
              </p14:nvContentPartPr>
              <p14:xfrm>
                <a:off x="6370120" y="3098560"/>
                <a:ext cx="132480" cy="172440"/>
              </p14:xfrm>
            </p:contentPart>
          </mc:Choice>
          <mc:Fallback>
            <p:pic>
              <p:nvPicPr>
                <p:cNvPr id="90" name="Ink 89">
                  <a:extLst>
                    <a:ext uri="{FF2B5EF4-FFF2-40B4-BE49-F238E27FC236}">
                      <a16:creationId xmlns:a16="http://schemas.microsoft.com/office/drawing/2014/main" id="{FE0A1814-C3FF-BB49-BF14-B969E95AECB5}"/>
                    </a:ext>
                  </a:extLst>
                </p:cNvPr>
                <p:cNvPicPr/>
                <p:nvPr/>
              </p:nvPicPr>
              <p:blipFill>
                <a:blip r:embed="rId161"/>
                <a:stretch>
                  <a:fillRect/>
                </a:stretch>
              </p:blipFill>
              <p:spPr>
                <a:xfrm>
                  <a:off x="6354598" y="3083080"/>
                  <a:ext cx="163163"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3" name="Ink 112">
                  <a:extLst>
                    <a:ext uri="{FF2B5EF4-FFF2-40B4-BE49-F238E27FC236}">
                      <a16:creationId xmlns:a16="http://schemas.microsoft.com/office/drawing/2014/main" id="{7DD082D1-6487-2045-83BC-7F15EF60E009}"/>
                    </a:ext>
                  </a:extLst>
                </p14:cNvPr>
                <p14:cNvContentPartPr/>
                <p14:nvPr/>
              </p14:nvContentPartPr>
              <p14:xfrm>
                <a:off x="5958640" y="4373680"/>
                <a:ext cx="106920" cy="96840"/>
              </p14:xfrm>
            </p:contentPart>
          </mc:Choice>
          <mc:Fallback>
            <p:pic>
              <p:nvPicPr>
                <p:cNvPr id="113" name="Ink 112">
                  <a:extLst>
                    <a:ext uri="{FF2B5EF4-FFF2-40B4-BE49-F238E27FC236}">
                      <a16:creationId xmlns:a16="http://schemas.microsoft.com/office/drawing/2014/main" id="{7DD082D1-6487-2045-83BC-7F15EF60E009}"/>
                    </a:ext>
                  </a:extLst>
                </p:cNvPr>
                <p:cNvPicPr/>
                <p:nvPr/>
              </p:nvPicPr>
              <p:blipFill>
                <a:blip r:embed="rId163"/>
                <a:stretch>
                  <a:fillRect/>
                </a:stretch>
              </p:blipFill>
              <p:spPr>
                <a:xfrm>
                  <a:off x="5943160" y="4358200"/>
                  <a:ext cx="1375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4" name="Ink 113">
                  <a:extLst>
                    <a:ext uri="{FF2B5EF4-FFF2-40B4-BE49-F238E27FC236}">
                      <a16:creationId xmlns:a16="http://schemas.microsoft.com/office/drawing/2014/main" id="{19544C99-A4D8-0746-8D61-FF5F25BF3CA8}"/>
                    </a:ext>
                  </a:extLst>
                </p14:cNvPr>
                <p14:cNvContentPartPr/>
                <p14:nvPr/>
              </p14:nvContentPartPr>
              <p14:xfrm>
                <a:off x="6100840" y="4399240"/>
                <a:ext cx="20520" cy="36000"/>
              </p14:xfrm>
            </p:contentPart>
          </mc:Choice>
          <mc:Fallback>
            <p:pic>
              <p:nvPicPr>
                <p:cNvPr id="114" name="Ink 113">
                  <a:extLst>
                    <a:ext uri="{FF2B5EF4-FFF2-40B4-BE49-F238E27FC236}">
                      <a16:creationId xmlns:a16="http://schemas.microsoft.com/office/drawing/2014/main" id="{19544C99-A4D8-0746-8D61-FF5F25BF3CA8}"/>
                    </a:ext>
                  </a:extLst>
                </p:cNvPr>
                <p:cNvPicPr/>
                <p:nvPr/>
              </p:nvPicPr>
              <p:blipFill>
                <a:blip r:embed="rId165"/>
                <a:stretch>
                  <a:fillRect/>
                </a:stretch>
              </p:blipFill>
              <p:spPr>
                <a:xfrm>
                  <a:off x="6085360" y="4383760"/>
                  <a:ext cx="511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5" name="Ink 114">
                  <a:extLst>
                    <a:ext uri="{FF2B5EF4-FFF2-40B4-BE49-F238E27FC236}">
                      <a16:creationId xmlns:a16="http://schemas.microsoft.com/office/drawing/2014/main" id="{9E4FF913-D48A-A743-AF75-2F9179C13CA2}"/>
                    </a:ext>
                  </a:extLst>
                </p14:cNvPr>
                <p14:cNvContentPartPr/>
                <p14:nvPr/>
              </p14:nvContentPartPr>
              <p14:xfrm>
                <a:off x="6110920" y="4399240"/>
                <a:ext cx="36000" cy="36000"/>
              </p14:xfrm>
            </p:contentPart>
          </mc:Choice>
          <mc:Fallback>
            <p:pic>
              <p:nvPicPr>
                <p:cNvPr id="115" name="Ink 114">
                  <a:extLst>
                    <a:ext uri="{FF2B5EF4-FFF2-40B4-BE49-F238E27FC236}">
                      <a16:creationId xmlns:a16="http://schemas.microsoft.com/office/drawing/2014/main" id="{9E4FF913-D48A-A743-AF75-2F9179C13CA2}"/>
                    </a:ext>
                  </a:extLst>
                </p:cNvPr>
                <p:cNvPicPr/>
                <p:nvPr/>
              </p:nvPicPr>
              <p:blipFill>
                <a:blip r:embed="rId167"/>
                <a:stretch>
                  <a:fillRect/>
                </a:stretch>
              </p:blipFill>
              <p:spPr>
                <a:xfrm>
                  <a:off x="6095440" y="4383760"/>
                  <a:ext cx="666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6" name="Ink 115">
                  <a:extLst>
                    <a:ext uri="{FF2B5EF4-FFF2-40B4-BE49-F238E27FC236}">
                      <a16:creationId xmlns:a16="http://schemas.microsoft.com/office/drawing/2014/main" id="{5B7C263B-C887-5040-9668-CC0403FC557A}"/>
                    </a:ext>
                  </a:extLst>
                </p14:cNvPr>
                <p14:cNvContentPartPr/>
                <p14:nvPr/>
              </p14:nvContentPartPr>
              <p14:xfrm>
                <a:off x="6162040" y="4327960"/>
                <a:ext cx="91800" cy="15480"/>
              </p14:xfrm>
            </p:contentPart>
          </mc:Choice>
          <mc:Fallback>
            <p:pic>
              <p:nvPicPr>
                <p:cNvPr id="116" name="Ink 115">
                  <a:extLst>
                    <a:ext uri="{FF2B5EF4-FFF2-40B4-BE49-F238E27FC236}">
                      <a16:creationId xmlns:a16="http://schemas.microsoft.com/office/drawing/2014/main" id="{5B7C263B-C887-5040-9668-CC0403FC557A}"/>
                    </a:ext>
                  </a:extLst>
                </p:cNvPr>
                <p:cNvPicPr/>
                <p:nvPr/>
              </p:nvPicPr>
              <p:blipFill>
                <a:blip r:embed="rId169"/>
                <a:stretch>
                  <a:fillRect/>
                </a:stretch>
              </p:blipFill>
              <p:spPr>
                <a:xfrm>
                  <a:off x="6146560" y="4312480"/>
                  <a:ext cx="1224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7" name="Ink 116">
                  <a:extLst>
                    <a:ext uri="{FF2B5EF4-FFF2-40B4-BE49-F238E27FC236}">
                      <a16:creationId xmlns:a16="http://schemas.microsoft.com/office/drawing/2014/main" id="{0C26CF2E-44E7-4743-9914-943A0091EAF2}"/>
                    </a:ext>
                  </a:extLst>
                </p14:cNvPr>
                <p14:cNvContentPartPr/>
                <p14:nvPr/>
              </p14:nvContentPartPr>
              <p14:xfrm>
                <a:off x="6202360" y="4312840"/>
                <a:ext cx="30960" cy="132480"/>
              </p14:xfrm>
            </p:contentPart>
          </mc:Choice>
          <mc:Fallback>
            <p:pic>
              <p:nvPicPr>
                <p:cNvPr id="117" name="Ink 116">
                  <a:extLst>
                    <a:ext uri="{FF2B5EF4-FFF2-40B4-BE49-F238E27FC236}">
                      <a16:creationId xmlns:a16="http://schemas.microsoft.com/office/drawing/2014/main" id="{0C26CF2E-44E7-4743-9914-943A0091EAF2}"/>
                    </a:ext>
                  </a:extLst>
                </p:cNvPr>
                <p:cNvPicPr/>
                <p:nvPr/>
              </p:nvPicPr>
              <p:blipFill>
                <a:blip r:embed="rId171"/>
                <a:stretch>
                  <a:fillRect/>
                </a:stretch>
              </p:blipFill>
              <p:spPr>
                <a:xfrm>
                  <a:off x="6186880" y="4297360"/>
                  <a:ext cx="615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8" name="Ink 117">
                  <a:extLst>
                    <a:ext uri="{FF2B5EF4-FFF2-40B4-BE49-F238E27FC236}">
                      <a16:creationId xmlns:a16="http://schemas.microsoft.com/office/drawing/2014/main" id="{AC62D0B7-6F71-734E-B5AB-548146D4616A}"/>
                    </a:ext>
                  </a:extLst>
                </p14:cNvPr>
                <p14:cNvContentPartPr/>
                <p14:nvPr/>
              </p14:nvContentPartPr>
              <p14:xfrm>
                <a:off x="6319360" y="4353520"/>
                <a:ext cx="15480" cy="56160"/>
              </p14:xfrm>
            </p:contentPart>
          </mc:Choice>
          <mc:Fallback>
            <p:pic>
              <p:nvPicPr>
                <p:cNvPr id="118" name="Ink 117">
                  <a:extLst>
                    <a:ext uri="{FF2B5EF4-FFF2-40B4-BE49-F238E27FC236}">
                      <a16:creationId xmlns:a16="http://schemas.microsoft.com/office/drawing/2014/main" id="{AC62D0B7-6F71-734E-B5AB-548146D4616A}"/>
                    </a:ext>
                  </a:extLst>
                </p:cNvPr>
                <p:cNvPicPr/>
                <p:nvPr/>
              </p:nvPicPr>
              <p:blipFill>
                <a:blip r:embed="rId173"/>
                <a:stretch>
                  <a:fillRect/>
                </a:stretch>
              </p:blipFill>
              <p:spPr>
                <a:xfrm>
                  <a:off x="6304232" y="4338040"/>
                  <a:ext cx="45385"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9" name="Ink 118">
                  <a:extLst>
                    <a:ext uri="{FF2B5EF4-FFF2-40B4-BE49-F238E27FC236}">
                      <a16:creationId xmlns:a16="http://schemas.microsoft.com/office/drawing/2014/main" id="{409A1828-ADB6-1746-BF61-81E887E4DA1A}"/>
                    </a:ext>
                  </a:extLst>
                </p14:cNvPr>
                <p14:cNvContentPartPr/>
                <p14:nvPr/>
              </p14:nvContentPartPr>
              <p14:xfrm>
                <a:off x="6334480" y="4414360"/>
                <a:ext cx="30960" cy="33120"/>
              </p14:xfrm>
            </p:contentPart>
          </mc:Choice>
          <mc:Fallback>
            <p:pic>
              <p:nvPicPr>
                <p:cNvPr id="119" name="Ink 118">
                  <a:extLst>
                    <a:ext uri="{FF2B5EF4-FFF2-40B4-BE49-F238E27FC236}">
                      <a16:creationId xmlns:a16="http://schemas.microsoft.com/office/drawing/2014/main" id="{409A1828-ADB6-1746-BF61-81E887E4DA1A}"/>
                    </a:ext>
                  </a:extLst>
                </p:cNvPr>
                <p:cNvPicPr/>
                <p:nvPr/>
              </p:nvPicPr>
              <p:blipFill>
                <a:blip r:embed="rId175"/>
                <a:stretch>
                  <a:fillRect/>
                </a:stretch>
              </p:blipFill>
              <p:spPr>
                <a:xfrm>
                  <a:off x="6318818" y="4398880"/>
                  <a:ext cx="619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0" name="Ink 119">
                  <a:extLst>
                    <a:ext uri="{FF2B5EF4-FFF2-40B4-BE49-F238E27FC236}">
                      <a16:creationId xmlns:a16="http://schemas.microsoft.com/office/drawing/2014/main" id="{F8B0A0BB-682B-9B4E-8EB1-E11422D5077D}"/>
                    </a:ext>
                  </a:extLst>
                </p14:cNvPr>
                <p14:cNvContentPartPr/>
                <p14:nvPr/>
              </p14:nvContentPartPr>
              <p14:xfrm>
                <a:off x="6365080" y="4317880"/>
                <a:ext cx="396720" cy="122400"/>
              </p14:xfrm>
            </p:contentPart>
          </mc:Choice>
          <mc:Fallback>
            <p:pic>
              <p:nvPicPr>
                <p:cNvPr id="120" name="Ink 119">
                  <a:extLst>
                    <a:ext uri="{FF2B5EF4-FFF2-40B4-BE49-F238E27FC236}">
                      <a16:creationId xmlns:a16="http://schemas.microsoft.com/office/drawing/2014/main" id="{F8B0A0BB-682B-9B4E-8EB1-E11422D5077D}"/>
                    </a:ext>
                  </a:extLst>
                </p:cNvPr>
                <p:cNvPicPr/>
                <p:nvPr/>
              </p:nvPicPr>
              <p:blipFill>
                <a:blip r:embed="rId177"/>
                <a:stretch>
                  <a:fillRect/>
                </a:stretch>
              </p:blipFill>
              <p:spPr>
                <a:xfrm>
                  <a:off x="6349600" y="4302400"/>
                  <a:ext cx="4273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1" name="Ink 120">
                  <a:extLst>
                    <a:ext uri="{FF2B5EF4-FFF2-40B4-BE49-F238E27FC236}">
                      <a16:creationId xmlns:a16="http://schemas.microsoft.com/office/drawing/2014/main" id="{9A5380B1-5DC2-9443-AA4D-3263465C66E7}"/>
                    </a:ext>
                  </a:extLst>
                </p14:cNvPr>
                <p14:cNvContentPartPr/>
                <p14:nvPr/>
              </p14:nvContentPartPr>
              <p14:xfrm>
                <a:off x="6151600" y="4505800"/>
                <a:ext cx="289800" cy="142560"/>
              </p14:xfrm>
            </p:contentPart>
          </mc:Choice>
          <mc:Fallback>
            <p:pic>
              <p:nvPicPr>
                <p:cNvPr id="121" name="Ink 120">
                  <a:extLst>
                    <a:ext uri="{FF2B5EF4-FFF2-40B4-BE49-F238E27FC236}">
                      <a16:creationId xmlns:a16="http://schemas.microsoft.com/office/drawing/2014/main" id="{9A5380B1-5DC2-9443-AA4D-3263465C66E7}"/>
                    </a:ext>
                  </a:extLst>
                </p:cNvPr>
                <p:cNvPicPr/>
                <p:nvPr/>
              </p:nvPicPr>
              <p:blipFill>
                <a:blip r:embed="rId179"/>
                <a:stretch>
                  <a:fillRect/>
                </a:stretch>
              </p:blipFill>
              <p:spPr>
                <a:xfrm>
                  <a:off x="6136120" y="4490359"/>
                  <a:ext cx="320400" cy="173083"/>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2" name="Ink 121">
                  <a:extLst>
                    <a:ext uri="{FF2B5EF4-FFF2-40B4-BE49-F238E27FC236}">
                      <a16:creationId xmlns:a16="http://schemas.microsoft.com/office/drawing/2014/main" id="{D6672B30-4A9E-6748-B354-99FCE4BDB5E9}"/>
                    </a:ext>
                  </a:extLst>
                </p14:cNvPr>
                <p14:cNvContentPartPr/>
                <p14:nvPr/>
              </p14:nvContentPartPr>
              <p14:xfrm>
                <a:off x="6492520" y="4531360"/>
                <a:ext cx="30240" cy="64080"/>
              </p14:xfrm>
            </p:contentPart>
          </mc:Choice>
          <mc:Fallback>
            <p:pic>
              <p:nvPicPr>
                <p:cNvPr id="122" name="Ink 121">
                  <a:extLst>
                    <a:ext uri="{FF2B5EF4-FFF2-40B4-BE49-F238E27FC236}">
                      <a16:creationId xmlns:a16="http://schemas.microsoft.com/office/drawing/2014/main" id="{D6672B30-4A9E-6748-B354-99FCE4BDB5E9}"/>
                    </a:ext>
                  </a:extLst>
                </p:cNvPr>
                <p:cNvPicPr/>
                <p:nvPr/>
              </p:nvPicPr>
              <p:blipFill>
                <a:blip r:embed="rId181"/>
                <a:stretch>
                  <a:fillRect/>
                </a:stretch>
              </p:blipFill>
              <p:spPr>
                <a:xfrm>
                  <a:off x="6477040" y="4515880"/>
                  <a:ext cx="608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3" name="Ink 122">
                  <a:extLst>
                    <a:ext uri="{FF2B5EF4-FFF2-40B4-BE49-F238E27FC236}">
                      <a16:creationId xmlns:a16="http://schemas.microsoft.com/office/drawing/2014/main" id="{904E8D79-500A-3A40-B1DC-E9FAC9A8C26C}"/>
                    </a:ext>
                  </a:extLst>
                </p14:cNvPr>
                <p14:cNvContentPartPr/>
                <p14:nvPr/>
              </p14:nvContentPartPr>
              <p14:xfrm>
                <a:off x="6499360" y="4484920"/>
                <a:ext cx="28440" cy="41400"/>
              </p14:xfrm>
            </p:contentPart>
          </mc:Choice>
          <mc:Fallback>
            <p:pic>
              <p:nvPicPr>
                <p:cNvPr id="123" name="Ink 122">
                  <a:extLst>
                    <a:ext uri="{FF2B5EF4-FFF2-40B4-BE49-F238E27FC236}">
                      <a16:creationId xmlns:a16="http://schemas.microsoft.com/office/drawing/2014/main" id="{904E8D79-500A-3A40-B1DC-E9FAC9A8C26C}"/>
                    </a:ext>
                  </a:extLst>
                </p:cNvPr>
                <p:cNvPicPr/>
                <p:nvPr/>
              </p:nvPicPr>
              <p:blipFill>
                <a:blip r:embed="rId183"/>
                <a:stretch>
                  <a:fillRect/>
                </a:stretch>
              </p:blipFill>
              <p:spPr>
                <a:xfrm>
                  <a:off x="6483880" y="4469573"/>
                  <a:ext cx="59040" cy="71736"/>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4" name="Ink 123">
                  <a:extLst>
                    <a:ext uri="{FF2B5EF4-FFF2-40B4-BE49-F238E27FC236}">
                      <a16:creationId xmlns:a16="http://schemas.microsoft.com/office/drawing/2014/main" id="{23D48011-6D3D-FB41-8A37-1C0E4780B1EB}"/>
                    </a:ext>
                  </a:extLst>
                </p14:cNvPr>
                <p14:cNvContentPartPr/>
                <p14:nvPr/>
              </p14:nvContentPartPr>
              <p14:xfrm>
                <a:off x="6563080" y="4470880"/>
                <a:ext cx="274680" cy="142200"/>
              </p14:xfrm>
            </p:contentPart>
          </mc:Choice>
          <mc:Fallback>
            <p:pic>
              <p:nvPicPr>
                <p:cNvPr id="124" name="Ink 123">
                  <a:extLst>
                    <a:ext uri="{FF2B5EF4-FFF2-40B4-BE49-F238E27FC236}">
                      <a16:creationId xmlns:a16="http://schemas.microsoft.com/office/drawing/2014/main" id="{23D48011-6D3D-FB41-8A37-1C0E4780B1EB}"/>
                    </a:ext>
                  </a:extLst>
                </p:cNvPr>
                <p:cNvPicPr/>
                <p:nvPr/>
              </p:nvPicPr>
              <p:blipFill>
                <a:blip r:embed="rId185"/>
                <a:stretch>
                  <a:fillRect/>
                </a:stretch>
              </p:blipFill>
              <p:spPr>
                <a:xfrm>
                  <a:off x="6547600" y="4455400"/>
                  <a:ext cx="3052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5" name="Ink 124">
                  <a:extLst>
                    <a:ext uri="{FF2B5EF4-FFF2-40B4-BE49-F238E27FC236}">
                      <a16:creationId xmlns:a16="http://schemas.microsoft.com/office/drawing/2014/main" id="{F5473866-9506-2540-87A1-CAD9FE1794B3}"/>
                    </a:ext>
                  </a:extLst>
                </p14:cNvPr>
                <p14:cNvContentPartPr/>
                <p14:nvPr/>
              </p14:nvContentPartPr>
              <p14:xfrm>
                <a:off x="6857920" y="4480240"/>
                <a:ext cx="96840" cy="10440"/>
              </p14:xfrm>
            </p:contentPart>
          </mc:Choice>
          <mc:Fallback>
            <p:pic>
              <p:nvPicPr>
                <p:cNvPr id="125" name="Ink 124">
                  <a:extLst>
                    <a:ext uri="{FF2B5EF4-FFF2-40B4-BE49-F238E27FC236}">
                      <a16:creationId xmlns:a16="http://schemas.microsoft.com/office/drawing/2014/main" id="{F5473866-9506-2540-87A1-CAD9FE1794B3}"/>
                    </a:ext>
                  </a:extLst>
                </p:cNvPr>
                <p:cNvPicPr/>
                <p:nvPr/>
              </p:nvPicPr>
              <p:blipFill>
                <a:blip r:embed="rId187"/>
                <a:stretch>
                  <a:fillRect/>
                </a:stretch>
              </p:blipFill>
              <p:spPr>
                <a:xfrm>
                  <a:off x="6842440" y="4464760"/>
                  <a:ext cx="1274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6" name="Ink 125">
                  <a:extLst>
                    <a:ext uri="{FF2B5EF4-FFF2-40B4-BE49-F238E27FC236}">
                      <a16:creationId xmlns:a16="http://schemas.microsoft.com/office/drawing/2014/main" id="{109B6656-64DD-8C42-A755-B53B8D315F33}"/>
                    </a:ext>
                  </a:extLst>
                </p14:cNvPr>
                <p14:cNvContentPartPr/>
                <p14:nvPr/>
              </p14:nvContentPartPr>
              <p14:xfrm>
                <a:off x="6898600" y="4434520"/>
                <a:ext cx="30960" cy="178200"/>
              </p14:xfrm>
            </p:contentPart>
          </mc:Choice>
          <mc:Fallback>
            <p:pic>
              <p:nvPicPr>
                <p:cNvPr id="126" name="Ink 125">
                  <a:extLst>
                    <a:ext uri="{FF2B5EF4-FFF2-40B4-BE49-F238E27FC236}">
                      <a16:creationId xmlns:a16="http://schemas.microsoft.com/office/drawing/2014/main" id="{109B6656-64DD-8C42-A755-B53B8D315F33}"/>
                    </a:ext>
                  </a:extLst>
                </p:cNvPr>
                <p:cNvPicPr/>
                <p:nvPr/>
              </p:nvPicPr>
              <p:blipFill>
                <a:blip r:embed="rId189"/>
                <a:stretch>
                  <a:fillRect/>
                </a:stretch>
              </p:blipFill>
              <p:spPr>
                <a:xfrm>
                  <a:off x="6883120" y="4419040"/>
                  <a:ext cx="615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8" name="Ink 127">
                  <a:extLst>
                    <a:ext uri="{FF2B5EF4-FFF2-40B4-BE49-F238E27FC236}">
                      <a16:creationId xmlns:a16="http://schemas.microsoft.com/office/drawing/2014/main" id="{0C534CAC-597F-AE4B-850D-C50D155E6E9C}"/>
                    </a:ext>
                  </a:extLst>
                </p14:cNvPr>
                <p14:cNvContentPartPr/>
                <p14:nvPr/>
              </p14:nvContentPartPr>
              <p14:xfrm>
                <a:off x="5963680" y="4745200"/>
                <a:ext cx="426960" cy="162360"/>
              </p14:xfrm>
            </p:contentPart>
          </mc:Choice>
          <mc:Fallback>
            <p:pic>
              <p:nvPicPr>
                <p:cNvPr id="128" name="Ink 127">
                  <a:extLst>
                    <a:ext uri="{FF2B5EF4-FFF2-40B4-BE49-F238E27FC236}">
                      <a16:creationId xmlns:a16="http://schemas.microsoft.com/office/drawing/2014/main" id="{0C534CAC-597F-AE4B-850D-C50D155E6E9C}"/>
                    </a:ext>
                  </a:extLst>
                </p:cNvPr>
                <p:cNvPicPr/>
                <p:nvPr/>
              </p:nvPicPr>
              <p:blipFill>
                <a:blip r:embed="rId191"/>
                <a:stretch>
                  <a:fillRect/>
                </a:stretch>
              </p:blipFill>
              <p:spPr>
                <a:xfrm>
                  <a:off x="5948200" y="4729720"/>
                  <a:ext cx="4575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9" name="Ink 128">
                  <a:extLst>
                    <a:ext uri="{FF2B5EF4-FFF2-40B4-BE49-F238E27FC236}">
                      <a16:creationId xmlns:a16="http://schemas.microsoft.com/office/drawing/2014/main" id="{AB8FE980-F354-6E44-81A5-3D1AADB9EB1E}"/>
                    </a:ext>
                  </a:extLst>
                </p14:cNvPr>
                <p14:cNvContentPartPr/>
                <p14:nvPr/>
              </p14:nvContentPartPr>
              <p14:xfrm>
                <a:off x="6492160" y="4815760"/>
                <a:ext cx="76680" cy="177480"/>
              </p14:xfrm>
            </p:contentPart>
          </mc:Choice>
          <mc:Fallback>
            <p:pic>
              <p:nvPicPr>
                <p:cNvPr id="129" name="Ink 128">
                  <a:extLst>
                    <a:ext uri="{FF2B5EF4-FFF2-40B4-BE49-F238E27FC236}">
                      <a16:creationId xmlns:a16="http://schemas.microsoft.com/office/drawing/2014/main" id="{AB8FE980-F354-6E44-81A5-3D1AADB9EB1E}"/>
                    </a:ext>
                  </a:extLst>
                </p:cNvPr>
                <p:cNvPicPr/>
                <p:nvPr/>
              </p:nvPicPr>
              <p:blipFill>
                <a:blip r:embed="rId193"/>
                <a:stretch>
                  <a:fillRect/>
                </a:stretch>
              </p:blipFill>
              <p:spPr>
                <a:xfrm>
                  <a:off x="6476680" y="4800311"/>
                  <a:ext cx="107280" cy="208018"/>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0" name="Ink 129">
                  <a:extLst>
                    <a:ext uri="{FF2B5EF4-FFF2-40B4-BE49-F238E27FC236}">
                      <a16:creationId xmlns:a16="http://schemas.microsoft.com/office/drawing/2014/main" id="{00837BD8-C7AB-3844-8DAC-C081C5A2500E}"/>
                    </a:ext>
                  </a:extLst>
                </p14:cNvPr>
                <p14:cNvContentPartPr/>
                <p14:nvPr/>
              </p14:nvContentPartPr>
              <p14:xfrm>
                <a:off x="6593680" y="4780120"/>
                <a:ext cx="208800" cy="203400"/>
              </p14:xfrm>
            </p:contentPart>
          </mc:Choice>
          <mc:Fallback>
            <p:pic>
              <p:nvPicPr>
                <p:cNvPr id="130" name="Ink 129">
                  <a:extLst>
                    <a:ext uri="{FF2B5EF4-FFF2-40B4-BE49-F238E27FC236}">
                      <a16:creationId xmlns:a16="http://schemas.microsoft.com/office/drawing/2014/main" id="{00837BD8-C7AB-3844-8DAC-C081C5A2500E}"/>
                    </a:ext>
                  </a:extLst>
                </p:cNvPr>
                <p:cNvPicPr/>
                <p:nvPr/>
              </p:nvPicPr>
              <p:blipFill>
                <a:blip r:embed="rId195"/>
                <a:stretch>
                  <a:fillRect/>
                </a:stretch>
              </p:blipFill>
              <p:spPr>
                <a:xfrm>
                  <a:off x="6578200" y="4764667"/>
                  <a:ext cx="239400" cy="233946"/>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1" name="Ink 130">
                  <a:extLst>
                    <a:ext uri="{FF2B5EF4-FFF2-40B4-BE49-F238E27FC236}">
                      <a16:creationId xmlns:a16="http://schemas.microsoft.com/office/drawing/2014/main" id="{1E07B91C-83E0-6643-9E5E-8790771A1FB6}"/>
                    </a:ext>
                  </a:extLst>
                </p14:cNvPr>
                <p14:cNvContentPartPr/>
                <p14:nvPr/>
              </p14:nvContentPartPr>
              <p14:xfrm>
                <a:off x="6802120" y="4775440"/>
                <a:ext cx="96840" cy="106560"/>
              </p14:xfrm>
            </p:contentPart>
          </mc:Choice>
          <mc:Fallback>
            <p:pic>
              <p:nvPicPr>
                <p:cNvPr id="131" name="Ink 130">
                  <a:extLst>
                    <a:ext uri="{FF2B5EF4-FFF2-40B4-BE49-F238E27FC236}">
                      <a16:creationId xmlns:a16="http://schemas.microsoft.com/office/drawing/2014/main" id="{1E07B91C-83E0-6643-9E5E-8790771A1FB6}"/>
                    </a:ext>
                  </a:extLst>
                </p:cNvPr>
                <p:cNvPicPr/>
                <p:nvPr/>
              </p:nvPicPr>
              <p:blipFill>
                <a:blip r:embed="rId197"/>
                <a:stretch>
                  <a:fillRect/>
                </a:stretch>
              </p:blipFill>
              <p:spPr>
                <a:xfrm>
                  <a:off x="6786640" y="4759960"/>
                  <a:ext cx="1274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2" name="Ink 131">
                  <a:extLst>
                    <a:ext uri="{FF2B5EF4-FFF2-40B4-BE49-F238E27FC236}">
                      <a16:creationId xmlns:a16="http://schemas.microsoft.com/office/drawing/2014/main" id="{65B1EBD9-265A-9049-B501-D9296C36430E}"/>
                    </a:ext>
                  </a:extLst>
                </p14:cNvPr>
                <p14:cNvContentPartPr/>
                <p14:nvPr/>
              </p14:nvContentPartPr>
              <p14:xfrm>
                <a:off x="7005160" y="4719280"/>
                <a:ext cx="56160" cy="289800"/>
              </p14:xfrm>
            </p:contentPart>
          </mc:Choice>
          <mc:Fallback>
            <p:pic>
              <p:nvPicPr>
                <p:cNvPr id="132" name="Ink 131">
                  <a:extLst>
                    <a:ext uri="{FF2B5EF4-FFF2-40B4-BE49-F238E27FC236}">
                      <a16:creationId xmlns:a16="http://schemas.microsoft.com/office/drawing/2014/main" id="{65B1EBD9-265A-9049-B501-D9296C36430E}"/>
                    </a:ext>
                  </a:extLst>
                </p:cNvPr>
                <p:cNvPicPr/>
                <p:nvPr/>
              </p:nvPicPr>
              <p:blipFill>
                <a:blip r:embed="rId199"/>
                <a:stretch>
                  <a:fillRect/>
                </a:stretch>
              </p:blipFill>
              <p:spPr>
                <a:xfrm>
                  <a:off x="6989779" y="4703800"/>
                  <a:ext cx="86565"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3" name="Ink 132">
                  <a:extLst>
                    <a:ext uri="{FF2B5EF4-FFF2-40B4-BE49-F238E27FC236}">
                      <a16:creationId xmlns:a16="http://schemas.microsoft.com/office/drawing/2014/main" id="{D27A32CA-A250-DF4B-8011-240A0094CCF6}"/>
                    </a:ext>
                  </a:extLst>
                </p14:cNvPr>
                <p14:cNvContentPartPr/>
                <p14:nvPr/>
              </p14:nvContentPartPr>
              <p14:xfrm>
                <a:off x="6963760" y="4800280"/>
                <a:ext cx="117720" cy="5400"/>
              </p14:xfrm>
            </p:contentPart>
          </mc:Choice>
          <mc:Fallback>
            <p:pic>
              <p:nvPicPr>
                <p:cNvPr id="133" name="Ink 132">
                  <a:extLst>
                    <a:ext uri="{FF2B5EF4-FFF2-40B4-BE49-F238E27FC236}">
                      <a16:creationId xmlns:a16="http://schemas.microsoft.com/office/drawing/2014/main" id="{D27A32CA-A250-DF4B-8011-240A0094CCF6}"/>
                    </a:ext>
                  </a:extLst>
                </p:cNvPr>
                <p:cNvPicPr/>
                <p:nvPr/>
              </p:nvPicPr>
              <p:blipFill>
                <a:blip r:embed="rId201"/>
                <a:stretch>
                  <a:fillRect/>
                </a:stretch>
              </p:blipFill>
              <p:spPr>
                <a:xfrm>
                  <a:off x="6948280" y="4784800"/>
                  <a:ext cx="1483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4" name="Ink 133">
                  <a:extLst>
                    <a:ext uri="{FF2B5EF4-FFF2-40B4-BE49-F238E27FC236}">
                      <a16:creationId xmlns:a16="http://schemas.microsoft.com/office/drawing/2014/main" id="{49800D9D-C503-8B47-BBE7-BE6438E09CFE}"/>
                    </a:ext>
                  </a:extLst>
                </p14:cNvPr>
                <p14:cNvContentPartPr/>
                <p14:nvPr/>
              </p14:nvContentPartPr>
              <p14:xfrm>
                <a:off x="7101640" y="4739440"/>
                <a:ext cx="127440" cy="86760"/>
              </p14:xfrm>
            </p:contentPart>
          </mc:Choice>
          <mc:Fallback>
            <p:pic>
              <p:nvPicPr>
                <p:cNvPr id="134" name="Ink 133">
                  <a:extLst>
                    <a:ext uri="{FF2B5EF4-FFF2-40B4-BE49-F238E27FC236}">
                      <a16:creationId xmlns:a16="http://schemas.microsoft.com/office/drawing/2014/main" id="{49800D9D-C503-8B47-BBE7-BE6438E09CFE}"/>
                    </a:ext>
                  </a:extLst>
                </p:cNvPr>
                <p:cNvPicPr/>
                <p:nvPr/>
              </p:nvPicPr>
              <p:blipFill>
                <a:blip r:embed="rId203"/>
                <a:stretch>
                  <a:fillRect/>
                </a:stretch>
              </p:blipFill>
              <p:spPr>
                <a:xfrm>
                  <a:off x="7086116" y="4723895"/>
                  <a:ext cx="158127" cy="117488"/>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5" name="Ink 134">
                  <a:extLst>
                    <a:ext uri="{FF2B5EF4-FFF2-40B4-BE49-F238E27FC236}">
                      <a16:creationId xmlns:a16="http://schemas.microsoft.com/office/drawing/2014/main" id="{44D33163-52B7-7848-BD42-2856717C7D75}"/>
                    </a:ext>
                  </a:extLst>
                </p14:cNvPr>
                <p14:cNvContentPartPr/>
                <p14:nvPr/>
              </p14:nvContentPartPr>
              <p14:xfrm>
                <a:off x="7223680" y="4719280"/>
                <a:ext cx="106920" cy="91800"/>
              </p14:xfrm>
            </p:contentPart>
          </mc:Choice>
          <mc:Fallback>
            <p:pic>
              <p:nvPicPr>
                <p:cNvPr id="135" name="Ink 134">
                  <a:extLst>
                    <a:ext uri="{FF2B5EF4-FFF2-40B4-BE49-F238E27FC236}">
                      <a16:creationId xmlns:a16="http://schemas.microsoft.com/office/drawing/2014/main" id="{44D33163-52B7-7848-BD42-2856717C7D75}"/>
                    </a:ext>
                  </a:extLst>
                </p:cNvPr>
                <p:cNvPicPr/>
                <p:nvPr/>
              </p:nvPicPr>
              <p:blipFill>
                <a:blip r:embed="rId205"/>
                <a:stretch>
                  <a:fillRect/>
                </a:stretch>
              </p:blipFill>
              <p:spPr>
                <a:xfrm>
                  <a:off x="7208252" y="4703800"/>
                  <a:ext cx="137417"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6" name="Ink 135">
                  <a:extLst>
                    <a:ext uri="{FF2B5EF4-FFF2-40B4-BE49-F238E27FC236}">
                      <a16:creationId xmlns:a16="http://schemas.microsoft.com/office/drawing/2014/main" id="{EF719F97-7258-2D41-B297-B4AAE75364D8}"/>
                    </a:ext>
                  </a:extLst>
                </p14:cNvPr>
                <p14:cNvContentPartPr/>
                <p14:nvPr/>
              </p14:nvContentPartPr>
              <p14:xfrm>
                <a:off x="7345360" y="4617400"/>
                <a:ext cx="36000" cy="168120"/>
              </p14:xfrm>
            </p:contentPart>
          </mc:Choice>
          <mc:Fallback>
            <p:pic>
              <p:nvPicPr>
                <p:cNvPr id="136" name="Ink 135">
                  <a:extLst>
                    <a:ext uri="{FF2B5EF4-FFF2-40B4-BE49-F238E27FC236}">
                      <a16:creationId xmlns:a16="http://schemas.microsoft.com/office/drawing/2014/main" id="{EF719F97-7258-2D41-B297-B4AAE75364D8}"/>
                    </a:ext>
                  </a:extLst>
                </p:cNvPr>
                <p:cNvPicPr/>
                <p:nvPr/>
              </p:nvPicPr>
              <p:blipFill>
                <a:blip r:embed="rId207"/>
                <a:stretch>
                  <a:fillRect/>
                </a:stretch>
              </p:blipFill>
              <p:spPr>
                <a:xfrm>
                  <a:off x="7329880" y="4601920"/>
                  <a:ext cx="666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7" name="Ink 136">
                  <a:extLst>
                    <a:ext uri="{FF2B5EF4-FFF2-40B4-BE49-F238E27FC236}">
                      <a16:creationId xmlns:a16="http://schemas.microsoft.com/office/drawing/2014/main" id="{BD53FFAF-8B16-2F49-86B8-851514613CFA}"/>
                    </a:ext>
                  </a:extLst>
                </p14:cNvPr>
                <p14:cNvContentPartPr/>
                <p14:nvPr/>
              </p14:nvContentPartPr>
              <p14:xfrm>
                <a:off x="7386040" y="4688680"/>
                <a:ext cx="91800" cy="5400"/>
              </p14:xfrm>
            </p:contentPart>
          </mc:Choice>
          <mc:Fallback>
            <p:pic>
              <p:nvPicPr>
                <p:cNvPr id="137" name="Ink 136">
                  <a:extLst>
                    <a:ext uri="{FF2B5EF4-FFF2-40B4-BE49-F238E27FC236}">
                      <a16:creationId xmlns:a16="http://schemas.microsoft.com/office/drawing/2014/main" id="{BD53FFAF-8B16-2F49-86B8-851514613CFA}"/>
                    </a:ext>
                  </a:extLst>
                </p:cNvPr>
                <p:cNvPicPr/>
                <p:nvPr/>
              </p:nvPicPr>
              <p:blipFill>
                <a:blip r:embed="rId209"/>
                <a:stretch>
                  <a:fillRect/>
                </a:stretch>
              </p:blipFill>
              <p:spPr>
                <a:xfrm>
                  <a:off x="7370560" y="4674167"/>
                  <a:ext cx="122400" cy="34088"/>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8" name="Ink 137">
                  <a:extLst>
                    <a:ext uri="{FF2B5EF4-FFF2-40B4-BE49-F238E27FC236}">
                      <a16:creationId xmlns:a16="http://schemas.microsoft.com/office/drawing/2014/main" id="{9F2B2CBD-D5DB-CD4F-8DFE-E87877ACF576}"/>
                    </a:ext>
                  </a:extLst>
                </p14:cNvPr>
                <p14:cNvContentPartPr/>
                <p14:nvPr/>
              </p14:nvContentPartPr>
              <p14:xfrm>
                <a:off x="7431760" y="4612360"/>
                <a:ext cx="30960" cy="168120"/>
              </p14:xfrm>
            </p:contentPart>
          </mc:Choice>
          <mc:Fallback>
            <p:pic>
              <p:nvPicPr>
                <p:cNvPr id="138" name="Ink 137">
                  <a:extLst>
                    <a:ext uri="{FF2B5EF4-FFF2-40B4-BE49-F238E27FC236}">
                      <a16:creationId xmlns:a16="http://schemas.microsoft.com/office/drawing/2014/main" id="{9F2B2CBD-D5DB-CD4F-8DFE-E87877ACF576}"/>
                    </a:ext>
                  </a:extLst>
                </p:cNvPr>
                <p:cNvPicPr/>
                <p:nvPr/>
              </p:nvPicPr>
              <p:blipFill>
                <a:blip r:embed="rId211"/>
                <a:stretch>
                  <a:fillRect/>
                </a:stretch>
              </p:blipFill>
              <p:spPr>
                <a:xfrm>
                  <a:off x="7416098" y="4596847"/>
                  <a:ext cx="61920" cy="19878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2">
            <p14:nvContentPartPr>
              <p14:cNvPr id="140" name="Ink 139">
                <a:extLst>
                  <a:ext uri="{FF2B5EF4-FFF2-40B4-BE49-F238E27FC236}">
                    <a16:creationId xmlns:a16="http://schemas.microsoft.com/office/drawing/2014/main" id="{EB92CF1E-776B-6847-A429-B2AAB4F3FB8D}"/>
                  </a:ext>
                </a:extLst>
              </p14:cNvPr>
              <p14:cNvContentPartPr/>
              <p14:nvPr/>
            </p14:nvContentPartPr>
            <p14:xfrm>
              <a:off x="144360" y="1730880"/>
              <a:ext cx="7371360" cy="3342960"/>
            </p14:xfrm>
          </p:contentPart>
        </mc:Choice>
        <mc:Fallback>
          <p:pic>
            <p:nvPicPr>
              <p:cNvPr id="140" name="Ink 139">
                <a:extLst>
                  <a:ext uri="{FF2B5EF4-FFF2-40B4-BE49-F238E27FC236}">
                    <a16:creationId xmlns:a16="http://schemas.microsoft.com/office/drawing/2014/main" id="{EB92CF1E-776B-6847-A429-B2AAB4F3FB8D}"/>
                  </a:ext>
                </a:extLst>
              </p:cNvPr>
              <p:cNvPicPr/>
              <p:nvPr/>
            </p:nvPicPr>
            <p:blipFill>
              <a:blip r:embed="rId213"/>
              <a:stretch>
                <a:fillRect/>
              </a:stretch>
            </p:blipFill>
            <p:spPr>
              <a:xfrm>
                <a:off x="135000" y="1721520"/>
                <a:ext cx="7390080" cy="3361680"/>
              </a:xfrm>
              <a:prstGeom prst="rect">
                <a:avLst/>
              </a:prstGeom>
            </p:spPr>
          </p:pic>
        </mc:Fallback>
      </mc:AlternateContent>
    </p:spTree>
    <p:extLst>
      <p:ext uri="{BB962C8B-B14F-4D97-AF65-F5344CB8AC3E}">
        <p14:creationId xmlns:p14="http://schemas.microsoft.com/office/powerpoint/2010/main" val="3275082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5400"/>
              <a:buFont typeface="Calibri"/>
              <a:buNone/>
            </a:pPr>
            <a:r>
              <a:rPr lang="en" sz="5400"/>
              <a:t>Q2</a:t>
            </a:r>
            <a:endParaRPr/>
          </a:p>
        </p:txBody>
      </p:sp>
      <p:sp>
        <p:nvSpPr>
          <p:cNvPr id="107" name="Google Shape;107;p16"/>
          <p:cNvSpPr txBox="1">
            <a:spLocks noGrp="1"/>
          </p:cNvSpPr>
          <p:nvPr>
            <p:ph type="subTitle" idx="1"/>
          </p:nvPr>
        </p:nvSpPr>
        <p:spPr>
          <a:xfrm>
            <a:off x="729627" y="3172899"/>
            <a:ext cx="7688100" cy="623437"/>
          </a:xfrm>
          <a:prstGeom prst="rect">
            <a:avLst/>
          </a:prstGeom>
          <a:noFill/>
          <a:ln>
            <a:noFill/>
          </a:ln>
        </p:spPr>
        <p:txBody>
          <a:bodyPr spcFirstLastPara="1" wrap="square" lIns="68575" tIns="34275" rIns="68575" bIns="34275" anchor="t" anchorCtr="0">
            <a:normAutofit/>
          </a:bodyPr>
          <a:lstStyle/>
          <a:p>
            <a:pPr marL="0" lvl="0" indent="0">
              <a:lnSpc>
                <a:spcPct val="85000"/>
              </a:lnSpc>
              <a:buClr>
                <a:schemeClr val="lt1"/>
              </a:buClr>
              <a:buSzPts val="2400"/>
            </a:pPr>
            <a:r>
              <a:rPr lang="en-US"/>
              <a:t>Page table structure</a:t>
            </a:r>
          </a:p>
        </p:txBody>
      </p:sp>
    </p:spTree>
    <p:extLst>
      <p:ext uri="{BB962C8B-B14F-4D97-AF65-F5344CB8AC3E}">
        <p14:creationId xmlns:p14="http://schemas.microsoft.com/office/powerpoint/2010/main" val="3807807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EF15-90C0-6D41-A29E-A5FB63C0D10C}"/>
              </a:ext>
            </a:extLst>
          </p:cNvPr>
          <p:cNvSpPr>
            <a:spLocks noGrp="1"/>
          </p:cNvSpPr>
          <p:nvPr>
            <p:ph type="title"/>
          </p:nvPr>
        </p:nvSpPr>
        <p:spPr/>
        <p:txBody>
          <a:bodyPr>
            <a:normAutofit fontScale="90000"/>
          </a:bodyPr>
          <a:lstStyle/>
          <a:p>
            <a:r>
              <a:rPr lang="en-US"/>
              <a:t>Q2a</a:t>
            </a:r>
          </a:p>
        </p:txBody>
      </p:sp>
      <p:sp>
        <p:nvSpPr>
          <p:cNvPr id="3" name="Text Placeholder 2">
            <a:extLst>
              <a:ext uri="{FF2B5EF4-FFF2-40B4-BE49-F238E27FC236}">
                <a16:creationId xmlns:a16="http://schemas.microsoft.com/office/drawing/2014/main" id="{635A1944-E156-CC4F-8CB6-192EA60763FF}"/>
              </a:ext>
            </a:extLst>
          </p:cNvPr>
          <p:cNvSpPr>
            <a:spLocks noGrp="1"/>
          </p:cNvSpPr>
          <p:nvPr>
            <p:ph type="body" idx="1"/>
          </p:nvPr>
        </p:nvSpPr>
        <p:spPr/>
        <p:txBody>
          <a:bodyPr/>
          <a:lstStyle/>
          <a:p>
            <a:pPr marL="146050" indent="0">
              <a:buNone/>
            </a:pPr>
            <a:r>
              <a:rPr lang="en-SG"/>
              <a:t>Direct paging is used. What is the total space needed for all page tables used?</a:t>
            </a:r>
          </a:p>
          <a:p>
            <a:endParaRPr lang="en-US"/>
          </a:p>
        </p:txBody>
      </p:sp>
      <p:pic>
        <p:nvPicPr>
          <p:cNvPr id="4" name="Picture 3">
            <a:extLst>
              <a:ext uri="{FF2B5EF4-FFF2-40B4-BE49-F238E27FC236}">
                <a16:creationId xmlns:a16="http://schemas.microsoft.com/office/drawing/2014/main" id="{92984E43-ED63-DC4D-9888-5A90129DDD65}"/>
              </a:ext>
            </a:extLst>
          </p:cNvPr>
          <p:cNvPicPr>
            <a:picLocks noChangeAspect="1"/>
          </p:cNvPicPr>
          <p:nvPr/>
        </p:nvPicPr>
        <p:blipFill>
          <a:blip r:embed="rId2"/>
          <a:stretch>
            <a:fillRect/>
          </a:stretch>
        </p:blipFill>
        <p:spPr>
          <a:xfrm>
            <a:off x="4946010" y="7850"/>
            <a:ext cx="4197990" cy="1478256"/>
          </a:xfrm>
          <a:prstGeom prst="rect">
            <a:avLst/>
          </a:prstGeom>
        </p:spPr>
      </p:pic>
      <p:sp>
        <p:nvSpPr>
          <p:cNvPr id="5" name="TextBox 4">
            <a:extLst>
              <a:ext uri="{FF2B5EF4-FFF2-40B4-BE49-F238E27FC236}">
                <a16:creationId xmlns:a16="http://schemas.microsoft.com/office/drawing/2014/main" id="{4860FA54-E2B5-4348-8846-9C8262C52001}"/>
              </a:ext>
            </a:extLst>
          </p:cNvPr>
          <p:cNvSpPr txBox="1"/>
          <p:nvPr/>
        </p:nvSpPr>
        <p:spPr>
          <a:xfrm>
            <a:off x="8277255" y="687539"/>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10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D7DDF6A1-5693-9B45-9DBA-CBC4F2D7DCF5}"/>
              </a:ext>
            </a:extLst>
          </p:cNvPr>
          <p:cNvSpPr txBox="1"/>
          <p:nvPr/>
        </p:nvSpPr>
        <p:spPr>
          <a:xfrm>
            <a:off x="8406490" y="502884"/>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9</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D38EB8F4-72E2-334C-933A-0808E7C0E050}"/>
                  </a:ext>
                </a:extLst>
              </p14:cNvPr>
              <p14:cNvContentPartPr/>
              <p14:nvPr/>
            </p14:nvContentPartPr>
            <p14:xfrm>
              <a:off x="5058360" y="177120"/>
              <a:ext cx="4085640" cy="1566720"/>
            </p14:xfrm>
          </p:contentPart>
        </mc:Choice>
        <mc:Fallback>
          <p:pic>
            <p:nvPicPr>
              <p:cNvPr id="7" name="Ink 6">
                <a:extLst>
                  <a:ext uri="{FF2B5EF4-FFF2-40B4-BE49-F238E27FC236}">
                    <a16:creationId xmlns:a16="http://schemas.microsoft.com/office/drawing/2014/main" id="{D38EB8F4-72E2-334C-933A-0808E7C0E050}"/>
                  </a:ext>
                </a:extLst>
              </p:cNvPr>
              <p:cNvPicPr/>
              <p:nvPr/>
            </p:nvPicPr>
            <p:blipFill>
              <a:blip r:embed="rId4"/>
              <a:stretch>
                <a:fillRect/>
              </a:stretch>
            </p:blipFill>
            <p:spPr>
              <a:xfrm>
                <a:off x="5049000" y="167760"/>
                <a:ext cx="4104360" cy="1585440"/>
              </a:xfrm>
              <a:prstGeom prst="rect">
                <a:avLst/>
              </a:prstGeom>
            </p:spPr>
          </p:pic>
        </mc:Fallback>
      </mc:AlternateContent>
    </p:spTree>
    <p:extLst>
      <p:ext uri="{BB962C8B-B14F-4D97-AF65-F5344CB8AC3E}">
        <p14:creationId xmlns:p14="http://schemas.microsoft.com/office/powerpoint/2010/main" val="576496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EF15-90C0-6D41-A29E-A5FB63C0D10C}"/>
              </a:ext>
            </a:extLst>
          </p:cNvPr>
          <p:cNvSpPr>
            <a:spLocks noGrp="1"/>
          </p:cNvSpPr>
          <p:nvPr>
            <p:ph type="title"/>
          </p:nvPr>
        </p:nvSpPr>
        <p:spPr/>
        <p:txBody>
          <a:bodyPr>
            <a:normAutofit fontScale="90000"/>
          </a:bodyPr>
          <a:lstStyle/>
          <a:p>
            <a:r>
              <a:rPr lang="en-US"/>
              <a:t>Q2a</a:t>
            </a:r>
          </a:p>
        </p:txBody>
      </p:sp>
      <p:sp>
        <p:nvSpPr>
          <p:cNvPr id="3" name="Text Placeholder 2">
            <a:extLst>
              <a:ext uri="{FF2B5EF4-FFF2-40B4-BE49-F238E27FC236}">
                <a16:creationId xmlns:a16="http://schemas.microsoft.com/office/drawing/2014/main" id="{635A1944-E156-CC4F-8CB6-192EA60763FF}"/>
              </a:ext>
            </a:extLst>
          </p:cNvPr>
          <p:cNvSpPr>
            <a:spLocks noGrp="1"/>
          </p:cNvSpPr>
          <p:nvPr>
            <p:ph type="body" idx="1"/>
          </p:nvPr>
        </p:nvSpPr>
        <p:spPr/>
        <p:txBody>
          <a:bodyPr/>
          <a:lstStyle/>
          <a:p>
            <a:pPr marL="146050" indent="0">
              <a:buNone/>
            </a:pPr>
            <a:r>
              <a:rPr lang="en-SG"/>
              <a:t>Direct</a:t>
            </a:r>
            <a:r>
              <a:rPr lang="zh-CN" altLang="en-US"/>
              <a:t> </a:t>
            </a:r>
            <a:r>
              <a:rPr lang="en-US" altLang="zh-CN"/>
              <a:t>paging </a:t>
            </a:r>
            <a:r>
              <a:rPr lang="en-SG"/>
              <a:t>is used</a:t>
            </a:r>
            <a:r>
              <a:rPr lang="en-US" altLang="zh-CN"/>
              <a:t>.</a:t>
            </a:r>
            <a:r>
              <a:rPr lang="en-SG"/>
              <a:t> What is the total space needed for all page tables used?</a:t>
            </a:r>
          </a:p>
          <a:p>
            <a:endParaRPr lang="en-US"/>
          </a:p>
          <a:p>
            <a:r>
              <a:rPr lang="en-US"/>
              <a:t>Number of page table entries = 2</a:t>
            </a:r>
            <a:r>
              <a:rPr lang="en-US" baseline="30000"/>
              <a:t>32</a:t>
            </a:r>
            <a:r>
              <a:rPr lang="en-US"/>
              <a:t> / 2</a:t>
            </a:r>
            <a:r>
              <a:rPr lang="en-US" baseline="30000"/>
              <a:t>12</a:t>
            </a:r>
            <a:r>
              <a:rPr lang="en-US"/>
              <a:t> = 2</a:t>
            </a:r>
            <a:r>
              <a:rPr lang="en-US" baseline="30000"/>
              <a:t>20</a:t>
            </a:r>
            <a:r>
              <a:rPr lang="en-US"/>
              <a:t> </a:t>
            </a:r>
          </a:p>
          <a:p>
            <a:r>
              <a:rPr lang="en-US"/>
              <a:t>Size of page table = 2</a:t>
            </a:r>
            <a:r>
              <a:rPr lang="en-US" baseline="30000"/>
              <a:t>20</a:t>
            </a:r>
            <a:r>
              <a:rPr lang="en-US"/>
              <a:t> * 4 = 4 MB </a:t>
            </a:r>
          </a:p>
          <a:p>
            <a:r>
              <a:rPr lang="en-GB"/>
              <a:t>Each process has its own page table, so total is 4 MB * 4 = 16 MB </a:t>
            </a:r>
          </a:p>
          <a:p>
            <a:endParaRPr lang="en-US"/>
          </a:p>
          <a:p>
            <a:endParaRPr lang="en-US"/>
          </a:p>
          <a:p>
            <a:endParaRPr lang="en-US"/>
          </a:p>
        </p:txBody>
      </p:sp>
      <p:pic>
        <p:nvPicPr>
          <p:cNvPr id="4" name="Picture 3">
            <a:extLst>
              <a:ext uri="{FF2B5EF4-FFF2-40B4-BE49-F238E27FC236}">
                <a16:creationId xmlns:a16="http://schemas.microsoft.com/office/drawing/2014/main" id="{92984E43-ED63-DC4D-9888-5A90129DDD65}"/>
              </a:ext>
            </a:extLst>
          </p:cNvPr>
          <p:cNvPicPr>
            <a:picLocks noChangeAspect="1"/>
          </p:cNvPicPr>
          <p:nvPr/>
        </p:nvPicPr>
        <p:blipFill>
          <a:blip r:embed="rId2"/>
          <a:stretch>
            <a:fillRect/>
          </a:stretch>
        </p:blipFill>
        <p:spPr>
          <a:xfrm>
            <a:off x="4946010" y="7850"/>
            <a:ext cx="4197990" cy="1478256"/>
          </a:xfrm>
          <a:prstGeom prst="rect">
            <a:avLst/>
          </a:prstGeom>
        </p:spPr>
      </p:pic>
      <p:sp>
        <p:nvSpPr>
          <p:cNvPr id="5" name="TextBox 4">
            <a:extLst>
              <a:ext uri="{FF2B5EF4-FFF2-40B4-BE49-F238E27FC236}">
                <a16:creationId xmlns:a16="http://schemas.microsoft.com/office/drawing/2014/main" id="{81827AF8-1122-0942-BFC2-476CFF906457}"/>
              </a:ext>
            </a:extLst>
          </p:cNvPr>
          <p:cNvSpPr txBox="1"/>
          <p:nvPr/>
        </p:nvSpPr>
        <p:spPr>
          <a:xfrm>
            <a:off x="8277255" y="687539"/>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10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51A3594-589E-C644-AF97-D0DDB9F43F82}"/>
              </a:ext>
            </a:extLst>
          </p:cNvPr>
          <p:cNvSpPr txBox="1"/>
          <p:nvPr/>
        </p:nvSpPr>
        <p:spPr>
          <a:xfrm>
            <a:off x="8406490" y="502884"/>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9</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BB83774-9F5B-5045-99F9-20F9ACD91422}"/>
                  </a:ext>
                </a:extLst>
              </p14:cNvPr>
              <p14:cNvContentPartPr/>
              <p14:nvPr/>
            </p14:nvContentPartPr>
            <p14:xfrm>
              <a:off x="2696040" y="754200"/>
              <a:ext cx="3359880" cy="2023920"/>
            </p14:xfrm>
          </p:contentPart>
        </mc:Choice>
        <mc:Fallback>
          <p:pic>
            <p:nvPicPr>
              <p:cNvPr id="7" name="Ink 6">
                <a:extLst>
                  <a:ext uri="{FF2B5EF4-FFF2-40B4-BE49-F238E27FC236}">
                    <a16:creationId xmlns:a16="http://schemas.microsoft.com/office/drawing/2014/main" id="{8BB83774-9F5B-5045-99F9-20F9ACD91422}"/>
                  </a:ext>
                </a:extLst>
              </p:cNvPr>
              <p:cNvPicPr/>
              <p:nvPr/>
            </p:nvPicPr>
            <p:blipFill>
              <a:blip r:embed="rId4"/>
              <a:stretch>
                <a:fillRect/>
              </a:stretch>
            </p:blipFill>
            <p:spPr>
              <a:xfrm>
                <a:off x="2686680" y="744840"/>
                <a:ext cx="3378600" cy="2042640"/>
              </a:xfrm>
              <a:prstGeom prst="rect">
                <a:avLst/>
              </a:prstGeom>
            </p:spPr>
          </p:pic>
        </mc:Fallback>
      </mc:AlternateContent>
    </p:spTree>
    <p:extLst>
      <p:ext uri="{BB962C8B-B14F-4D97-AF65-F5344CB8AC3E}">
        <p14:creationId xmlns:p14="http://schemas.microsoft.com/office/powerpoint/2010/main" val="417935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EF15-90C0-6D41-A29E-A5FB63C0D10C}"/>
              </a:ext>
            </a:extLst>
          </p:cNvPr>
          <p:cNvSpPr>
            <a:spLocks noGrp="1"/>
          </p:cNvSpPr>
          <p:nvPr>
            <p:ph type="title"/>
          </p:nvPr>
        </p:nvSpPr>
        <p:spPr/>
        <p:txBody>
          <a:bodyPr>
            <a:normAutofit fontScale="90000"/>
          </a:bodyPr>
          <a:lstStyle/>
          <a:p>
            <a:r>
              <a:rPr lang="en-US"/>
              <a:t>Q2b</a:t>
            </a:r>
          </a:p>
        </p:txBody>
      </p:sp>
      <p:sp>
        <p:nvSpPr>
          <p:cNvPr id="3" name="Text Placeholder 2">
            <a:extLst>
              <a:ext uri="{FF2B5EF4-FFF2-40B4-BE49-F238E27FC236}">
                <a16:creationId xmlns:a16="http://schemas.microsoft.com/office/drawing/2014/main" id="{635A1944-E156-CC4F-8CB6-192EA60763FF}"/>
              </a:ext>
            </a:extLst>
          </p:cNvPr>
          <p:cNvSpPr>
            <a:spLocks noGrp="1"/>
          </p:cNvSpPr>
          <p:nvPr>
            <p:ph type="body" idx="1"/>
          </p:nvPr>
        </p:nvSpPr>
        <p:spPr/>
        <p:txBody>
          <a:bodyPr/>
          <a:lstStyle/>
          <a:p>
            <a:pPr marL="146050" indent="0">
              <a:buNone/>
            </a:pPr>
            <a:r>
              <a:rPr lang="en-SG"/>
              <a:t>2-level paging is used</a:t>
            </a:r>
            <a:r>
              <a:rPr lang="en-US" altLang="zh-CN"/>
              <a:t>.</a:t>
            </a:r>
            <a:r>
              <a:rPr lang="en-SG"/>
              <a:t> What is the total space needed for all page tables used?</a:t>
            </a:r>
          </a:p>
          <a:p>
            <a:endParaRPr lang="en-US"/>
          </a:p>
        </p:txBody>
      </p:sp>
      <p:pic>
        <p:nvPicPr>
          <p:cNvPr id="4" name="Picture 3">
            <a:extLst>
              <a:ext uri="{FF2B5EF4-FFF2-40B4-BE49-F238E27FC236}">
                <a16:creationId xmlns:a16="http://schemas.microsoft.com/office/drawing/2014/main" id="{92984E43-ED63-DC4D-9888-5A90129DDD65}"/>
              </a:ext>
            </a:extLst>
          </p:cNvPr>
          <p:cNvPicPr>
            <a:picLocks noChangeAspect="1"/>
          </p:cNvPicPr>
          <p:nvPr/>
        </p:nvPicPr>
        <p:blipFill>
          <a:blip r:embed="rId2"/>
          <a:stretch>
            <a:fillRect/>
          </a:stretch>
        </p:blipFill>
        <p:spPr>
          <a:xfrm>
            <a:off x="4946010" y="7850"/>
            <a:ext cx="4197990" cy="1478256"/>
          </a:xfrm>
          <a:prstGeom prst="rect">
            <a:avLst/>
          </a:prstGeom>
        </p:spPr>
      </p:pic>
      <p:sp>
        <p:nvSpPr>
          <p:cNvPr id="5" name="TextBox 4">
            <a:extLst>
              <a:ext uri="{FF2B5EF4-FFF2-40B4-BE49-F238E27FC236}">
                <a16:creationId xmlns:a16="http://schemas.microsoft.com/office/drawing/2014/main" id="{4860FA54-E2B5-4348-8846-9C8262C52001}"/>
              </a:ext>
            </a:extLst>
          </p:cNvPr>
          <p:cNvSpPr txBox="1"/>
          <p:nvPr/>
        </p:nvSpPr>
        <p:spPr>
          <a:xfrm>
            <a:off x="8277255" y="687539"/>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10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D7DDF6A1-5693-9B45-9DBA-CBC4F2D7DCF5}"/>
              </a:ext>
            </a:extLst>
          </p:cNvPr>
          <p:cNvSpPr txBox="1"/>
          <p:nvPr/>
        </p:nvSpPr>
        <p:spPr>
          <a:xfrm>
            <a:off x="8406490" y="502884"/>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9</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601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EF15-90C0-6D41-A29E-A5FB63C0D10C}"/>
              </a:ext>
            </a:extLst>
          </p:cNvPr>
          <p:cNvSpPr>
            <a:spLocks noGrp="1"/>
          </p:cNvSpPr>
          <p:nvPr>
            <p:ph type="title"/>
          </p:nvPr>
        </p:nvSpPr>
        <p:spPr/>
        <p:txBody>
          <a:bodyPr>
            <a:normAutofit fontScale="90000"/>
          </a:bodyPr>
          <a:lstStyle/>
          <a:p>
            <a:r>
              <a:rPr lang="en-US"/>
              <a:t>Q2b</a:t>
            </a:r>
          </a:p>
        </p:txBody>
      </p:sp>
      <p:sp>
        <p:nvSpPr>
          <p:cNvPr id="3" name="Text Placeholder 2">
            <a:extLst>
              <a:ext uri="{FF2B5EF4-FFF2-40B4-BE49-F238E27FC236}">
                <a16:creationId xmlns:a16="http://schemas.microsoft.com/office/drawing/2014/main" id="{635A1944-E156-CC4F-8CB6-192EA60763FF}"/>
              </a:ext>
            </a:extLst>
          </p:cNvPr>
          <p:cNvSpPr>
            <a:spLocks noGrp="1"/>
          </p:cNvSpPr>
          <p:nvPr>
            <p:ph type="body" idx="1"/>
          </p:nvPr>
        </p:nvSpPr>
        <p:spPr>
          <a:xfrm>
            <a:off x="729450" y="1460024"/>
            <a:ext cx="7688700" cy="3371858"/>
          </a:xfrm>
        </p:spPr>
        <p:txBody>
          <a:bodyPr>
            <a:normAutofit lnSpcReduction="10000"/>
          </a:bodyPr>
          <a:lstStyle/>
          <a:p>
            <a:pPr marL="146050" indent="0">
              <a:buNone/>
            </a:pPr>
            <a:r>
              <a:rPr lang="en-SG"/>
              <a:t>2-level paging is used</a:t>
            </a:r>
            <a:r>
              <a:rPr lang="en-US" altLang="zh-CN"/>
              <a:t>.</a:t>
            </a:r>
            <a:r>
              <a:rPr lang="en-SG"/>
              <a:t> What is the total space needed for all page tables used?</a:t>
            </a:r>
          </a:p>
          <a:p>
            <a:pPr marL="146050" indent="0">
              <a:buNone/>
            </a:pPr>
            <a:endParaRPr lang="en-SG"/>
          </a:p>
          <a:p>
            <a:r>
              <a:rPr lang="en-SG"/>
              <a:t>The page table will be split into smaller page tables, each fitting into a page.</a:t>
            </a:r>
          </a:p>
          <a:p>
            <a:r>
              <a:rPr lang="en-SG"/>
              <a:t>Number of PTE per smaller page table</a:t>
            </a:r>
          </a:p>
          <a:p>
            <a:pPr marL="146050" indent="0">
              <a:buNone/>
            </a:pPr>
            <a:r>
              <a:rPr lang="en-SG"/>
              <a:t>	= Page Size / PTE size</a:t>
            </a:r>
          </a:p>
          <a:p>
            <a:pPr marL="146050" indent="0">
              <a:buNone/>
            </a:pPr>
            <a:r>
              <a:rPr lang="en-SG"/>
              <a:t>	= 2</a:t>
            </a:r>
            <a:r>
              <a:rPr lang="en-SG" baseline="30000"/>
              <a:t>12</a:t>
            </a:r>
            <a:r>
              <a:rPr lang="en-SG"/>
              <a:t> / 2</a:t>
            </a:r>
            <a:r>
              <a:rPr lang="en-SG" baseline="30000"/>
              <a:t>2</a:t>
            </a:r>
            <a:r>
              <a:rPr lang="en-SG"/>
              <a:t> 	</a:t>
            </a:r>
          </a:p>
          <a:p>
            <a:pPr marL="146050" indent="0">
              <a:buNone/>
            </a:pPr>
            <a:r>
              <a:rPr lang="en-SG"/>
              <a:t>	= 2</a:t>
            </a:r>
            <a:r>
              <a:rPr lang="en-SG" baseline="30000"/>
              <a:t>10 </a:t>
            </a:r>
            <a:r>
              <a:rPr lang="en-SG"/>
              <a:t>entries per smaller page table</a:t>
            </a:r>
          </a:p>
          <a:p>
            <a:r>
              <a:rPr lang="en-SG"/>
              <a:t>Total Number of page table entries (PTE)	</a:t>
            </a:r>
          </a:p>
          <a:p>
            <a:pPr marL="146050" indent="0">
              <a:buNone/>
            </a:pPr>
            <a:r>
              <a:rPr lang="en-SG"/>
              <a:t>	= Total Memory / Page Size	</a:t>
            </a:r>
          </a:p>
          <a:p>
            <a:pPr marL="146050" indent="0">
              <a:buNone/>
            </a:pPr>
            <a:r>
              <a:rPr lang="en-SG"/>
              <a:t>	= 2</a:t>
            </a:r>
            <a:r>
              <a:rPr lang="en-SG" baseline="30000"/>
              <a:t>32</a:t>
            </a:r>
            <a:r>
              <a:rPr lang="en-SG"/>
              <a:t> / 2</a:t>
            </a:r>
            <a:r>
              <a:rPr lang="en-SG" baseline="30000"/>
              <a:t>12</a:t>
            </a:r>
            <a:r>
              <a:rPr lang="en-SG"/>
              <a:t> 	</a:t>
            </a:r>
          </a:p>
          <a:p>
            <a:pPr marL="146050" indent="0">
              <a:buNone/>
            </a:pPr>
            <a:r>
              <a:rPr lang="en-SG"/>
              <a:t>	= 2</a:t>
            </a:r>
            <a:r>
              <a:rPr lang="en-SG" baseline="30000"/>
              <a:t>20</a:t>
            </a:r>
            <a:r>
              <a:rPr lang="en-SG"/>
              <a:t> page table entries</a:t>
            </a:r>
          </a:p>
          <a:p>
            <a:r>
              <a:rPr lang="en-SG"/>
              <a:t>Total number of smaller page tables</a:t>
            </a:r>
          </a:p>
          <a:p>
            <a:pPr marL="146050" indent="0">
              <a:buNone/>
            </a:pPr>
            <a:r>
              <a:rPr lang="en-SG"/>
              <a:t>	= Total number of PTE / Number of PTE per smaller page table</a:t>
            </a:r>
          </a:p>
          <a:p>
            <a:pPr marL="146050" indent="0">
              <a:buNone/>
            </a:pPr>
            <a:r>
              <a:rPr lang="en-SG"/>
              <a:t>	= 2</a:t>
            </a:r>
            <a:r>
              <a:rPr lang="en-SG" baseline="30000"/>
              <a:t>20</a:t>
            </a:r>
            <a:r>
              <a:rPr lang="en-SG"/>
              <a:t> / 2</a:t>
            </a:r>
            <a:r>
              <a:rPr lang="en-SG" baseline="30000"/>
              <a:t>10</a:t>
            </a:r>
            <a:r>
              <a:rPr lang="en-SG"/>
              <a:t> 	</a:t>
            </a:r>
          </a:p>
          <a:p>
            <a:pPr marL="146050" indent="0">
              <a:buNone/>
            </a:pPr>
            <a:r>
              <a:rPr lang="en-SG"/>
              <a:t>	= 2</a:t>
            </a:r>
            <a:r>
              <a:rPr lang="en-SG" baseline="30000"/>
              <a:t>10</a:t>
            </a:r>
            <a:r>
              <a:rPr lang="en-SG"/>
              <a:t> smaller page tables</a:t>
            </a:r>
          </a:p>
          <a:p>
            <a:endParaRPr lang="en-US"/>
          </a:p>
        </p:txBody>
      </p:sp>
      <p:pic>
        <p:nvPicPr>
          <p:cNvPr id="4" name="Picture 3">
            <a:extLst>
              <a:ext uri="{FF2B5EF4-FFF2-40B4-BE49-F238E27FC236}">
                <a16:creationId xmlns:a16="http://schemas.microsoft.com/office/drawing/2014/main" id="{92984E43-ED63-DC4D-9888-5A90129DDD65}"/>
              </a:ext>
            </a:extLst>
          </p:cNvPr>
          <p:cNvPicPr>
            <a:picLocks noChangeAspect="1"/>
          </p:cNvPicPr>
          <p:nvPr/>
        </p:nvPicPr>
        <p:blipFill>
          <a:blip r:embed="rId2"/>
          <a:stretch>
            <a:fillRect/>
          </a:stretch>
        </p:blipFill>
        <p:spPr>
          <a:xfrm>
            <a:off x="4946010" y="7850"/>
            <a:ext cx="4197990" cy="1478256"/>
          </a:xfrm>
          <a:prstGeom prst="rect">
            <a:avLst/>
          </a:prstGeom>
        </p:spPr>
      </p:pic>
      <p:sp>
        <p:nvSpPr>
          <p:cNvPr id="5" name="TextBox 4">
            <a:extLst>
              <a:ext uri="{FF2B5EF4-FFF2-40B4-BE49-F238E27FC236}">
                <a16:creationId xmlns:a16="http://schemas.microsoft.com/office/drawing/2014/main" id="{4860FA54-E2B5-4348-8846-9C8262C52001}"/>
              </a:ext>
            </a:extLst>
          </p:cNvPr>
          <p:cNvSpPr txBox="1"/>
          <p:nvPr/>
        </p:nvSpPr>
        <p:spPr>
          <a:xfrm>
            <a:off x="8277255" y="687539"/>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10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D7DDF6A1-5693-9B45-9DBA-CBC4F2D7DCF5}"/>
              </a:ext>
            </a:extLst>
          </p:cNvPr>
          <p:cNvSpPr txBox="1"/>
          <p:nvPr/>
        </p:nvSpPr>
        <p:spPr>
          <a:xfrm>
            <a:off x="8406490" y="502884"/>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9</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C9EDB2B3-B7F6-9942-A4F7-B0FDEC4849DC}"/>
                  </a:ext>
                </a:extLst>
              </p14:cNvPr>
              <p14:cNvContentPartPr/>
              <p14:nvPr/>
            </p14:nvContentPartPr>
            <p14:xfrm>
              <a:off x="1281960" y="86400"/>
              <a:ext cx="5401080" cy="4822200"/>
            </p14:xfrm>
          </p:contentPart>
        </mc:Choice>
        <mc:Fallback>
          <p:pic>
            <p:nvPicPr>
              <p:cNvPr id="7" name="Ink 6">
                <a:extLst>
                  <a:ext uri="{FF2B5EF4-FFF2-40B4-BE49-F238E27FC236}">
                    <a16:creationId xmlns:a16="http://schemas.microsoft.com/office/drawing/2014/main" id="{C9EDB2B3-B7F6-9942-A4F7-B0FDEC4849DC}"/>
                  </a:ext>
                </a:extLst>
              </p:cNvPr>
              <p:cNvPicPr/>
              <p:nvPr/>
            </p:nvPicPr>
            <p:blipFill>
              <a:blip r:embed="rId4"/>
              <a:stretch>
                <a:fillRect/>
              </a:stretch>
            </p:blipFill>
            <p:spPr>
              <a:xfrm>
                <a:off x="1272600" y="77040"/>
                <a:ext cx="5419800" cy="4840920"/>
              </a:xfrm>
              <a:prstGeom prst="rect">
                <a:avLst/>
              </a:prstGeom>
            </p:spPr>
          </p:pic>
        </mc:Fallback>
      </mc:AlternateContent>
    </p:spTree>
    <p:extLst>
      <p:ext uri="{BB962C8B-B14F-4D97-AF65-F5344CB8AC3E}">
        <p14:creationId xmlns:p14="http://schemas.microsoft.com/office/powerpoint/2010/main" val="949174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EF15-90C0-6D41-A29E-A5FB63C0D10C}"/>
              </a:ext>
            </a:extLst>
          </p:cNvPr>
          <p:cNvSpPr>
            <a:spLocks noGrp="1"/>
          </p:cNvSpPr>
          <p:nvPr>
            <p:ph type="title"/>
          </p:nvPr>
        </p:nvSpPr>
        <p:spPr/>
        <p:txBody>
          <a:bodyPr>
            <a:normAutofit fontScale="90000"/>
          </a:bodyPr>
          <a:lstStyle/>
          <a:p>
            <a:r>
              <a:rPr lang="en-US"/>
              <a:t>Q2b</a:t>
            </a:r>
          </a:p>
        </p:txBody>
      </p:sp>
      <p:sp>
        <p:nvSpPr>
          <p:cNvPr id="3" name="Text Placeholder 2">
            <a:extLst>
              <a:ext uri="{FF2B5EF4-FFF2-40B4-BE49-F238E27FC236}">
                <a16:creationId xmlns:a16="http://schemas.microsoft.com/office/drawing/2014/main" id="{635A1944-E156-CC4F-8CB6-192EA60763FF}"/>
              </a:ext>
            </a:extLst>
          </p:cNvPr>
          <p:cNvSpPr>
            <a:spLocks noGrp="1"/>
          </p:cNvSpPr>
          <p:nvPr>
            <p:ph type="body" idx="1"/>
          </p:nvPr>
        </p:nvSpPr>
        <p:spPr>
          <a:xfrm>
            <a:off x="729450" y="1460024"/>
            <a:ext cx="5295965" cy="3371858"/>
          </a:xfrm>
        </p:spPr>
        <p:txBody>
          <a:bodyPr>
            <a:normAutofit lnSpcReduction="10000"/>
          </a:bodyPr>
          <a:lstStyle/>
          <a:p>
            <a:pPr marL="146050" indent="0">
              <a:buNone/>
            </a:pPr>
            <a:r>
              <a:rPr lang="en-SG"/>
              <a:t>2-level paging is used</a:t>
            </a:r>
            <a:r>
              <a:rPr lang="en-US" altLang="zh-CN"/>
              <a:t>.</a:t>
            </a:r>
            <a:r>
              <a:rPr lang="en-SG"/>
              <a:t> What is the total space needed for all page tables used?</a:t>
            </a:r>
          </a:p>
          <a:p>
            <a:pPr marL="146050" indent="0">
              <a:buNone/>
            </a:pPr>
            <a:endParaRPr lang="en-SG"/>
          </a:p>
          <a:p>
            <a:r>
              <a:rPr lang="en-SG"/>
              <a:t>Assuming the same size of entry is used in page directory, then a page directory is 2</a:t>
            </a:r>
            <a:r>
              <a:rPr lang="en-SG" baseline="30000"/>
              <a:t>10</a:t>
            </a:r>
            <a:r>
              <a:rPr lang="en-SG"/>
              <a:t> * 4 = 212 (4 KB) in size.</a:t>
            </a:r>
          </a:p>
          <a:p>
            <a:r>
              <a:rPr lang="en-SG"/>
              <a:t>A process uses only 512 MB = 2</a:t>
            </a:r>
            <a:r>
              <a:rPr lang="en-SG" baseline="30000"/>
              <a:t>29</a:t>
            </a:r>
            <a:r>
              <a:rPr lang="en-SG"/>
              <a:t> (512 MB) / 2</a:t>
            </a:r>
            <a:r>
              <a:rPr lang="en-SG" baseline="30000"/>
              <a:t>12</a:t>
            </a:r>
            <a:r>
              <a:rPr lang="en-SG"/>
              <a:t> (4 KB) = 2</a:t>
            </a:r>
            <a:r>
              <a:rPr lang="en-SG" baseline="30000"/>
              <a:t>17</a:t>
            </a:r>
            <a:r>
              <a:rPr lang="en-SG"/>
              <a:t> pages. </a:t>
            </a:r>
          </a:p>
          <a:p>
            <a:r>
              <a:rPr lang="en-SG"/>
              <a:t>So 2</a:t>
            </a:r>
            <a:r>
              <a:rPr lang="en-SG" baseline="30000"/>
              <a:t>17</a:t>
            </a:r>
            <a:r>
              <a:rPr lang="en-SG"/>
              <a:t> / 2</a:t>
            </a:r>
            <a:r>
              <a:rPr lang="en-SG" baseline="30000"/>
              <a:t>10</a:t>
            </a:r>
            <a:r>
              <a:rPr lang="en-SG"/>
              <a:t> = 2</a:t>
            </a:r>
            <a:r>
              <a:rPr lang="en-SG" baseline="30000"/>
              <a:t>7</a:t>
            </a:r>
            <a:r>
              <a:rPr lang="en-SG"/>
              <a:t> = 128 page table portions (smaller page table) are used</a:t>
            </a:r>
          </a:p>
          <a:p>
            <a:endParaRPr lang="en-SG"/>
          </a:p>
          <a:p>
            <a:r>
              <a:rPr lang="en-SG"/>
              <a:t>Overhead for a single process </a:t>
            </a:r>
          </a:p>
          <a:p>
            <a:pPr marL="146050" indent="0">
              <a:buNone/>
            </a:pPr>
            <a:r>
              <a:rPr lang="en-SG"/>
              <a:t>	= 1 page directory + 128 page table portions </a:t>
            </a:r>
          </a:p>
          <a:p>
            <a:pPr marL="146050" indent="0">
              <a:buNone/>
            </a:pPr>
            <a:r>
              <a:rPr lang="en-SG"/>
              <a:t>	= 4 KB + 128 * 4 KB</a:t>
            </a:r>
          </a:p>
          <a:p>
            <a:pPr marL="146050" indent="0">
              <a:buNone/>
            </a:pPr>
            <a:r>
              <a:rPr lang="en-SG"/>
              <a:t>	= 516 KB </a:t>
            </a:r>
          </a:p>
          <a:p>
            <a:r>
              <a:rPr lang="en-SG"/>
              <a:t>Total overhead = 516 KB * 4 = 2064 KB </a:t>
            </a:r>
          </a:p>
          <a:p>
            <a:endParaRPr lang="en-SG"/>
          </a:p>
          <a:p>
            <a:endParaRPr lang="en-US"/>
          </a:p>
        </p:txBody>
      </p:sp>
      <p:pic>
        <p:nvPicPr>
          <p:cNvPr id="4" name="Picture 3">
            <a:extLst>
              <a:ext uri="{FF2B5EF4-FFF2-40B4-BE49-F238E27FC236}">
                <a16:creationId xmlns:a16="http://schemas.microsoft.com/office/drawing/2014/main" id="{92984E43-ED63-DC4D-9888-5A90129DDD65}"/>
              </a:ext>
            </a:extLst>
          </p:cNvPr>
          <p:cNvPicPr>
            <a:picLocks noChangeAspect="1"/>
          </p:cNvPicPr>
          <p:nvPr/>
        </p:nvPicPr>
        <p:blipFill>
          <a:blip r:embed="rId2"/>
          <a:stretch>
            <a:fillRect/>
          </a:stretch>
        </p:blipFill>
        <p:spPr>
          <a:xfrm>
            <a:off x="4946010" y="7850"/>
            <a:ext cx="4197990" cy="1478256"/>
          </a:xfrm>
          <a:prstGeom prst="rect">
            <a:avLst/>
          </a:prstGeom>
        </p:spPr>
      </p:pic>
      <p:sp>
        <p:nvSpPr>
          <p:cNvPr id="5" name="TextBox 4">
            <a:extLst>
              <a:ext uri="{FF2B5EF4-FFF2-40B4-BE49-F238E27FC236}">
                <a16:creationId xmlns:a16="http://schemas.microsoft.com/office/drawing/2014/main" id="{4860FA54-E2B5-4348-8846-9C8262C52001}"/>
              </a:ext>
            </a:extLst>
          </p:cNvPr>
          <p:cNvSpPr txBox="1"/>
          <p:nvPr/>
        </p:nvSpPr>
        <p:spPr>
          <a:xfrm>
            <a:off x="8277255" y="687539"/>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10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D7DDF6A1-5693-9B45-9DBA-CBC4F2D7DCF5}"/>
              </a:ext>
            </a:extLst>
          </p:cNvPr>
          <p:cNvSpPr txBox="1"/>
          <p:nvPr/>
        </p:nvSpPr>
        <p:spPr>
          <a:xfrm>
            <a:off x="8406490" y="502884"/>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9</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59D8B5B8-C452-7449-9D85-CC652B8F73D1}"/>
                  </a:ext>
                </a:extLst>
              </p14:cNvPr>
              <p14:cNvContentPartPr/>
              <p14:nvPr/>
            </p14:nvContentPartPr>
            <p14:xfrm>
              <a:off x="1152000" y="201960"/>
              <a:ext cx="7891200" cy="4525560"/>
            </p14:xfrm>
          </p:contentPart>
        </mc:Choice>
        <mc:Fallback>
          <p:pic>
            <p:nvPicPr>
              <p:cNvPr id="7" name="Ink 6">
                <a:extLst>
                  <a:ext uri="{FF2B5EF4-FFF2-40B4-BE49-F238E27FC236}">
                    <a16:creationId xmlns:a16="http://schemas.microsoft.com/office/drawing/2014/main" id="{59D8B5B8-C452-7449-9D85-CC652B8F73D1}"/>
                  </a:ext>
                </a:extLst>
              </p:cNvPr>
              <p:cNvPicPr/>
              <p:nvPr/>
            </p:nvPicPr>
            <p:blipFill>
              <a:blip r:embed="rId4"/>
              <a:stretch>
                <a:fillRect/>
              </a:stretch>
            </p:blipFill>
            <p:spPr>
              <a:xfrm>
                <a:off x="1142640" y="192600"/>
                <a:ext cx="7909920" cy="4544280"/>
              </a:xfrm>
              <a:prstGeom prst="rect">
                <a:avLst/>
              </a:prstGeom>
            </p:spPr>
          </p:pic>
        </mc:Fallback>
      </mc:AlternateContent>
    </p:spTree>
    <p:extLst>
      <p:ext uri="{BB962C8B-B14F-4D97-AF65-F5344CB8AC3E}">
        <p14:creationId xmlns:p14="http://schemas.microsoft.com/office/powerpoint/2010/main" val="971692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5400"/>
              <a:buFont typeface="Calibri"/>
              <a:buNone/>
            </a:pPr>
            <a:r>
              <a:rPr lang="en" sz="5400"/>
              <a:t>Q1</a:t>
            </a:r>
            <a:endParaRPr/>
          </a:p>
        </p:txBody>
      </p:sp>
      <p:sp>
        <p:nvSpPr>
          <p:cNvPr id="107" name="Google Shape;107;p16"/>
          <p:cNvSpPr txBox="1">
            <a:spLocks noGrp="1"/>
          </p:cNvSpPr>
          <p:nvPr>
            <p:ph type="subTitle" idx="1"/>
          </p:nvPr>
        </p:nvSpPr>
        <p:spPr>
          <a:xfrm>
            <a:off x="729627" y="3172899"/>
            <a:ext cx="7688100" cy="623437"/>
          </a:xfrm>
          <a:prstGeom prst="rect">
            <a:avLst/>
          </a:prstGeom>
          <a:noFill/>
          <a:ln>
            <a:noFill/>
          </a:ln>
        </p:spPr>
        <p:txBody>
          <a:bodyPr spcFirstLastPara="1" wrap="square" lIns="68575" tIns="34275" rIns="68575" bIns="34275" anchor="t" anchorCtr="0">
            <a:normAutofit/>
          </a:bodyPr>
          <a:lstStyle/>
          <a:p>
            <a:pPr marL="0" lvl="0" indent="0">
              <a:lnSpc>
                <a:spcPct val="85000"/>
              </a:lnSpc>
              <a:buClr>
                <a:schemeClr val="lt1"/>
              </a:buClr>
              <a:buSzPts val="2400"/>
            </a:pPr>
            <a:r>
              <a:rPr lang="en-US"/>
              <a:t>Paging and Virtual memory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EF15-90C0-6D41-A29E-A5FB63C0D10C}"/>
              </a:ext>
            </a:extLst>
          </p:cNvPr>
          <p:cNvSpPr>
            <a:spLocks noGrp="1"/>
          </p:cNvSpPr>
          <p:nvPr>
            <p:ph type="title"/>
          </p:nvPr>
        </p:nvSpPr>
        <p:spPr/>
        <p:txBody>
          <a:bodyPr>
            <a:normAutofit fontScale="90000"/>
          </a:bodyPr>
          <a:lstStyle/>
          <a:p>
            <a:r>
              <a:rPr lang="en-US"/>
              <a:t>Q2c</a:t>
            </a:r>
          </a:p>
        </p:txBody>
      </p:sp>
      <p:sp>
        <p:nvSpPr>
          <p:cNvPr id="3" name="Text Placeholder 2">
            <a:extLst>
              <a:ext uri="{FF2B5EF4-FFF2-40B4-BE49-F238E27FC236}">
                <a16:creationId xmlns:a16="http://schemas.microsoft.com/office/drawing/2014/main" id="{635A1944-E156-CC4F-8CB6-192EA60763FF}"/>
              </a:ext>
            </a:extLst>
          </p:cNvPr>
          <p:cNvSpPr>
            <a:spLocks noGrp="1"/>
          </p:cNvSpPr>
          <p:nvPr>
            <p:ph type="body" idx="1"/>
          </p:nvPr>
        </p:nvSpPr>
        <p:spPr/>
        <p:txBody>
          <a:bodyPr/>
          <a:lstStyle/>
          <a:p>
            <a:pPr marL="146050" lvl="0" indent="0">
              <a:buNone/>
            </a:pPr>
            <a:r>
              <a:rPr lang="en-SG"/>
              <a:t>Inverted table is used. What is the total space needed? You can assume each inverted table entry takes 8 bytes.</a:t>
            </a:r>
          </a:p>
          <a:p>
            <a:endParaRPr lang="en-US"/>
          </a:p>
        </p:txBody>
      </p:sp>
      <p:pic>
        <p:nvPicPr>
          <p:cNvPr id="4" name="Picture 3">
            <a:extLst>
              <a:ext uri="{FF2B5EF4-FFF2-40B4-BE49-F238E27FC236}">
                <a16:creationId xmlns:a16="http://schemas.microsoft.com/office/drawing/2014/main" id="{92984E43-ED63-DC4D-9888-5A90129DDD65}"/>
              </a:ext>
            </a:extLst>
          </p:cNvPr>
          <p:cNvPicPr>
            <a:picLocks noChangeAspect="1"/>
          </p:cNvPicPr>
          <p:nvPr/>
        </p:nvPicPr>
        <p:blipFill>
          <a:blip r:embed="rId2"/>
          <a:stretch>
            <a:fillRect/>
          </a:stretch>
        </p:blipFill>
        <p:spPr>
          <a:xfrm>
            <a:off x="4946010" y="7850"/>
            <a:ext cx="4197990" cy="1478256"/>
          </a:xfrm>
          <a:prstGeom prst="rect">
            <a:avLst/>
          </a:prstGeom>
        </p:spPr>
      </p:pic>
      <p:sp>
        <p:nvSpPr>
          <p:cNvPr id="5" name="TextBox 4">
            <a:extLst>
              <a:ext uri="{FF2B5EF4-FFF2-40B4-BE49-F238E27FC236}">
                <a16:creationId xmlns:a16="http://schemas.microsoft.com/office/drawing/2014/main" id="{4860FA54-E2B5-4348-8846-9C8262C52001}"/>
              </a:ext>
            </a:extLst>
          </p:cNvPr>
          <p:cNvSpPr txBox="1"/>
          <p:nvPr/>
        </p:nvSpPr>
        <p:spPr>
          <a:xfrm>
            <a:off x="8277255" y="687539"/>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10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D7DDF6A1-5693-9B45-9DBA-CBC4F2D7DCF5}"/>
              </a:ext>
            </a:extLst>
          </p:cNvPr>
          <p:cNvSpPr txBox="1"/>
          <p:nvPr/>
        </p:nvSpPr>
        <p:spPr>
          <a:xfrm>
            <a:off x="8406490" y="502884"/>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9</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9DB79D1E-F876-FC49-99D5-9ABABB07526F}"/>
                  </a:ext>
                </a:extLst>
              </p14:cNvPr>
              <p14:cNvContentPartPr/>
              <p14:nvPr/>
            </p14:nvContentPartPr>
            <p14:xfrm>
              <a:off x="824400" y="1407240"/>
              <a:ext cx="7107120" cy="670320"/>
            </p14:xfrm>
          </p:contentPart>
        </mc:Choice>
        <mc:Fallback>
          <p:pic>
            <p:nvPicPr>
              <p:cNvPr id="7" name="Ink 6">
                <a:extLst>
                  <a:ext uri="{FF2B5EF4-FFF2-40B4-BE49-F238E27FC236}">
                    <a16:creationId xmlns:a16="http://schemas.microsoft.com/office/drawing/2014/main" id="{9DB79D1E-F876-FC49-99D5-9ABABB07526F}"/>
                  </a:ext>
                </a:extLst>
              </p:cNvPr>
              <p:cNvPicPr/>
              <p:nvPr/>
            </p:nvPicPr>
            <p:blipFill>
              <a:blip r:embed="rId4"/>
              <a:stretch>
                <a:fillRect/>
              </a:stretch>
            </p:blipFill>
            <p:spPr>
              <a:xfrm>
                <a:off x="815040" y="1397880"/>
                <a:ext cx="7125840" cy="689040"/>
              </a:xfrm>
              <a:prstGeom prst="rect">
                <a:avLst/>
              </a:prstGeom>
            </p:spPr>
          </p:pic>
        </mc:Fallback>
      </mc:AlternateContent>
    </p:spTree>
    <p:extLst>
      <p:ext uri="{BB962C8B-B14F-4D97-AF65-F5344CB8AC3E}">
        <p14:creationId xmlns:p14="http://schemas.microsoft.com/office/powerpoint/2010/main" val="387976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EF15-90C0-6D41-A29E-A5FB63C0D10C}"/>
              </a:ext>
            </a:extLst>
          </p:cNvPr>
          <p:cNvSpPr>
            <a:spLocks noGrp="1"/>
          </p:cNvSpPr>
          <p:nvPr>
            <p:ph type="title"/>
          </p:nvPr>
        </p:nvSpPr>
        <p:spPr/>
        <p:txBody>
          <a:bodyPr>
            <a:normAutofit fontScale="90000"/>
          </a:bodyPr>
          <a:lstStyle/>
          <a:p>
            <a:r>
              <a:rPr lang="en-US"/>
              <a:t>Q2c</a:t>
            </a:r>
          </a:p>
        </p:txBody>
      </p:sp>
      <p:sp>
        <p:nvSpPr>
          <p:cNvPr id="3" name="Text Placeholder 2">
            <a:extLst>
              <a:ext uri="{FF2B5EF4-FFF2-40B4-BE49-F238E27FC236}">
                <a16:creationId xmlns:a16="http://schemas.microsoft.com/office/drawing/2014/main" id="{635A1944-E156-CC4F-8CB6-192EA60763FF}"/>
              </a:ext>
            </a:extLst>
          </p:cNvPr>
          <p:cNvSpPr>
            <a:spLocks noGrp="1"/>
          </p:cNvSpPr>
          <p:nvPr>
            <p:ph type="body" idx="1"/>
          </p:nvPr>
        </p:nvSpPr>
        <p:spPr/>
        <p:txBody>
          <a:bodyPr/>
          <a:lstStyle/>
          <a:p>
            <a:pPr marL="146050" lvl="0" indent="0">
              <a:buNone/>
            </a:pPr>
            <a:r>
              <a:rPr lang="en-SG"/>
              <a:t>Inverted table is used. What is the total space needed? You can assume each inverted table entry takes 8 bytes.</a:t>
            </a:r>
          </a:p>
          <a:p>
            <a:endParaRPr lang="en-US"/>
          </a:p>
          <a:p>
            <a:pPr lvl="0"/>
            <a:r>
              <a:rPr lang="en-SG"/>
              <a:t>Number of physical frames is = 2</a:t>
            </a:r>
            <a:r>
              <a:rPr lang="en-SG" baseline="30000"/>
              <a:t>29</a:t>
            </a:r>
            <a:r>
              <a:rPr lang="en-SG"/>
              <a:t> (512 MB) / 2</a:t>
            </a:r>
            <a:r>
              <a:rPr lang="en-SG" baseline="30000"/>
              <a:t>12</a:t>
            </a:r>
            <a:r>
              <a:rPr lang="en-SG"/>
              <a:t> = 2</a:t>
            </a:r>
            <a:r>
              <a:rPr lang="en-SG" baseline="30000"/>
              <a:t>17</a:t>
            </a:r>
            <a:r>
              <a:rPr lang="en-SG"/>
              <a:t> frames</a:t>
            </a:r>
          </a:p>
          <a:p>
            <a:r>
              <a:rPr lang="en-SG"/>
              <a:t>A single frame table is used system wide, overhead = 2</a:t>
            </a:r>
            <a:r>
              <a:rPr lang="en-SG" baseline="30000"/>
              <a:t>17</a:t>
            </a:r>
            <a:r>
              <a:rPr lang="en-SG"/>
              <a:t> * 8 B = 2</a:t>
            </a:r>
            <a:r>
              <a:rPr lang="en-SG" baseline="30000"/>
              <a:t>20</a:t>
            </a:r>
            <a:r>
              <a:rPr lang="en-SG"/>
              <a:t> = 1 MB</a:t>
            </a:r>
          </a:p>
          <a:p>
            <a:endParaRPr lang="en-US"/>
          </a:p>
        </p:txBody>
      </p:sp>
      <p:pic>
        <p:nvPicPr>
          <p:cNvPr id="4" name="Picture 3">
            <a:extLst>
              <a:ext uri="{FF2B5EF4-FFF2-40B4-BE49-F238E27FC236}">
                <a16:creationId xmlns:a16="http://schemas.microsoft.com/office/drawing/2014/main" id="{92984E43-ED63-DC4D-9888-5A90129DDD65}"/>
              </a:ext>
            </a:extLst>
          </p:cNvPr>
          <p:cNvPicPr>
            <a:picLocks noChangeAspect="1"/>
          </p:cNvPicPr>
          <p:nvPr/>
        </p:nvPicPr>
        <p:blipFill>
          <a:blip r:embed="rId2"/>
          <a:stretch>
            <a:fillRect/>
          </a:stretch>
        </p:blipFill>
        <p:spPr>
          <a:xfrm>
            <a:off x="4946010" y="7850"/>
            <a:ext cx="4197990" cy="1478256"/>
          </a:xfrm>
          <a:prstGeom prst="rect">
            <a:avLst/>
          </a:prstGeom>
        </p:spPr>
      </p:pic>
      <p:sp>
        <p:nvSpPr>
          <p:cNvPr id="5" name="TextBox 4">
            <a:extLst>
              <a:ext uri="{FF2B5EF4-FFF2-40B4-BE49-F238E27FC236}">
                <a16:creationId xmlns:a16="http://schemas.microsoft.com/office/drawing/2014/main" id="{4860FA54-E2B5-4348-8846-9C8262C52001}"/>
              </a:ext>
            </a:extLst>
          </p:cNvPr>
          <p:cNvSpPr txBox="1"/>
          <p:nvPr/>
        </p:nvSpPr>
        <p:spPr>
          <a:xfrm>
            <a:off x="8277255" y="687539"/>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10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D7DDF6A1-5693-9B45-9DBA-CBC4F2D7DCF5}"/>
              </a:ext>
            </a:extLst>
          </p:cNvPr>
          <p:cNvSpPr txBox="1"/>
          <p:nvPr/>
        </p:nvSpPr>
        <p:spPr>
          <a:xfrm>
            <a:off x="8406490" y="502884"/>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9</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F7FF69DB-C63A-6948-BD09-2397F9C121CA}"/>
                  </a:ext>
                </a:extLst>
              </p14:cNvPr>
              <p14:cNvContentPartPr/>
              <p14:nvPr/>
            </p14:nvContentPartPr>
            <p14:xfrm>
              <a:off x="989280" y="210240"/>
              <a:ext cx="7272720" cy="2741040"/>
            </p14:xfrm>
          </p:contentPart>
        </mc:Choice>
        <mc:Fallback>
          <p:pic>
            <p:nvPicPr>
              <p:cNvPr id="7" name="Ink 6">
                <a:extLst>
                  <a:ext uri="{FF2B5EF4-FFF2-40B4-BE49-F238E27FC236}">
                    <a16:creationId xmlns:a16="http://schemas.microsoft.com/office/drawing/2014/main" id="{F7FF69DB-C63A-6948-BD09-2397F9C121CA}"/>
                  </a:ext>
                </a:extLst>
              </p:cNvPr>
              <p:cNvPicPr/>
              <p:nvPr/>
            </p:nvPicPr>
            <p:blipFill>
              <a:blip r:embed="rId4"/>
              <a:stretch>
                <a:fillRect/>
              </a:stretch>
            </p:blipFill>
            <p:spPr>
              <a:xfrm>
                <a:off x="979920" y="200880"/>
                <a:ext cx="7291440" cy="2759760"/>
              </a:xfrm>
              <a:prstGeom prst="rect">
                <a:avLst/>
              </a:prstGeom>
            </p:spPr>
          </p:pic>
        </mc:Fallback>
      </mc:AlternateContent>
    </p:spTree>
    <p:extLst>
      <p:ext uri="{BB962C8B-B14F-4D97-AF65-F5344CB8AC3E}">
        <p14:creationId xmlns:p14="http://schemas.microsoft.com/office/powerpoint/2010/main" val="98529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EF15-90C0-6D41-A29E-A5FB63C0D10C}"/>
              </a:ext>
            </a:extLst>
          </p:cNvPr>
          <p:cNvSpPr>
            <a:spLocks noGrp="1"/>
          </p:cNvSpPr>
          <p:nvPr>
            <p:ph type="title"/>
          </p:nvPr>
        </p:nvSpPr>
        <p:spPr/>
        <p:txBody>
          <a:bodyPr>
            <a:normAutofit fontScale="90000"/>
          </a:bodyPr>
          <a:lstStyle/>
          <a:p>
            <a:r>
              <a:rPr lang="en-US"/>
              <a:t>Q2c</a:t>
            </a:r>
          </a:p>
        </p:txBody>
      </p:sp>
      <p:sp>
        <p:nvSpPr>
          <p:cNvPr id="3" name="Text Placeholder 2">
            <a:extLst>
              <a:ext uri="{FF2B5EF4-FFF2-40B4-BE49-F238E27FC236}">
                <a16:creationId xmlns:a16="http://schemas.microsoft.com/office/drawing/2014/main" id="{635A1944-E156-CC4F-8CB6-192EA60763FF}"/>
              </a:ext>
            </a:extLst>
          </p:cNvPr>
          <p:cNvSpPr>
            <a:spLocks noGrp="1"/>
          </p:cNvSpPr>
          <p:nvPr>
            <p:ph type="body" idx="1"/>
          </p:nvPr>
        </p:nvSpPr>
        <p:spPr/>
        <p:txBody>
          <a:bodyPr/>
          <a:lstStyle/>
          <a:p>
            <a:pPr marL="146050" lvl="0" indent="0">
              <a:buNone/>
            </a:pPr>
            <a:r>
              <a:rPr lang="en-SG"/>
              <a:t>Inverted table is used. What is the total space needed? You can assume each inverted table entry takes 8 bytes.</a:t>
            </a:r>
          </a:p>
          <a:p>
            <a:endParaRPr lang="en-US"/>
          </a:p>
          <a:p>
            <a:pPr lvl="0"/>
            <a:r>
              <a:rPr lang="en-SG"/>
              <a:t>Number of physical frames is = 2</a:t>
            </a:r>
            <a:r>
              <a:rPr lang="en-SG" baseline="30000"/>
              <a:t>29</a:t>
            </a:r>
            <a:r>
              <a:rPr lang="en-SG"/>
              <a:t> (512 MB) / 2</a:t>
            </a:r>
            <a:r>
              <a:rPr lang="en-SG" baseline="30000"/>
              <a:t>12</a:t>
            </a:r>
            <a:r>
              <a:rPr lang="en-SG"/>
              <a:t> = 2</a:t>
            </a:r>
            <a:r>
              <a:rPr lang="en-SG" baseline="30000"/>
              <a:t>17</a:t>
            </a:r>
            <a:r>
              <a:rPr lang="en-SG"/>
              <a:t> frames</a:t>
            </a:r>
          </a:p>
          <a:p>
            <a:r>
              <a:rPr lang="en-SG"/>
              <a:t>A single frame table is used system wide, overhead = 2</a:t>
            </a:r>
            <a:r>
              <a:rPr lang="en-SG" baseline="30000"/>
              <a:t>17</a:t>
            </a:r>
            <a:r>
              <a:rPr lang="en-SG"/>
              <a:t> * 8 B = 2</a:t>
            </a:r>
            <a:r>
              <a:rPr lang="en-SG" baseline="30000"/>
              <a:t>20</a:t>
            </a:r>
            <a:r>
              <a:rPr lang="en-SG"/>
              <a:t> = 1 MB</a:t>
            </a:r>
          </a:p>
          <a:p>
            <a:endParaRPr lang="en-US"/>
          </a:p>
          <a:p>
            <a:endParaRPr lang="en-US"/>
          </a:p>
          <a:p>
            <a:pPr marL="146050" indent="0">
              <a:buNone/>
            </a:pPr>
            <a:r>
              <a:rPr lang="en-SG"/>
              <a:t>Q: Why do you think the inverted table entry takes up more space than a page table entry?</a:t>
            </a:r>
          </a:p>
          <a:p>
            <a:pPr marL="146050" indent="0">
              <a:buNone/>
            </a:pPr>
            <a:endParaRPr lang="en-SG"/>
          </a:p>
          <a:p>
            <a:pPr marL="146050" indent="0">
              <a:buNone/>
            </a:pPr>
            <a:r>
              <a:rPr lang="en-SG"/>
              <a:t>A: The IPT entry needs to record the PID in addition to the logical/virtual address (as two processes could have different physical pages mapped to the same logical/virtual address).</a:t>
            </a:r>
          </a:p>
          <a:p>
            <a:endParaRPr lang="en-US"/>
          </a:p>
        </p:txBody>
      </p:sp>
      <p:pic>
        <p:nvPicPr>
          <p:cNvPr id="4" name="Picture 3">
            <a:extLst>
              <a:ext uri="{FF2B5EF4-FFF2-40B4-BE49-F238E27FC236}">
                <a16:creationId xmlns:a16="http://schemas.microsoft.com/office/drawing/2014/main" id="{92984E43-ED63-DC4D-9888-5A90129DDD65}"/>
              </a:ext>
            </a:extLst>
          </p:cNvPr>
          <p:cNvPicPr>
            <a:picLocks noChangeAspect="1"/>
          </p:cNvPicPr>
          <p:nvPr/>
        </p:nvPicPr>
        <p:blipFill>
          <a:blip r:embed="rId2"/>
          <a:stretch>
            <a:fillRect/>
          </a:stretch>
        </p:blipFill>
        <p:spPr>
          <a:xfrm>
            <a:off x="4946010" y="7850"/>
            <a:ext cx="4197990" cy="1478256"/>
          </a:xfrm>
          <a:prstGeom prst="rect">
            <a:avLst/>
          </a:prstGeom>
        </p:spPr>
      </p:pic>
      <p:sp>
        <p:nvSpPr>
          <p:cNvPr id="5" name="TextBox 4">
            <a:extLst>
              <a:ext uri="{FF2B5EF4-FFF2-40B4-BE49-F238E27FC236}">
                <a16:creationId xmlns:a16="http://schemas.microsoft.com/office/drawing/2014/main" id="{4860FA54-E2B5-4348-8846-9C8262C52001}"/>
              </a:ext>
            </a:extLst>
          </p:cNvPr>
          <p:cNvSpPr txBox="1"/>
          <p:nvPr/>
        </p:nvSpPr>
        <p:spPr>
          <a:xfrm>
            <a:off x="8277255" y="687539"/>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10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D7DDF6A1-5693-9B45-9DBA-CBC4F2D7DCF5}"/>
              </a:ext>
            </a:extLst>
          </p:cNvPr>
          <p:cNvSpPr txBox="1"/>
          <p:nvPr/>
        </p:nvSpPr>
        <p:spPr>
          <a:xfrm>
            <a:off x="8406490" y="502884"/>
            <a:ext cx="1005840" cy="246221"/>
          </a:xfrm>
          <a:prstGeom prst="rect">
            <a:avLst/>
          </a:prstGeom>
          <a:noFill/>
        </p:spPr>
        <p:txBody>
          <a:bodyPr wrap="square" rtlCol="0">
            <a:spAutoFit/>
          </a:bodyPr>
          <a:lstStyle/>
          <a:p>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9</a:t>
            </a:r>
            <a:r>
              <a:rPr lang="zh-CN" alt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 * </a:t>
            </a:r>
            <a:r>
              <a:rPr lang="en-US" altLang="zh-CN"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a:t>
            </a:r>
            <a:r>
              <a:rPr lang="en-US" altLang="zh-CN"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20</a:t>
            </a:r>
            <a:endParaRPr lang="en-US" sz="10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51293414-42C8-1049-A979-3851BDBACD6D}"/>
                  </a:ext>
                </a:extLst>
              </p14:cNvPr>
              <p14:cNvContentPartPr/>
              <p14:nvPr/>
            </p14:nvContentPartPr>
            <p14:xfrm>
              <a:off x="2234520" y="3433680"/>
              <a:ext cx="4704120" cy="712800"/>
            </p14:xfrm>
          </p:contentPart>
        </mc:Choice>
        <mc:Fallback>
          <p:pic>
            <p:nvPicPr>
              <p:cNvPr id="7" name="Ink 6">
                <a:extLst>
                  <a:ext uri="{FF2B5EF4-FFF2-40B4-BE49-F238E27FC236}">
                    <a16:creationId xmlns:a16="http://schemas.microsoft.com/office/drawing/2014/main" id="{51293414-42C8-1049-A979-3851BDBACD6D}"/>
                  </a:ext>
                </a:extLst>
              </p:cNvPr>
              <p:cNvPicPr/>
              <p:nvPr/>
            </p:nvPicPr>
            <p:blipFill>
              <a:blip r:embed="rId4"/>
              <a:stretch>
                <a:fillRect/>
              </a:stretch>
            </p:blipFill>
            <p:spPr>
              <a:xfrm>
                <a:off x="2225160" y="3424320"/>
                <a:ext cx="4722840" cy="731520"/>
              </a:xfrm>
              <a:prstGeom prst="rect">
                <a:avLst/>
              </a:prstGeom>
            </p:spPr>
          </p:pic>
        </mc:Fallback>
      </mc:AlternateContent>
    </p:spTree>
    <p:extLst>
      <p:ext uri="{BB962C8B-B14F-4D97-AF65-F5344CB8AC3E}">
        <p14:creationId xmlns:p14="http://schemas.microsoft.com/office/powerpoint/2010/main" val="2564765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5400"/>
              <a:buFont typeface="Calibri"/>
              <a:buNone/>
            </a:pPr>
            <a:r>
              <a:rPr lang="en" sz="5400"/>
              <a:t>Q3</a:t>
            </a:r>
            <a:endParaRPr/>
          </a:p>
        </p:txBody>
      </p:sp>
      <p:sp>
        <p:nvSpPr>
          <p:cNvPr id="107" name="Google Shape;107;p16"/>
          <p:cNvSpPr txBox="1">
            <a:spLocks noGrp="1"/>
          </p:cNvSpPr>
          <p:nvPr>
            <p:ph type="subTitle" idx="1"/>
          </p:nvPr>
        </p:nvSpPr>
        <p:spPr>
          <a:xfrm>
            <a:off x="729627" y="3172899"/>
            <a:ext cx="7688100" cy="623437"/>
          </a:xfrm>
          <a:prstGeom prst="rect">
            <a:avLst/>
          </a:prstGeom>
          <a:noFill/>
          <a:ln>
            <a:noFill/>
          </a:ln>
        </p:spPr>
        <p:txBody>
          <a:bodyPr spcFirstLastPara="1" wrap="square" lIns="68575" tIns="34275" rIns="68575" bIns="34275" anchor="t" anchorCtr="0">
            <a:normAutofit/>
          </a:bodyPr>
          <a:lstStyle/>
          <a:p>
            <a:pPr marL="0" lvl="0" indent="0">
              <a:lnSpc>
                <a:spcPct val="85000"/>
              </a:lnSpc>
              <a:buClr>
                <a:schemeClr val="lt1"/>
              </a:buClr>
              <a:buSzPts val="2400"/>
            </a:pPr>
            <a:r>
              <a:rPr lang="en-US"/>
              <a:t>Page replacement</a:t>
            </a:r>
          </a:p>
        </p:txBody>
      </p:sp>
    </p:spTree>
    <p:extLst>
      <p:ext uri="{BB962C8B-B14F-4D97-AF65-F5344CB8AC3E}">
        <p14:creationId xmlns:p14="http://schemas.microsoft.com/office/powerpoint/2010/main" val="1930034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C1AB-BD04-7B4C-B92B-51FA69291D5A}"/>
              </a:ext>
            </a:extLst>
          </p:cNvPr>
          <p:cNvSpPr>
            <a:spLocks noGrp="1"/>
          </p:cNvSpPr>
          <p:nvPr>
            <p:ph type="title"/>
          </p:nvPr>
        </p:nvSpPr>
        <p:spPr/>
        <p:txBody>
          <a:bodyPr>
            <a:normAutofit fontScale="90000"/>
          </a:bodyPr>
          <a:lstStyle/>
          <a:p>
            <a:r>
              <a:rPr lang="en-US"/>
              <a:t>Recap on CLOCK</a:t>
            </a:r>
          </a:p>
        </p:txBody>
      </p:sp>
      <p:sp>
        <p:nvSpPr>
          <p:cNvPr id="3" name="Text Placeholder 2">
            <a:extLst>
              <a:ext uri="{FF2B5EF4-FFF2-40B4-BE49-F238E27FC236}">
                <a16:creationId xmlns:a16="http://schemas.microsoft.com/office/drawing/2014/main" id="{A04B6755-9148-3743-853D-6FA434BFA56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411F2FEE-D711-8F43-9CE3-A8AFCD84883A}"/>
              </a:ext>
            </a:extLst>
          </p:cNvPr>
          <p:cNvPicPr>
            <a:picLocks noChangeAspect="1"/>
          </p:cNvPicPr>
          <p:nvPr/>
        </p:nvPicPr>
        <p:blipFill>
          <a:blip r:embed="rId2"/>
          <a:stretch>
            <a:fillRect/>
          </a:stretch>
        </p:blipFill>
        <p:spPr>
          <a:xfrm>
            <a:off x="1159844" y="1344223"/>
            <a:ext cx="6824312" cy="369013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DB3BCEC-8CB1-414E-86E9-29A9025CB374}"/>
                  </a:ext>
                </a:extLst>
              </p14:cNvPr>
              <p14:cNvContentPartPr/>
              <p14:nvPr/>
            </p14:nvContentPartPr>
            <p14:xfrm>
              <a:off x="5866560" y="2283120"/>
              <a:ext cx="2085840" cy="1352160"/>
            </p14:xfrm>
          </p:contentPart>
        </mc:Choice>
        <mc:Fallback>
          <p:pic>
            <p:nvPicPr>
              <p:cNvPr id="5" name="Ink 4">
                <a:extLst>
                  <a:ext uri="{FF2B5EF4-FFF2-40B4-BE49-F238E27FC236}">
                    <a16:creationId xmlns:a16="http://schemas.microsoft.com/office/drawing/2014/main" id="{3DB3BCEC-8CB1-414E-86E9-29A9025CB374}"/>
                  </a:ext>
                </a:extLst>
              </p:cNvPr>
              <p:cNvPicPr/>
              <p:nvPr/>
            </p:nvPicPr>
            <p:blipFill>
              <a:blip r:embed="rId4"/>
              <a:stretch>
                <a:fillRect/>
              </a:stretch>
            </p:blipFill>
            <p:spPr>
              <a:xfrm>
                <a:off x="5857200" y="2273760"/>
                <a:ext cx="2104560" cy="1370880"/>
              </a:xfrm>
              <a:prstGeom prst="rect">
                <a:avLst/>
              </a:prstGeom>
            </p:spPr>
          </p:pic>
        </mc:Fallback>
      </mc:AlternateContent>
    </p:spTree>
    <p:extLst>
      <p:ext uri="{BB962C8B-B14F-4D97-AF65-F5344CB8AC3E}">
        <p14:creationId xmlns:p14="http://schemas.microsoft.com/office/powerpoint/2010/main" val="2684497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AB61-D3CC-A344-8F12-3C9B18E810D0}"/>
              </a:ext>
            </a:extLst>
          </p:cNvPr>
          <p:cNvSpPr>
            <a:spLocks noGrp="1"/>
          </p:cNvSpPr>
          <p:nvPr>
            <p:ph type="title"/>
          </p:nvPr>
        </p:nvSpPr>
        <p:spPr/>
        <p:txBody>
          <a:bodyPr>
            <a:normAutofit fontScale="90000"/>
          </a:bodyPr>
          <a:lstStyle/>
          <a:p>
            <a:r>
              <a:rPr lang="en-US"/>
              <a:t>Q3a</a:t>
            </a:r>
          </a:p>
        </p:txBody>
      </p:sp>
      <p:sp>
        <p:nvSpPr>
          <p:cNvPr id="3" name="Text Placeholder 2">
            <a:extLst>
              <a:ext uri="{FF2B5EF4-FFF2-40B4-BE49-F238E27FC236}">
                <a16:creationId xmlns:a16="http://schemas.microsoft.com/office/drawing/2014/main" id="{02A6EB97-6BC3-5F4C-9058-1439FF2591ED}"/>
              </a:ext>
            </a:extLst>
          </p:cNvPr>
          <p:cNvSpPr>
            <a:spLocks noGrp="1"/>
          </p:cNvSpPr>
          <p:nvPr>
            <p:ph type="body" idx="1"/>
          </p:nvPr>
        </p:nvSpPr>
        <p:spPr>
          <a:xfrm>
            <a:off x="729450" y="2972993"/>
            <a:ext cx="7688700" cy="1367032"/>
          </a:xfrm>
        </p:spPr>
        <p:txBody>
          <a:bodyPr/>
          <a:lstStyle/>
          <a:p>
            <a:pPr marL="146050" indent="0">
              <a:buNone/>
            </a:pPr>
            <a:r>
              <a:rPr lang="en-SG"/>
              <a:t>Suppose </a:t>
            </a:r>
            <a:r>
              <a:rPr lang="en-SG" b="1"/>
              <a:t>process A</a:t>
            </a:r>
            <a:r>
              <a:rPr lang="en-SG"/>
              <a:t> accesses </a:t>
            </a:r>
            <a:r>
              <a:rPr lang="en-SG" b="1"/>
              <a:t>page 8</a:t>
            </a:r>
            <a:r>
              <a:rPr lang="en-SG"/>
              <a:t> (i.e. </a:t>
            </a:r>
            <a:r>
              <a:rPr lang="en-SG" b="1"/>
              <a:t>A08</a:t>
            </a:r>
            <a:r>
              <a:rPr lang="en-SG"/>
              <a:t>) now.</a:t>
            </a:r>
          </a:p>
          <a:p>
            <a:pPr marL="146050" lvl="0" indent="0">
              <a:buNone/>
            </a:pPr>
            <a:r>
              <a:rPr lang="en-SG"/>
              <a:t>Which memory frame will be replaced?</a:t>
            </a:r>
          </a:p>
        </p:txBody>
      </p:sp>
      <p:pic>
        <p:nvPicPr>
          <p:cNvPr id="4" name="Picture 3">
            <a:extLst>
              <a:ext uri="{FF2B5EF4-FFF2-40B4-BE49-F238E27FC236}">
                <a16:creationId xmlns:a16="http://schemas.microsoft.com/office/drawing/2014/main" id="{99CEFCEE-8734-5B41-9388-F350399F8AE1}"/>
              </a:ext>
            </a:extLst>
          </p:cNvPr>
          <p:cNvPicPr>
            <a:picLocks noChangeAspect="1"/>
          </p:cNvPicPr>
          <p:nvPr/>
        </p:nvPicPr>
        <p:blipFill rotWithShape="1">
          <a:blip r:embed="rId2"/>
          <a:srcRect t="2738"/>
          <a:stretch/>
        </p:blipFill>
        <p:spPr>
          <a:xfrm>
            <a:off x="2088681" y="644893"/>
            <a:ext cx="6227545" cy="2255132"/>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A8DF9036-BB68-EE43-8B95-B44138E87D83}"/>
                  </a:ext>
                </a:extLst>
              </p14:cNvPr>
              <p14:cNvContentPartPr/>
              <p14:nvPr/>
            </p14:nvContentPartPr>
            <p14:xfrm>
              <a:off x="1641240" y="890280"/>
              <a:ext cx="5724720" cy="2440080"/>
            </p14:xfrm>
          </p:contentPart>
        </mc:Choice>
        <mc:Fallback>
          <p:pic>
            <p:nvPicPr>
              <p:cNvPr id="12" name="Ink 11">
                <a:extLst>
                  <a:ext uri="{FF2B5EF4-FFF2-40B4-BE49-F238E27FC236}">
                    <a16:creationId xmlns:a16="http://schemas.microsoft.com/office/drawing/2014/main" id="{A8DF9036-BB68-EE43-8B95-B44138E87D83}"/>
                  </a:ext>
                </a:extLst>
              </p:cNvPr>
              <p:cNvPicPr/>
              <p:nvPr/>
            </p:nvPicPr>
            <p:blipFill>
              <a:blip r:embed="rId4"/>
              <a:stretch>
                <a:fillRect/>
              </a:stretch>
            </p:blipFill>
            <p:spPr>
              <a:xfrm>
                <a:off x="1631880" y="880920"/>
                <a:ext cx="5743440" cy="2458800"/>
              </a:xfrm>
              <a:prstGeom prst="rect">
                <a:avLst/>
              </a:prstGeom>
            </p:spPr>
          </p:pic>
        </mc:Fallback>
      </mc:AlternateContent>
    </p:spTree>
    <p:extLst>
      <p:ext uri="{BB962C8B-B14F-4D97-AF65-F5344CB8AC3E}">
        <p14:creationId xmlns:p14="http://schemas.microsoft.com/office/powerpoint/2010/main" val="3985963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AB61-D3CC-A344-8F12-3C9B18E810D0}"/>
              </a:ext>
            </a:extLst>
          </p:cNvPr>
          <p:cNvSpPr>
            <a:spLocks noGrp="1"/>
          </p:cNvSpPr>
          <p:nvPr>
            <p:ph type="title"/>
          </p:nvPr>
        </p:nvSpPr>
        <p:spPr/>
        <p:txBody>
          <a:bodyPr>
            <a:normAutofit fontScale="90000"/>
          </a:bodyPr>
          <a:lstStyle/>
          <a:p>
            <a:r>
              <a:rPr lang="en-US"/>
              <a:t>Q3a</a:t>
            </a:r>
          </a:p>
        </p:txBody>
      </p:sp>
      <p:sp>
        <p:nvSpPr>
          <p:cNvPr id="3" name="Text Placeholder 2">
            <a:extLst>
              <a:ext uri="{FF2B5EF4-FFF2-40B4-BE49-F238E27FC236}">
                <a16:creationId xmlns:a16="http://schemas.microsoft.com/office/drawing/2014/main" id="{02A6EB97-6BC3-5F4C-9058-1439FF2591ED}"/>
              </a:ext>
            </a:extLst>
          </p:cNvPr>
          <p:cNvSpPr>
            <a:spLocks noGrp="1"/>
          </p:cNvSpPr>
          <p:nvPr>
            <p:ph type="body" idx="1"/>
          </p:nvPr>
        </p:nvSpPr>
        <p:spPr>
          <a:xfrm>
            <a:off x="729450" y="2972993"/>
            <a:ext cx="7688700" cy="1367032"/>
          </a:xfrm>
        </p:spPr>
        <p:txBody>
          <a:bodyPr/>
          <a:lstStyle/>
          <a:p>
            <a:pPr marL="146050" indent="0">
              <a:buNone/>
            </a:pPr>
            <a:r>
              <a:rPr lang="en-SG"/>
              <a:t>Suppose </a:t>
            </a:r>
            <a:r>
              <a:rPr lang="en-SG" b="1"/>
              <a:t>process A</a:t>
            </a:r>
            <a:r>
              <a:rPr lang="en-SG"/>
              <a:t> accesses </a:t>
            </a:r>
            <a:r>
              <a:rPr lang="en-SG" b="1"/>
              <a:t>page 8</a:t>
            </a:r>
            <a:r>
              <a:rPr lang="en-SG"/>
              <a:t> (i.e. </a:t>
            </a:r>
            <a:r>
              <a:rPr lang="en-SG" b="1"/>
              <a:t>A08</a:t>
            </a:r>
            <a:r>
              <a:rPr lang="en-SG"/>
              <a:t>) now.</a:t>
            </a:r>
          </a:p>
          <a:p>
            <a:pPr marL="146050" lvl="0" indent="0">
              <a:buNone/>
            </a:pPr>
            <a:r>
              <a:rPr lang="en-SG"/>
              <a:t>Which memory frame will be replaced?</a:t>
            </a:r>
          </a:p>
        </p:txBody>
      </p:sp>
      <p:pic>
        <p:nvPicPr>
          <p:cNvPr id="4" name="Picture 3">
            <a:extLst>
              <a:ext uri="{FF2B5EF4-FFF2-40B4-BE49-F238E27FC236}">
                <a16:creationId xmlns:a16="http://schemas.microsoft.com/office/drawing/2014/main" id="{99CEFCEE-8734-5B41-9388-F350399F8AE1}"/>
              </a:ext>
            </a:extLst>
          </p:cNvPr>
          <p:cNvPicPr>
            <a:picLocks noChangeAspect="1"/>
          </p:cNvPicPr>
          <p:nvPr/>
        </p:nvPicPr>
        <p:blipFill rotWithShape="1">
          <a:blip r:embed="rId2"/>
          <a:srcRect t="2738"/>
          <a:stretch/>
        </p:blipFill>
        <p:spPr>
          <a:xfrm>
            <a:off x="2088681" y="644893"/>
            <a:ext cx="6227545" cy="2255132"/>
          </a:xfrm>
          <a:prstGeom prst="rect">
            <a:avLst/>
          </a:prstGeom>
        </p:spPr>
      </p:pic>
      <p:grpSp>
        <p:nvGrpSpPr>
          <p:cNvPr id="10" name="Group 9">
            <a:extLst>
              <a:ext uri="{FF2B5EF4-FFF2-40B4-BE49-F238E27FC236}">
                <a16:creationId xmlns:a16="http://schemas.microsoft.com/office/drawing/2014/main" id="{67CFC343-BA2C-9046-A420-CD1147003463}"/>
              </a:ext>
            </a:extLst>
          </p:cNvPr>
          <p:cNvGrpSpPr/>
          <p:nvPr/>
        </p:nvGrpSpPr>
        <p:grpSpPr>
          <a:xfrm>
            <a:off x="6911560" y="1569640"/>
            <a:ext cx="312480" cy="96840"/>
            <a:chOff x="6911560" y="1569640"/>
            <a:chExt cx="312480" cy="9684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CCFFE2D-36B1-7645-A2CF-E9AFC0C42E22}"/>
                    </a:ext>
                  </a:extLst>
                </p14:cNvPr>
                <p14:cNvContentPartPr/>
                <p14:nvPr/>
              </p14:nvContentPartPr>
              <p14:xfrm>
                <a:off x="6911560" y="1569640"/>
                <a:ext cx="221040" cy="86760"/>
              </p14:xfrm>
            </p:contentPart>
          </mc:Choice>
          <mc:Fallback>
            <p:pic>
              <p:nvPicPr>
                <p:cNvPr id="5" name="Ink 4">
                  <a:extLst>
                    <a:ext uri="{FF2B5EF4-FFF2-40B4-BE49-F238E27FC236}">
                      <a16:creationId xmlns:a16="http://schemas.microsoft.com/office/drawing/2014/main" id="{1CCFFE2D-36B1-7645-A2CF-E9AFC0C42E22}"/>
                    </a:ext>
                  </a:extLst>
                </p:cNvPr>
                <p:cNvPicPr/>
                <p:nvPr/>
              </p:nvPicPr>
              <p:blipFill>
                <a:blip r:embed="rId4"/>
                <a:stretch>
                  <a:fillRect/>
                </a:stretch>
              </p:blipFill>
              <p:spPr>
                <a:xfrm>
                  <a:off x="6896080" y="1554160"/>
                  <a:ext cx="2516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382C41E3-3698-164F-8DFA-75589E0DE1F8}"/>
                    </a:ext>
                  </a:extLst>
                </p14:cNvPr>
                <p14:cNvContentPartPr/>
                <p14:nvPr/>
              </p14:nvContentPartPr>
              <p14:xfrm>
                <a:off x="7137280" y="1584760"/>
                <a:ext cx="86760" cy="81720"/>
              </p14:xfrm>
            </p:contentPart>
          </mc:Choice>
          <mc:Fallback>
            <p:pic>
              <p:nvPicPr>
                <p:cNvPr id="6" name="Ink 5">
                  <a:extLst>
                    <a:ext uri="{FF2B5EF4-FFF2-40B4-BE49-F238E27FC236}">
                      <a16:creationId xmlns:a16="http://schemas.microsoft.com/office/drawing/2014/main" id="{382C41E3-3698-164F-8DFA-75589E0DE1F8}"/>
                    </a:ext>
                  </a:extLst>
                </p:cNvPr>
                <p:cNvPicPr/>
                <p:nvPr/>
              </p:nvPicPr>
              <p:blipFill>
                <a:blip r:embed="rId6"/>
                <a:stretch>
                  <a:fillRect/>
                </a:stretch>
              </p:blipFill>
              <p:spPr>
                <a:xfrm>
                  <a:off x="7121800" y="1569212"/>
                  <a:ext cx="117360" cy="112455"/>
                </a:xfrm>
                <a:prstGeom prst="rect">
                  <a:avLst/>
                </a:prstGeom>
              </p:spPr>
            </p:pic>
          </mc:Fallback>
        </mc:AlternateContent>
      </p:grpSp>
      <p:grpSp>
        <p:nvGrpSpPr>
          <p:cNvPr id="9" name="Group 8">
            <a:extLst>
              <a:ext uri="{FF2B5EF4-FFF2-40B4-BE49-F238E27FC236}">
                <a16:creationId xmlns:a16="http://schemas.microsoft.com/office/drawing/2014/main" id="{8614DF8E-2BDD-5E4C-8FF3-1FE8A8350D40}"/>
              </a:ext>
            </a:extLst>
          </p:cNvPr>
          <p:cNvGrpSpPr/>
          <p:nvPr/>
        </p:nvGrpSpPr>
        <p:grpSpPr>
          <a:xfrm>
            <a:off x="6923800" y="1798240"/>
            <a:ext cx="300240" cy="86760"/>
            <a:chOff x="6923800" y="1798240"/>
            <a:chExt cx="300240" cy="86760"/>
          </a:xfrm>
        </p:grpSpPr>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52D5A47D-A3C0-D24D-B830-4F60A56CFAC1}"/>
                    </a:ext>
                  </a:extLst>
                </p14:cNvPr>
                <p14:cNvContentPartPr/>
                <p14:nvPr/>
              </p14:nvContentPartPr>
              <p14:xfrm>
                <a:off x="6923800" y="1803280"/>
                <a:ext cx="188280" cy="81720"/>
              </p14:xfrm>
            </p:contentPart>
          </mc:Choice>
          <mc:Fallback>
            <p:pic>
              <p:nvPicPr>
                <p:cNvPr id="7" name="Ink 6">
                  <a:extLst>
                    <a:ext uri="{FF2B5EF4-FFF2-40B4-BE49-F238E27FC236}">
                      <a16:creationId xmlns:a16="http://schemas.microsoft.com/office/drawing/2014/main" id="{52D5A47D-A3C0-D24D-B830-4F60A56CFAC1}"/>
                    </a:ext>
                  </a:extLst>
                </p:cNvPr>
                <p:cNvPicPr/>
                <p:nvPr/>
              </p:nvPicPr>
              <p:blipFill>
                <a:blip r:embed="rId8"/>
                <a:stretch>
                  <a:fillRect/>
                </a:stretch>
              </p:blipFill>
              <p:spPr>
                <a:xfrm>
                  <a:off x="6908320" y="1787800"/>
                  <a:ext cx="2188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564B42DC-F082-3B44-BF44-08FA8875D15A}"/>
                    </a:ext>
                  </a:extLst>
                </p14:cNvPr>
                <p14:cNvContentPartPr/>
                <p14:nvPr/>
              </p14:nvContentPartPr>
              <p14:xfrm>
                <a:off x="7132240" y="1798240"/>
                <a:ext cx="91800" cy="86760"/>
              </p14:xfrm>
            </p:contentPart>
          </mc:Choice>
          <mc:Fallback>
            <p:pic>
              <p:nvPicPr>
                <p:cNvPr id="8" name="Ink 7">
                  <a:extLst>
                    <a:ext uri="{FF2B5EF4-FFF2-40B4-BE49-F238E27FC236}">
                      <a16:creationId xmlns:a16="http://schemas.microsoft.com/office/drawing/2014/main" id="{564B42DC-F082-3B44-BF44-08FA8875D15A}"/>
                    </a:ext>
                  </a:extLst>
                </p:cNvPr>
                <p:cNvPicPr/>
                <p:nvPr/>
              </p:nvPicPr>
              <p:blipFill>
                <a:blip r:embed="rId10"/>
                <a:stretch>
                  <a:fillRect/>
                </a:stretch>
              </p:blipFill>
              <p:spPr>
                <a:xfrm>
                  <a:off x="7116760" y="1782760"/>
                  <a:ext cx="122400" cy="117360"/>
                </a:xfrm>
                <a:prstGeom prst="rect">
                  <a:avLst/>
                </a:prstGeom>
              </p:spPr>
            </p:pic>
          </mc:Fallback>
        </mc:AlternateContent>
      </p:grpSp>
      <p:grpSp>
        <p:nvGrpSpPr>
          <p:cNvPr id="13" name="Group 12">
            <a:extLst>
              <a:ext uri="{FF2B5EF4-FFF2-40B4-BE49-F238E27FC236}">
                <a16:creationId xmlns:a16="http://schemas.microsoft.com/office/drawing/2014/main" id="{C1D2D0C4-CB6B-F941-BB6D-DD49C42204B7}"/>
              </a:ext>
            </a:extLst>
          </p:cNvPr>
          <p:cNvGrpSpPr/>
          <p:nvPr/>
        </p:nvGrpSpPr>
        <p:grpSpPr>
          <a:xfrm>
            <a:off x="6517360" y="2021800"/>
            <a:ext cx="239040" cy="111960"/>
            <a:chOff x="6517360" y="2021800"/>
            <a:chExt cx="239040" cy="111960"/>
          </a:xfrm>
        </p:grpSpPr>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F7D8055A-0F9C-C94D-8199-5685AFE3A57F}"/>
                    </a:ext>
                  </a:extLst>
                </p14:cNvPr>
                <p14:cNvContentPartPr/>
                <p14:nvPr/>
              </p14:nvContentPartPr>
              <p14:xfrm>
                <a:off x="6517360" y="2062480"/>
                <a:ext cx="239040" cy="15480"/>
              </p14:xfrm>
            </p:contentPart>
          </mc:Choice>
          <mc:Fallback>
            <p:pic>
              <p:nvPicPr>
                <p:cNvPr id="11" name="Ink 10">
                  <a:extLst>
                    <a:ext uri="{FF2B5EF4-FFF2-40B4-BE49-F238E27FC236}">
                      <a16:creationId xmlns:a16="http://schemas.microsoft.com/office/drawing/2014/main" id="{F7D8055A-0F9C-C94D-8199-5685AFE3A57F}"/>
                    </a:ext>
                  </a:extLst>
                </p:cNvPr>
                <p:cNvPicPr/>
                <p:nvPr/>
              </p:nvPicPr>
              <p:blipFill>
                <a:blip r:embed="rId12"/>
                <a:stretch>
                  <a:fillRect/>
                </a:stretch>
              </p:blipFill>
              <p:spPr>
                <a:xfrm>
                  <a:off x="6501880" y="2047000"/>
                  <a:ext cx="2696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D3CA36D0-BEFA-7B4C-908C-7458C43A5F46}"/>
                    </a:ext>
                  </a:extLst>
                </p14:cNvPr>
                <p14:cNvContentPartPr/>
                <p14:nvPr/>
              </p14:nvContentPartPr>
              <p14:xfrm>
                <a:off x="6675040" y="2021800"/>
                <a:ext cx="76680" cy="111960"/>
              </p14:xfrm>
            </p:contentPart>
          </mc:Choice>
          <mc:Fallback>
            <p:pic>
              <p:nvPicPr>
                <p:cNvPr id="12" name="Ink 11">
                  <a:extLst>
                    <a:ext uri="{FF2B5EF4-FFF2-40B4-BE49-F238E27FC236}">
                      <a16:creationId xmlns:a16="http://schemas.microsoft.com/office/drawing/2014/main" id="{D3CA36D0-BEFA-7B4C-908C-7458C43A5F46}"/>
                    </a:ext>
                  </a:extLst>
                </p:cNvPr>
                <p:cNvPicPr/>
                <p:nvPr/>
              </p:nvPicPr>
              <p:blipFill>
                <a:blip r:embed="rId14"/>
                <a:stretch>
                  <a:fillRect/>
                </a:stretch>
              </p:blipFill>
              <p:spPr>
                <a:xfrm>
                  <a:off x="6659560" y="2006370"/>
                  <a:ext cx="107280" cy="142462"/>
                </a:xfrm>
                <a:prstGeom prst="rect">
                  <a:avLst/>
                </a:prstGeom>
              </p:spPr>
            </p:pic>
          </mc:Fallback>
        </mc:AlternateContent>
      </p:grpSp>
      <p:grpSp>
        <p:nvGrpSpPr>
          <p:cNvPr id="17" name="Group 16">
            <a:extLst>
              <a:ext uri="{FF2B5EF4-FFF2-40B4-BE49-F238E27FC236}">
                <a16:creationId xmlns:a16="http://schemas.microsoft.com/office/drawing/2014/main" id="{7E9C76D7-74E2-F044-94C1-7231FBEB34FD}"/>
              </a:ext>
            </a:extLst>
          </p:cNvPr>
          <p:cNvGrpSpPr/>
          <p:nvPr/>
        </p:nvGrpSpPr>
        <p:grpSpPr>
          <a:xfrm>
            <a:off x="4165480" y="1935400"/>
            <a:ext cx="223920" cy="239040"/>
            <a:chOff x="4165480" y="1935400"/>
            <a:chExt cx="223920" cy="239040"/>
          </a:xfrm>
        </p:grpSpPr>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58AEAA42-93C8-9148-937E-9AFE28A81CA1}"/>
                    </a:ext>
                  </a:extLst>
                </p14:cNvPr>
                <p14:cNvContentPartPr/>
                <p14:nvPr/>
              </p14:nvContentPartPr>
              <p14:xfrm>
                <a:off x="4175560" y="1935400"/>
                <a:ext cx="20520" cy="218880"/>
              </p14:xfrm>
            </p:contentPart>
          </mc:Choice>
          <mc:Fallback>
            <p:pic>
              <p:nvPicPr>
                <p:cNvPr id="14" name="Ink 13">
                  <a:extLst>
                    <a:ext uri="{FF2B5EF4-FFF2-40B4-BE49-F238E27FC236}">
                      <a16:creationId xmlns:a16="http://schemas.microsoft.com/office/drawing/2014/main" id="{58AEAA42-93C8-9148-937E-9AFE28A81CA1}"/>
                    </a:ext>
                  </a:extLst>
                </p:cNvPr>
                <p:cNvPicPr/>
                <p:nvPr/>
              </p:nvPicPr>
              <p:blipFill>
                <a:blip r:embed="rId16"/>
                <a:stretch>
                  <a:fillRect/>
                </a:stretch>
              </p:blipFill>
              <p:spPr>
                <a:xfrm>
                  <a:off x="4160080" y="1919920"/>
                  <a:ext cx="511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7E495298-273E-7348-9C22-AD54F853C736}"/>
                    </a:ext>
                  </a:extLst>
                </p14:cNvPr>
                <p14:cNvContentPartPr/>
                <p14:nvPr/>
              </p14:nvContentPartPr>
              <p14:xfrm>
                <a:off x="4165480" y="1935400"/>
                <a:ext cx="173160" cy="198360"/>
              </p14:xfrm>
            </p:contentPart>
          </mc:Choice>
          <mc:Fallback>
            <p:pic>
              <p:nvPicPr>
                <p:cNvPr id="15" name="Ink 14">
                  <a:extLst>
                    <a:ext uri="{FF2B5EF4-FFF2-40B4-BE49-F238E27FC236}">
                      <a16:creationId xmlns:a16="http://schemas.microsoft.com/office/drawing/2014/main" id="{7E495298-273E-7348-9C22-AD54F853C736}"/>
                    </a:ext>
                  </a:extLst>
                </p:cNvPr>
                <p:cNvPicPr/>
                <p:nvPr/>
              </p:nvPicPr>
              <p:blipFill>
                <a:blip r:embed="rId18"/>
                <a:stretch>
                  <a:fillRect/>
                </a:stretch>
              </p:blipFill>
              <p:spPr>
                <a:xfrm>
                  <a:off x="4150000" y="1919948"/>
                  <a:ext cx="203760" cy="228905"/>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7D053E7E-B661-E64D-A210-CD4463E0B44B}"/>
                    </a:ext>
                  </a:extLst>
                </p14:cNvPr>
                <p14:cNvContentPartPr/>
                <p14:nvPr/>
              </p14:nvContentPartPr>
              <p14:xfrm>
                <a:off x="4198240" y="2133400"/>
                <a:ext cx="191160" cy="41040"/>
              </p14:xfrm>
            </p:contentPart>
          </mc:Choice>
          <mc:Fallback>
            <p:pic>
              <p:nvPicPr>
                <p:cNvPr id="16" name="Ink 15">
                  <a:extLst>
                    <a:ext uri="{FF2B5EF4-FFF2-40B4-BE49-F238E27FC236}">
                      <a16:creationId xmlns:a16="http://schemas.microsoft.com/office/drawing/2014/main" id="{7D053E7E-B661-E64D-A210-CD4463E0B44B}"/>
                    </a:ext>
                  </a:extLst>
                </p:cNvPr>
                <p:cNvPicPr/>
                <p:nvPr/>
              </p:nvPicPr>
              <p:blipFill>
                <a:blip r:embed="rId20"/>
                <a:stretch>
                  <a:fillRect/>
                </a:stretch>
              </p:blipFill>
              <p:spPr>
                <a:xfrm>
                  <a:off x="4182760" y="2117783"/>
                  <a:ext cx="221760" cy="71911"/>
                </a:xfrm>
                <a:prstGeom prst="rect">
                  <a:avLst/>
                </a:prstGeom>
              </p:spPr>
            </p:pic>
          </mc:Fallback>
        </mc:AlternateContent>
      </p:grpSp>
      <p:grpSp>
        <p:nvGrpSpPr>
          <p:cNvPr id="23" name="Group 22">
            <a:extLst>
              <a:ext uri="{FF2B5EF4-FFF2-40B4-BE49-F238E27FC236}">
                <a16:creationId xmlns:a16="http://schemas.microsoft.com/office/drawing/2014/main" id="{9EB36D8F-CA6F-A743-9A26-A6AB61886517}"/>
              </a:ext>
            </a:extLst>
          </p:cNvPr>
          <p:cNvGrpSpPr/>
          <p:nvPr/>
        </p:nvGrpSpPr>
        <p:grpSpPr>
          <a:xfrm>
            <a:off x="4693600" y="1946200"/>
            <a:ext cx="737280" cy="198000"/>
            <a:chOff x="4693600" y="1946200"/>
            <a:chExt cx="737280" cy="198000"/>
          </a:xfrm>
        </p:grpSpPr>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CAAF45B7-D3BD-BE43-A052-96C0F4E3CC1B}"/>
                    </a:ext>
                  </a:extLst>
                </p14:cNvPr>
                <p14:cNvContentPartPr/>
                <p14:nvPr/>
              </p14:nvContentPartPr>
              <p14:xfrm>
                <a:off x="4693600" y="1976080"/>
                <a:ext cx="269640" cy="132480"/>
              </p14:xfrm>
            </p:contentPart>
          </mc:Choice>
          <mc:Fallback>
            <p:pic>
              <p:nvPicPr>
                <p:cNvPr id="18" name="Ink 17">
                  <a:extLst>
                    <a:ext uri="{FF2B5EF4-FFF2-40B4-BE49-F238E27FC236}">
                      <a16:creationId xmlns:a16="http://schemas.microsoft.com/office/drawing/2014/main" id="{CAAF45B7-D3BD-BE43-A052-96C0F4E3CC1B}"/>
                    </a:ext>
                  </a:extLst>
                </p:cNvPr>
                <p:cNvPicPr/>
                <p:nvPr/>
              </p:nvPicPr>
              <p:blipFill>
                <a:blip r:embed="rId22"/>
                <a:stretch>
                  <a:fillRect/>
                </a:stretch>
              </p:blipFill>
              <p:spPr>
                <a:xfrm>
                  <a:off x="4678120" y="1960600"/>
                  <a:ext cx="3002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D8A529E2-95D7-204E-A0F4-1B10A5DC7471}"/>
                    </a:ext>
                  </a:extLst>
                </p14:cNvPr>
                <p14:cNvContentPartPr/>
                <p14:nvPr/>
              </p14:nvContentPartPr>
              <p14:xfrm>
                <a:off x="5039200" y="1956280"/>
                <a:ext cx="66240" cy="167400"/>
              </p14:xfrm>
            </p:contentPart>
          </mc:Choice>
          <mc:Fallback>
            <p:pic>
              <p:nvPicPr>
                <p:cNvPr id="19" name="Ink 18">
                  <a:extLst>
                    <a:ext uri="{FF2B5EF4-FFF2-40B4-BE49-F238E27FC236}">
                      <a16:creationId xmlns:a16="http://schemas.microsoft.com/office/drawing/2014/main" id="{D8A529E2-95D7-204E-A0F4-1B10A5DC7471}"/>
                    </a:ext>
                  </a:extLst>
                </p:cNvPr>
                <p:cNvPicPr/>
                <p:nvPr/>
              </p:nvPicPr>
              <p:blipFill>
                <a:blip r:embed="rId24"/>
                <a:stretch>
                  <a:fillRect/>
                </a:stretch>
              </p:blipFill>
              <p:spPr>
                <a:xfrm>
                  <a:off x="5023804" y="1940800"/>
                  <a:ext cx="96675"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23ACA9E4-C9A8-574D-AAA9-FF354DAEC830}"/>
                    </a:ext>
                  </a:extLst>
                </p14:cNvPr>
                <p14:cNvContentPartPr/>
                <p14:nvPr/>
              </p14:nvContentPartPr>
              <p14:xfrm>
                <a:off x="5110480" y="1981120"/>
                <a:ext cx="20520" cy="163080"/>
              </p14:xfrm>
            </p:contentPart>
          </mc:Choice>
          <mc:Fallback>
            <p:pic>
              <p:nvPicPr>
                <p:cNvPr id="20" name="Ink 19">
                  <a:extLst>
                    <a:ext uri="{FF2B5EF4-FFF2-40B4-BE49-F238E27FC236}">
                      <a16:creationId xmlns:a16="http://schemas.microsoft.com/office/drawing/2014/main" id="{23ACA9E4-C9A8-574D-AAA9-FF354DAEC830}"/>
                    </a:ext>
                  </a:extLst>
                </p:cNvPr>
                <p:cNvPicPr/>
                <p:nvPr/>
              </p:nvPicPr>
              <p:blipFill>
                <a:blip r:embed="rId26"/>
                <a:stretch>
                  <a:fillRect/>
                </a:stretch>
              </p:blipFill>
              <p:spPr>
                <a:xfrm>
                  <a:off x="5095000" y="1965640"/>
                  <a:ext cx="511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42F50D34-91D9-D848-B3BA-E629DD99EC6C}"/>
                    </a:ext>
                  </a:extLst>
                </p14:cNvPr>
                <p14:cNvContentPartPr/>
                <p14:nvPr/>
              </p14:nvContentPartPr>
              <p14:xfrm>
                <a:off x="5074840" y="2016760"/>
                <a:ext cx="218880" cy="86760"/>
              </p14:xfrm>
            </p:contentPart>
          </mc:Choice>
          <mc:Fallback>
            <p:pic>
              <p:nvPicPr>
                <p:cNvPr id="21" name="Ink 20">
                  <a:extLst>
                    <a:ext uri="{FF2B5EF4-FFF2-40B4-BE49-F238E27FC236}">
                      <a16:creationId xmlns:a16="http://schemas.microsoft.com/office/drawing/2014/main" id="{42F50D34-91D9-D848-B3BA-E629DD99EC6C}"/>
                    </a:ext>
                  </a:extLst>
                </p:cNvPr>
                <p:cNvPicPr/>
                <p:nvPr/>
              </p:nvPicPr>
              <p:blipFill>
                <a:blip r:embed="rId28"/>
                <a:stretch>
                  <a:fillRect/>
                </a:stretch>
              </p:blipFill>
              <p:spPr>
                <a:xfrm>
                  <a:off x="5059360" y="2001280"/>
                  <a:ext cx="2494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BF4FF1F2-9EC4-6041-8AF3-1B99DAF377DE}"/>
                    </a:ext>
                  </a:extLst>
                </p14:cNvPr>
                <p14:cNvContentPartPr/>
                <p14:nvPr/>
              </p14:nvContentPartPr>
              <p14:xfrm>
                <a:off x="5344120" y="1946200"/>
                <a:ext cx="86760" cy="182520"/>
              </p14:xfrm>
            </p:contentPart>
          </mc:Choice>
          <mc:Fallback>
            <p:pic>
              <p:nvPicPr>
                <p:cNvPr id="22" name="Ink 21">
                  <a:extLst>
                    <a:ext uri="{FF2B5EF4-FFF2-40B4-BE49-F238E27FC236}">
                      <a16:creationId xmlns:a16="http://schemas.microsoft.com/office/drawing/2014/main" id="{BF4FF1F2-9EC4-6041-8AF3-1B99DAF377DE}"/>
                    </a:ext>
                  </a:extLst>
                </p:cNvPr>
                <p:cNvPicPr/>
                <p:nvPr/>
              </p:nvPicPr>
              <p:blipFill>
                <a:blip r:embed="rId30"/>
                <a:stretch>
                  <a:fillRect/>
                </a:stretch>
              </p:blipFill>
              <p:spPr>
                <a:xfrm>
                  <a:off x="5328640" y="1930720"/>
                  <a:ext cx="117360" cy="213120"/>
                </a:xfrm>
                <a:prstGeom prst="rect">
                  <a:avLst/>
                </a:prstGeom>
              </p:spPr>
            </p:pic>
          </mc:Fallback>
        </mc:AlternateContent>
      </p:grpSp>
    </p:spTree>
    <p:extLst>
      <p:ext uri="{BB962C8B-B14F-4D97-AF65-F5344CB8AC3E}">
        <p14:creationId xmlns:p14="http://schemas.microsoft.com/office/powerpoint/2010/main" val="3107204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AB61-D3CC-A344-8F12-3C9B18E810D0}"/>
              </a:ext>
            </a:extLst>
          </p:cNvPr>
          <p:cNvSpPr>
            <a:spLocks noGrp="1"/>
          </p:cNvSpPr>
          <p:nvPr>
            <p:ph type="title"/>
          </p:nvPr>
        </p:nvSpPr>
        <p:spPr/>
        <p:txBody>
          <a:bodyPr>
            <a:normAutofit fontScale="90000"/>
          </a:bodyPr>
          <a:lstStyle/>
          <a:p>
            <a:r>
              <a:rPr lang="en-US"/>
              <a:t>Q3b</a:t>
            </a:r>
          </a:p>
        </p:txBody>
      </p:sp>
      <p:sp>
        <p:nvSpPr>
          <p:cNvPr id="3" name="Text Placeholder 2">
            <a:extLst>
              <a:ext uri="{FF2B5EF4-FFF2-40B4-BE49-F238E27FC236}">
                <a16:creationId xmlns:a16="http://schemas.microsoft.com/office/drawing/2014/main" id="{02A6EB97-6BC3-5F4C-9058-1439FF2591ED}"/>
              </a:ext>
            </a:extLst>
          </p:cNvPr>
          <p:cNvSpPr>
            <a:spLocks noGrp="1"/>
          </p:cNvSpPr>
          <p:nvPr>
            <p:ph type="body" idx="1"/>
          </p:nvPr>
        </p:nvSpPr>
        <p:spPr>
          <a:xfrm>
            <a:off x="729450" y="2934493"/>
            <a:ext cx="7688700" cy="1367032"/>
          </a:xfrm>
        </p:spPr>
        <p:txBody>
          <a:bodyPr/>
          <a:lstStyle/>
          <a:p>
            <a:pPr marL="146050" lvl="0" indent="0">
              <a:buNone/>
            </a:pPr>
            <a:r>
              <a:rPr lang="en-SG"/>
              <a:t>Give the steps the OS takes to update the affected page table entries (without an inverted page table).</a:t>
            </a:r>
          </a:p>
        </p:txBody>
      </p:sp>
      <p:pic>
        <p:nvPicPr>
          <p:cNvPr id="4" name="Picture 3">
            <a:extLst>
              <a:ext uri="{FF2B5EF4-FFF2-40B4-BE49-F238E27FC236}">
                <a16:creationId xmlns:a16="http://schemas.microsoft.com/office/drawing/2014/main" id="{99CEFCEE-8734-5B41-9388-F350399F8AE1}"/>
              </a:ext>
            </a:extLst>
          </p:cNvPr>
          <p:cNvPicPr>
            <a:picLocks noChangeAspect="1"/>
          </p:cNvPicPr>
          <p:nvPr/>
        </p:nvPicPr>
        <p:blipFill rotWithShape="1">
          <a:blip r:embed="rId2"/>
          <a:srcRect t="2738"/>
          <a:stretch/>
        </p:blipFill>
        <p:spPr>
          <a:xfrm>
            <a:off x="2088681" y="644893"/>
            <a:ext cx="6227545" cy="2255132"/>
          </a:xfrm>
          <a:prstGeom prst="rect">
            <a:avLst/>
          </a:prstGeom>
        </p:spPr>
      </p:pic>
      <p:grpSp>
        <p:nvGrpSpPr>
          <p:cNvPr id="10" name="Group 9">
            <a:extLst>
              <a:ext uri="{FF2B5EF4-FFF2-40B4-BE49-F238E27FC236}">
                <a16:creationId xmlns:a16="http://schemas.microsoft.com/office/drawing/2014/main" id="{5B13FCEA-53FD-0145-BB18-EBC0FF8334C4}"/>
              </a:ext>
            </a:extLst>
          </p:cNvPr>
          <p:cNvGrpSpPr/>
          <p:nvPr/>
        </p:nvGrpSpPr>
        <p:grpSpPr>
          <a:xfrm>
            <a:off x="4650760" y="1950520"/>
            <a:ext cx="835920" cy="173160"/>
            <a:chOff x="4650760" y="1950520"/>
            <a:chExt cx="835920" cy="17316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B1CE83E-CDAC-274B-97CF-897221AF0710}"/>
                    </a:ext>
                  </a:extLst>
                </p14:cNvPr>
                <p14:cNvContentPartPr/>
                <p14:nvPr/>
              </p14:nvContentPartPr>
              <p14:xfrm>
                <a:off x="4650760" y="1996240"/>
                <a:ext cx="281520" cy="111960"/>
              </p14:xfrm>
            </p:contentPart>
          </mc:Choice>
          <mc:Fallback>
            <p:pic>
              <p:nvPicPr>
                <p:cNvPr id="5" name="Ink 4">
                  <a:extLst>
                    <a:ext uri="{FF2B5EF4-FFF2-40B4-BE49-F238E27FC236}">
                      <a16:creationId xmlns:a16="http://schemas.microsoft.com/office/drawing/2014/main" id="{4B1CE83E-CDAC-274B-97CF-897221AF0710}"/>
                    </a:ext>
                  </a:extLst>
                </p:cNvPr>
                <p:cNvPicPr/>
                <p:nvPr/>
              </p:nvPicPr>
              <p:blipFill>
                <a:blip r:embed="rId4"/>
                <a:stretch>
                  <a:fillRect/>
                </a:stretch>
              </p:blipFill>
              <p:spPr>
                <a:xfrm>
                  <a:off x="4635280" y="1980760"/>
                  <a:ext cx="3121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E4F8C1E-34C2-D447-AEA0-4AFB49E69BCB}"/>
                    </a:ext>
                  </a:extLst>
                </p14:cNvPr>
                <p14:cNvContentPartPr/>
                <p14:nvPr/>
              </p14:nvContentPartPr>
              <p14:xfrm>
                <a:off x="5044240" y="1955560"/>
                <a:ext cx="61200" cy="147240"/>
              </p14:xfrm>
            </p:contentPart>
          </mc:Choice>
          <mc:Fallback>
            <p:pic>
              <p:nvPicPr>
                <p:cNvPr id="6" name="Ink 5">
                  <a:extLst>
                    <a:ext uri="{FF2B5EF4-FFF2-40B4-BE49-F238E27FC236}">
                      <a16:creationId xmlns:a16="http://schemas.microsoft.com/office/drawing/2014/main" id="{2E4F8C1E-34C2-D447-AEA0-4AFB49E69BCB}"/>
                    </a:ext>
                  </a:extLst>
                </p:cNvPr>
                <p:cNvPicPr/>
                <p:nvPr/>
              </p:nvPicPr>
              <p:blipFill>
                <a:blip r:embed="rId6"/>
                <a:stretch>
                  <a:fillRect/>
                </a:stretch>
              </p:blipFill>
              <p:spPr>
                <a:xfrm>
                  <a:off x="5028760" y="1940042"/>
                  <a:ext cx="91800" cy="17791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E535E409-11CF-684F-8116-0015ED5DDA47}"/>
                    </a:ext>
                  </a:extLst>
                </p14:cNvPr>
                <p14:cNvContentPartPr/>
                <p14:nvPr/>
              </p14:nvContentPartPr>
              <p14:xfrm>
                <a:off x="5115520" y="1960600"/>
                <a:ext cx="41040" cy="163080"/>
              </p14:xfrm>
            </p:contentPart>
          </mc:Choice>
          <mc:Fallback>
            <p:pic>
              <p:nvPicPr>
                <p:cNvPr id="7" name="Ink 6">
                  <a:extLst>
                    <a:ext uri="{FF2B5EF4-FFF2-40B4-BE49-F238E27FC236}">
                      <a16:creationId xmlns:a16="http://schemas.microsoft.com/office/drawing/2014/main" id="{E535E409-11CF-684F-8116-0015ED5DDA47}"/>
                    </a:ext>
                  </a:extLst>
                </p:cNvPr>
                <p:cNvPicPr/>
                <p:nvPr/>
              </p:nvPicPr>
              <p:blipFill>
                <a:blip r:embed="rId8"/>
                <a:stretch>
                  <a:fillRect/>
                </a:stretch>
              </p:blipFill>
              <p:spPr>
                <a:xfrm>
                  <a:off x="5100040" y="1945086"/>
                  <a:ext cx="71640" cy="193748"/>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EBF7DD63-F27C-204E-90BE-CC6CBFE0665A}"/>
                    </a:ext>
                  </a:extLst>
                </p14:cNvPr>
                <p14:cNvContentPartPr/>
                <p14:nvPr/>
              </p14:nvContentPartPr>
              <p14:xfrm>
                <a:off x="5074840" y="1981480"/>
                <a:ext cx="239040" cy="101520"/>
              </p14:xfrm>
            </p:contentPart>
          </mc:Choice>
          <mc:Fallback>
            <p:pic>
              <p:nvPicPr>
                <p:cNvPr id="8" name="Ink 7">
                  <a:extLst>
                    <a:ext uri="{FF2B5EF4-FFF2-40B4-BE49-F238E27FC236}">
                      <a16:creationId xmlns:a16="http://schemas.microsoft.com/office/drawing/2014/main" id="{EBF7DD63-F27C-204E-90BE-CC6CBFE0665A}"/>
                    </a:ext>
                  </a:extLst>
                </p:cNvPr>
                <p:cNvPicPr/>
                <p:nvPr/>
              </p:nvPicPr>
              <p:blipFill>
                <a:blip r:embed="rId10"/>
                <a:stretch>
                  <a:fillRect/>
                </a:stretch>
              </p:blipFill>
              <p:spPr>
                <a:xfrm>
                  <a:off x="5059360" y="1965945"/>
                  <a:ext cx="269640" cy="132229"/>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B64988EA-3B22-7843-96E3-B12D2C8E3102}"/>
                    </a:ext>
                  </a:extLst>
                </p14:cNvPr>
                <p14:cNvContentPartPr/>
                <p14:nvPr/>
              </p14:nvContentPartPr>
              <p14:xfrm>
                <a:off x="5359240" y="1950520"/>
                <a:ext cx="127440" cy="163080"/>
              </p14:xfrm>
            </p:contentPart>
          </mc:Choice>
          <mc:Fallback>
            <p:pic>
              <p:nvPicPr>
                <p:cNvPr id="9" name="Ink 8">
                  <a:extLst>
                    <a:ext uri="{FF2B5EF4-FFF2-40B4-BE49-F238E27FC236}">
                      <a16:creationId xmlns:a16="http://schemas.microsoft.com/office/drawing/2014/main" id="{B64988EA-3B22-7843-96E3-B12D2C8E3102}"/>
                    </a:ext>
                  </a:extLst>
                </p:cNvPr>
                <p:cNvPicPr/>
                <p:nvPr/>
              </p:nvPicPr>
              <p:blipFill>
                <a:blip r:embed="rId12"/>
                <a:stretch>
                  <a:fillRect/>
                </a:stretch>
              </p:blipFill>
              <p:spPr>
                <a:xfrm>
                  <a:off x="5343760" y="1935006"/>
                  <a:ext cx="158040" cy="193748"/>
                </a:xfrm>
                <a:prstGeom prst="rect">
                  <a:avLst/>
                </a:prstGeom>
              </p:spPr>
            </p:pic>
          </mc:Fallback>
        </mc:AlternateContent>
      </p:grpSp>
      <p:grpSp>
        <p:nvGrpSpPr>
          <p:cNvPr id="11" name="Group 10">
            <a:extLst>
              <a:ext uri="{FF2B5EF4-FFF2-40B4-BE49-F238E27FC236}">
                <a16:creationId xmlns:a16="http://schemas.microsoft.com/office/drawing/2014/main" id="{4CE4CB55-8C5E-BB41-94DE-89A9B5C309A5}"/>
              </a:ext>
            </a:extLst>
          </p:cNvPr>
          <p:cNvGrpSpPr/>
          <p:nvPr/>
        </p:nvGrpSpPr>
        <p:grpSpPr>
          <a:xfrm>
            <a:off x="6911560" y="1569640"/>
            <a:ext cx="312480" cy="96840"/>
            <a:chOff x="6911560" y="1569640"/>
            <a:chExt cx="312480" cy="96840"/>
          </a:xfrm>
        </p:grpSpPr>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4CA7AC2C-48D8-E846-ABA0-287E0F1C48AF}"/>
                    </a:ext>
                  </a:extLst>
                </p14:cNvPr>
                <p14:cNvContentPartPr/>
                <p14:nvPr/>
              </p14:nvContentPartPr>
              <p14:xfrm>
                <a:off x="6911560" y="1569640"/>
                <a:ext cx="221040" cy="86760"/>
              </p14:xfrm>
            </p:contentPart>
          </mc:Choice>
          <mc:Fallback>
            <p:pic>
              <p:nvPicPr>
                <p:cNvPr id="12" name="Ink 11">
                  <a:extLst>
                    <a:ext uri="{FF2B5EF4-FFF2-40B4-BE49-F238E27FC236}">
                      <a16:creationId xmlns:a16="http://schemas.microsoft.com/office/drawing/2014/main" id="{4CA7AC2C-48D8-E846-ABA0-287E0F1C48AF}"/>
                    </a:ext>
                  </a:extLst>
                </p:cNvPr>
                <p:cNvPicPr/>
                <p:nvPr/>
              </p:nvPicPr>
              <p:blipFill>
                <a:blip r:embed="rId14"/>
                <a:stretch>
                  <a:fillRect/>
                </a:stretch>
              </p:blipFill>
              <p:spPr>
                <a:xfrm>
                  <a:off x="6896080" y="1554160"/>
                  <a:ext cx="2516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7AA2251F-1D31-0E43-80C4-3DAD68DAC180}"/>
                    </a:ext>
                  </a:extLst>
                </p14:cNvPr>
                <p14:cNvContentPartPr/>
                <p14:nvPr/>
              </p14:nvContentPartPr>
              <p14:xfrm>
                <a:off x="7137280" y="1584760"/>
                <a:ext cx="86760" cy="81720"/>
              </p14:xfrm>
            </p:contentPart>
          </mc:Choice>
          <mc:Fallback>
            <p:pic>
              <p:nvPicPr>
                <p:cNvPr id="13" name="Ink 12">
                  <a:extLst>
                    <a:ext uri="{FF2B5EF4-FFF2-40B4-BE49-F238E27FC236}">
                      <a16:creationId xmlns:a16="http://schemas.microsoft.com/office/drawing/2014/main" id="{7AA2251F-1D31-0E43-80C4-3DAD68DAC180}"/>
                    </a:ext>
                  </a:extLst>
                </p:cNvPr>
                <p:cNvPicPr/>
                <p:nvPr/>
              </p:nvPicPr>
              <p:blipFill>
                <a:blip r:embed="rId16"/>
                <a:stretch>
                  <a:fillRect/>
                </a:stretch>
              </p:blipFill>
              <p:spPr>
                <a:xfrm>
                  <a:off x="7121800" y="1569212"/>
                  <a:ext cx="117360" cy="112455"/>
                </a:xfrm>
                <a:prstGeom prst="rect">
                  <a:avLst/>
                </a:prstGeom>
              </p:spPr>
            </p:pic>
          </mc:Fallback>
        </mc:AlternateContent>
      </p:grpSp>
      <p:grpSp>
        <p:nvGrpSpPr>
          <p:cNvPr id="14" name="Group 13">
            <a:extLst>
              <a:ext uri="{FF2B5EF4-FFF2-40B4-BE49-F238E27FC236}">
                <a16:creationId xmlns:a16="http://schemas.microsoft.com/office/drawing/2014/main" id="{E6ECB5ED-DD36-BE41-9ADC-F9150E59F2AA}"/>
              </a:ext>
            </a:extLst>
          </p:cNvPr>
          <p:cNvGrpSpPr/>
          <p:nvPr/>
        </p:nvGrpSpPr>
        <p:grpSpPr>
          <a:xfrm>
            <a:off x="6923800" y="1798240"/>
            <a:ext cx="300240" cy="86760"/>
            <a:chOff x="6923800" y="1798240"/>
            <a:chExt cx="300240" cy="86760"/>
          </a:xfrm>
        </p:grpSpPr>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2F59A6C5-2ECB-F048-94DB-5092CBAFEF7D}"/>
                    </a:ext>
                  </a:extLst>
                </p14:cNvPr>
                <p14:cNvContentPartPr/>
                <p14:nvPr/>
              </p14:nvContentPartPr>
              <p14:xfrm>
                <a:off x="6923800" y="1803280"/>
                <a:ext cx="188280" cy="81720"/>
              </p14:xfrm>
            </p:contentPart>
          </mc:Choice>
          <mc:Fallback>
            <p:pic>
              <p:nvPicPr>
                <p:cNvPr id="15" name="Ink 14">
                  <a:extLst>
                    <a:ext uri="{FF2B5EF4-FFF2-40B4-BE49-F238E27FC236}">
                      <a16:creationId xmlns:a16="http://schemas.microsoft.com/office/drawing/2014/main" id="{2F59A6C5-2ECB-F048-94DB-5092CBAFEF7D}"/>
                    </a:ext>
                  </a:extLst>
                </p:cNvPr>
                <p:cNvPicPr/>
                <p:nvPr/>
              </p:nvPicPr>
              <p:blipFill>
                <a:blip r:embed="rId18"/>
                <a:stretch>
                  <a:fillRect/>
                </a:stretch>
              </p:blipFill>
              <p:spPr>
                <a:xfrm>
                  <a:off x="6908320" y="1787800"/>
                  <a:ext cx="2188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DE8E1DBF-DAE0-CF41-84C6-8F850C061264}"/>
                    </a:ext>
                  </a:extLst>
                </p14:cNvPr>
                <p14:cNvContentPartPr/>
                <p14:nvPr/>
              </p14:nvContentPartPr>
              <p14:xfrm>
                <a:off x="7132240" y="1798240"/>
                <a:ext cx="91800" cy="86760"/>
              </p14:xfrm>
            </p:contentPart>
          </mc:Choice>
          <mc:Fallback>
            <p:pic>
              <p:nvPicPr>
                <p:cNvPr id="16" name="Ink 15">
                  <a:extLst>
                    <a:ext uri="{FF2B5EF4-FFF2-40B4-BE49-F238E27FC236}">
                      <a16:creationId xmlns:a16="http://schemas.microsoft.com/office/drawing/2014/main" id="{DE8E1DBF-DAE0-CF41-84C6-8F850C061264}"/>
                    </a:ext>
                  </a:extLst>
                </p:cNvPr>
                <p:cNvPicPr/>
                <p:nvPr/>
              </p:nvPicPr>
              <p:blipFill>
                <a:blip r:embed="rId20"/>
                <a:stretch>
                  <a:fillRect/>
                </a:stretch>
              </p:blipFill>
              <p:spPr>
                <a:xfrm>
                  <a:off x="7116760" y="1782760"/>
                  <a:ext cx="122400" cy="117360"/>
                </a:xfrm>
                <a:prstGeom prst="rect">
                  <a:avLst/>
                </a:prstGeom>
              </p:spPr>
            </p:pic>
          </mc:Fallback>
        </mc:AlternateContent>
      </p:grpSp>
      <p:grpSp>
        <p:nvGrpSpPr>
          <p:cNvPr id="17" name="Group 16">
            <a:extLst>
              <a:ext uri="{FF2B5EF4-FFF2-40B4-BE49-F238E27FC236}">
                <a16:creationId xmlns:a16="http://schemas.microsoft.com/office/drawing/2014/main" id="{7EA6127A-79BB-5442-8595-3CCEAEE51D37}"/>
              </a:ext>
            </a:extLst>
          </p:cNvPr>
          <p:cNvGrpSpPr/>
          <p:nvPr/>
        </p:nvGrpSpPr>
        <p:grpSpPr>
          <a:xfrm>
            <a:off x="6517360" y="2021800"/>
            <a:ext cx="239040" cy="111960"/>
            <a:chOff x="6517360" y="2021800"/>
            <a:chExt cx="239040" cy="111960"/>
          </a:xfrm>
        </p:grpSpPr>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84F37786-7B5B-7544-B2EB-459C65D03606}"/>
                    </a:ext>
                  </a:extLst>
                </p14:cNvPr>
                <p14:cNvContentPartPr/>
                <p14:nvPr/>
              </p14:nvContentPartPr>
              <p14:xfrm>
                <a:off x="6517360" y="2062480"/>
                <a:ext cx="239040" cy="15480"/>
              </p14:xfrm>
            </p:contentPart>
          </mc:Choice>
          <mc:Fallback>
            <p:pic>
              <p:nvPicPr>
                <p:cNvPr id="18" name="Ink 17">
                  <a:extLst>
                    <a:ext uri="{FF2B5EF4-FFF2-40B4-BE49-F238E27FC236}">
                      <a16:creationId xmlns:a16="http://schemas.microsoft.com/office/drawing/2014/main" id="{84F37786-7B5B-7544-B2EB-459C65D03606}"/>
                    </a:ext>
                  </a:extLst>
                </p:cNvPr>
                <p:cNvPicPr/>
                <p:nvPr/>
              </p:nvPicPr>
              <p:blipFill>
                <a:blip r:embed="rId22"/>
                <a:stretch>
                  <a:fillRect/>
                </a:stretch>
              </p:blipFill>
              <p:spPr>
                <a:xfrm>
                  <a:off x="6501880" y="2047000"/>
                  <a:ext cx="2696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20F26E9A-0FF9-C944-ABE9-B4C7446D0383}"/>
                    </a:ext>
                  </a:extLst>
                </p14:cNvPr>
                <p14:cNvContentPartPr/>
                <p14:nvPr/>
              </p14:nvContentPartPr>
              <p14:xfrm>
                <a:off x="6675040" y="2021800"/>
                <a:ext cx="76680" cy="111960"/>
              </p14:xfrm>
            </p:contentPart>
          </mc:Choice>
          <mc:Fallback>
            <p:pic>
              <p:nvPicPr>
                <p:cNvPr id="19" name="Ink 18">
                  <a:extLst>
                    <a:ext uri="{FF2B5EF4-FFF2-40B4-BE49-F238E27FC236}">
                      <a16:creationId xmlns:a16="http://schemas.microsoft.com/office/drawing/2014/main" id="{20F26E9A-0FF9-C944-ABE9-B4C7446D0383}"/>
                    </a:ext>
                  </a:extLst>
                </p:cNvPr>
                <p:cNvPicPr/>
                <p:nvPr/>
              </p:nvPicPr>
              <p:blipFill>
                <a:blip r:embed="rId24"/>
                <a:stretch>
                  <a:fillRect/>
                </a:stretch>
              </p:blipFill>
              <p:spPr>
                <a:xfrm>
                  <a:off x="6659560" y="2006370"/>
                  <a:ext cx="107280" cy="14246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6A1531A3-C5B5-824C-81EB-E485E5C9525B}"/>
                  </a:ext>
                </a:extLst>
              </p14:cNvPr>
              <p14:cNvContentPartPr/>
              <p14:nvPr/>
            </p14:nvContentPartPr>
            <p14:xfrm>
              <a:off x="3702240" y="1075680"/>
              <a:ext cx="3669480" cy="2250720"/>
            </p14:xfrm>
          </p:contentPart>
        </mc:Choice>
        <mc:Fallback>
          <p:pic>
            <p:nvPicPr>
              <p:cNvPr id="20" name="Ink 19">
                <a:extLst>
                  <a:ext uri="{FF2B5EF4-FFF2-40B4-BE49-F238E27FC236}">
                    <a16:creationId xmlns:a16="http://schemas.microsoft.com/office/drawing/2014/main" id="{6A1531A3-C5B5-824C-81EB-E485E5C9525B}"/>
                  </a:ext>
                </a:extLst>
              </p:cNvPr>
              <p:cNvPicPr/>
              <p:nvPr/>
            </p:nvPicPr>
            <p:blipFill>
              <a:blip r:embed="rId26"/>
              <a:stretch>
                <a:fillRect/>
              </a:stretch>
            </p:blipFill>
            <p:spPr>
              <a:xfrm>
                <a:off x="3692880" y="1066320"/>
                <a:ext cx="3688200" cy="2269440"/>
              </a:xfrm>
              <a:prstGeom prst="rect">
                <a:avLst/>
              </a:prstGeom>
            </p:spPr>
          </p:pic>
        </mc:Fallback>
      </mc:AlternateContent>
    </p:spTree>
    <p:extLst>
      <p:ext uri="{BB962C8B-B14F-4D97-AF65-F5344CB8AC3E}">
        <p14:creationId xmlns:p14="http://schemas.microsoft.com/office/powerpoint/2010/main" val="3090942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AB61-D3CC-A344-8F12-3C9B18E810D0}"/>
              </a:ext>
            </a:extLst>
          </p:cNvPr>
          <p:cNvSpPr>
            <a:spLocks noGrp="1"/>
          </p:cNvSpPr>
          <p:nvPr>
            <p:ph type="title"/>
          </p:nvPr>
        </p:nvSpPr>
        <p:spPr/>
        <p:txBody>
          <a:bodyPr>
            <a:normAutofit fontScale="90000"/>
          </a:bodyPr>
          <a:lstStyle/>
          <a:p>
            <a:r>
              <a:rPr lang="en-US"/>
              <a:t>Q3b</a:t>
            </a:r>
          </a:p>
        </p:txBody>
      </p:sp>
      <p:sp>
        <p:nvSpPr>
          <p:cNvPr id="3" name="Text Placeholder 2">
            <a:extLst>
              <a:ext uri="{FF2B5EF4-FFF2-40B4-BE49-F238E27FC236}">
                <a16:creationId xmlns:a16="http://schemas.microsoft.com/office/drawing/2014/main" id="{02A6EB97-6BC3-5F4C-9058-1439FF2591ED}"/>
              </a:ext>
            </a:extLst>
          </p:cNvPr>
          <p:cNvSpPr>
            <a:spLocks noGrp="1"/>
          </p:cNvSpPr>
          <p:nvPr>
            <p:ph type="body" idx="1"/>
          </p:nvPr>
        </p:nvSpPr>
        <p:spPr>
          <a:xfrm>
            <a:off x="729450" y="2934492"/>
            <a:ext cx="7688700" cy="2255132"/>
          </a:xfrm>
        </p:spPr>
        <p:txBody>
          <a:bodyPr>
            <a:normAutofit/>
          </a:bodyPr>
          <a:lstStyle/>
          <a:p>
            <a:pPr marL="146050" lvl="0" indent="0">
              <a:buNone/>
            </a:pPr>
            <a:r>
              <a:rPr lang="en-SG"/>
              <a:t>Give the steps the OS takes to update the affected page table entries (without an inverted page table).</a:t>
            </a:r>
          </a:p>
          <a:p>
            <a:pPr marL="146050" lvl="0" indent="0">
              <a:buNone/>
            </a:pPr>
            <a:r>
              <a:rPr lang="en-SG" sz="1400"/>
              <a:t>Steps taken:</a:t>
            </a:r>
          </a:p>
          <a:p>
            <a:pPr lvl="0"/>
            <a:r>
              <a:rPr lang="en-SG" sz="1400"/>
              <a:t>Identify the process that owns the page in frame 2</a:t>
            </a:r>
          </a:p>
          <a:p>
            <a:pPr lvl="1"/>
            <a:r>
              <a:rPr lang="en-SG"/>
              <a:t>Since there is NO inverted page table</a:t>
            </a:r>
          </a:p>
          <a:p>
            <a:pPr lvl="2"/>
            <a:r>
              <a:rPr lang="en-SG"/>
              <a:t>Scan through every process’s page table</a:t>
            </a:r>
          </a:p>
          <a:p>
            <a:pPr lvl="2"/>
            <a:r>
              <a:rPr lang="en-SG"/>
              <a:t>Find the page that is memory resident and located in frame 2</a:t>
            </a:r>
          </a:p>
          <a:p>
            <a:pPr lvl="0"/>
            <a:r>
              <a:rPr lang="en-SG" sz="1400"/>
              <a:t>Mark Process A’s page 4 as </a:t>
            </a:r>
            <a:r>
              <a:rPr lang="en-SG" sz="1400" b="1"/>
              <a:t>not memory resident</a:t>
            </a:r>
            <a:endParaRPr lang="en-SG" sz="1400"/>
          </a:p>
          <a:p>
            <a:pPr lvl="0"/>
            <a:r>
              <a:rPr lang="en-SG" sz="1400"/>
              <a:t>Mark Process B’s page 8 as </a:t>
            </a:r>
            <a:r>
              <a:rPr lang="en-SG" sz="1400" b="1"/>
              <a:t>memory resident</a:t>
            </a:r>
            <a:endParaRPr lang="en-SG" sz="1400"/>
          </a:p>
        </p:txBody>
      </p:sp>
      <p:pic>
        <p:nvPicPr>
          <p:cNvPr id="4" name="Picture 3">
            <a:extLst>
              <a:ext uri="{FF2B5EF4-FFF2-40B4-BE49-F238E27FC236}">
                <a16:creationId xmlns:a16="http://schemas.microsoft.com/office/drawing/2014/main" id="{99CEFCEE-8734-5B41-9388-F350399F8AE1}"/>
              </a:ext>
            </a:extLst>
          </p:cNvPr>
          <p:cNvPicPr>
            <a:picLocks noChangeAspect="1"/>
          </p:cNvPicPr>
          <p:nvPr/>
        </p:nvPicPr>
        <p:blipFill rotWithShape="1">
          <a:blip r:embed="rId2"/>
          <a:srcRect t="2738"/>
          <a:stretch/>
        </p:blipFill>
        <p:spPr>
          <a:xfrm>
            <a:off x="2088681" y="644893"/>
            <a:ext cx="6227545" cy="2255132"/>
          </a:xfrm>
          <a:prstGeom prst="rect">
            <a:avLst/>
          </a:prstGeom>
        </p:spPr>
      </p:pic>
      <p:graphicFrame>
        <p:nvGraphicFramePr>
          <p:cNvPr id="5" name="Table 5">
            <a:extLst>
              <a:ext uri="{FF2B5EF4-FFF2-40B4-BE49-F238E27FC236}">
                <a16:creationId xmlns:a16="http://schemas.microsoft.com/office/drawing/2014/main" id="{C4710A1D-5A26-E146-BD37-377E522DC024}"/>
              </a:ext>
            </a:extLst>
          </p:cNvPr>
          <p:cNvGraphicFramePr>
            <a:graphicFrameLocks noGrp="1"/>
          </p:cNvGraphicFramePr>
          <p:nvPr>
            <p:extLst>
              <p:ext uri="{D42A27DB-BD31-4B8C-83A1-F6EECF244321}">
                <p14:modId xmlns:p14="http://schemas.microsoft.com/office/powerpoint/2010/main" val="2583557517"/>
              </p:ext>
            </p:extLst>
          </p:nvPr>
        </p:nvGraphicFramePr>
        <p:xfrm>
          <a:off x="7271031" y="4010739"/>
          <a:ext cx="1738536" cy="971866"/>
        </p:xfrm>
        <a:graphic>
          <a:graphicData uri="http://schemas.openxmlformats.org/drawingml/2006/table">
            <a:tbl>
              <a:tblPr firstRow="1" bandRow="1">
                <a:tableStyleId>{7E9639D4-E3E2-4D34-9284-5A2195B3D0D7}</a:tableStyleId>
              </a:tblPr>
              <a:tblGrid>
                <a:gridCol w="579512">
                  <a:extLst>
                    <a:ext uri="{9D8B030D-6E8A-4147-A177-3AD203B41FA5}">
                      <a16:colId xmlns:a16="http://schemas.microsoft.com/office/drawing/2014/main" val="1556237829"/>
                    </a:ext>
                  </a:extLst>
                </a:gridCol>
                <a:gridCol w="579512">
                  <a:extLst>
                    <a:ext uri="{9D8B030D-6E8A-4147-A177-3AD203B41FA5}">
                      <a16:colId xmlns:a16="http://schemas.microsoft.com/office/drawing/2014/main" val="390372582"/>
                    </a:ext>
                  </a:extLst>
                </a:gridCol>
                <a:gridCol w="579512">
                  <a:extLst>
                    <a:ext uri="{9D8B030D-6E8A-4147-A177-3AD203B41FA5}">
                      <a16:colId xmlns:a16="http://schemas.microsoft.com/office/drawing/2014/main" val="1183729079"/>
                    </a:ext>
                  </a:extLst>
                </a:gridCol>
              </a:tblGrid>
              <a:tr h="303053">
                <a:tc>
                  <a:txBody>
                    <a:bodyPr/>
                    <a:lstStyle/>
                    <a:p>
                      <a:r>
                        <a:rPr lang="en-US" sz="900">
                          <a:latin typeface="Lato" panose="020F0502020204030203" pitchFamily="34" charset="0"/>
                          <a:ea typeface="Lato" panose="020F0502020204030203" pitchFamily="34" charset="0"/>
                          <a:cs typeface="Lato" panose="020F0502020204030203" pitchFamily="34" charset="0"/>
                        </a:rPr>
                        <a:t>page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latin typeface="Lato" panose="020F0502020204030203" pitchFamily="34" charset="0"/>
                          <a:ea typeface="Lato" panose="020F0502020204030203" pitchFamily="34" charset="0"/>
                          <a:cs typeface="Lato" panose="020F0502020204030203" pitchFamily="34" charset="0"/>
                        </a:rPr>
                        <a:t>frame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latin typeface="Lato" panose="020F0502020204030203" pitchFamily="34" charset="0"/>
                          <a:ea typeface="Lato" panose="020F0502020204030203" pitchFamily="34" charset="0"/>
                          <a:cs typeface="Lato" panose="020F0502020204030203" pitchFamily="34" charset="0"/>
                        </a:rPr>
                        <a:t>present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194903"/>
                  </a:ext>
                </a:extLst>
              </a:tr>
              <a:tr h="303053">
                <a:tc>
                  <a:txBody>
                    <a:bodyPr/>
                    <a:lstStyle/>
                    <a:p>
                      <a:r>
                        <a:rPr lang="en-US" sz="1200">
                          <a:latin typeface="Lato" panose="020F0502020204030203" pitchFamily="34" charset="0"/>
                          <a:ea typeface="Lato" panose="020F0502020204030203" pitchFamily="34" charset="0"/>
                          <a:cs typeface="Lato" panose="020F0502020204030203" pitchFamily="34" charset="0"/>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0043485"/>
                  </a:ext>
                </a:extLst>
              </a:tr>
              <a:tr h="303053">
                <a:tc>
                  <a:txBody>
                    <a:bodyPr/>
                    <a:lstStyle/>
                    <a:p>
                      <a:r>
                        <a:rPr lang="en-US" sz="1200">
                          <a:latin typeface="Lato" panose="020F0502020204030203" pitchFamily="34" charset="0"/>
                          <a:ea typeface="Lato" panose="020F0502020204030203" pitchFamily="34" charset="0"/>
                          <a:cs typeface="Lato" panose="020F0502020204030203" pitchFamily="34" charset="0"/>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715425"/>
                  </a:ext>
                </a:extLst>
              </a:tr>
            </a:tbl>
          </a:graphicData>
        </a:graphic>
      </p:graphicFrame>
      <p:sp>
        <p:nvSpPr>
          <p:cNvPr id="6" name="TextBox 5">
            <a:extLst>
              <a:ext uri="{FF2B5EF4-FFF2-40B4-BE49-F238E27FC236}">
                <a16:creationId xmlns:a16="http://schemas.microsoft.com/office/drawing/2014/main" id="{13AA1A00-FF77-744F-9BEC-9E0EC8238156}"/>
              </a:ext>
            </a:extLst>
          </p:cNvPr>
          <p:cNvSpPr txBox="1"/>
          <p:nvPr/>
        </p:nvSpPr>
        <p:spPr>
          <a:xfrm>
            <a:off x="7165152" y="3733740"/>
            <a:ext cx="1738537" cy="276999"/>
          </a:xfrm>
          <a:prstGeom prst="rect">
            <a:avLst/>
          </a:prstGeom>
          <a:noFill/>
        </p:spPr>
        <p:txBody>
          <a:bodyPr wrap="square" rtlCol="0">
            <a:spAutoFit/>
          </a:bodyPr>
          <a:lstStyle/>
          <a:p>
            <a:r>
              <a:rPr lang="en-US" altLang="zh-CN" sz="12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Page table of A</a:t>
            </a:r>
            <a:endParaRPr lang="en-US" sz="12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9B5446CB-E9D0-0640-BB9A-B47EA3F1F16D}"/>
                  </a:ext>
                </a:extLst>
              </p14:cNvPr>
              <p14:cNvContentPartPr/>
              <p14:nvPr/>
            </p14:nvContentPartPr>
            <p14:xfrm>
              <a:off x="4688560" y="2012800"/>
              <a:ext cx="218880" cy="96840"/>
            </p14:xfrm>
          </p:contentPart>
        </mc:Choice>
        <mc:Fallback>
          <p:pic>
            <p:nvPicPr>
              <p:cNvPr id="7" name="Ink 6">
                <a:extLst>
                  <a:ext uri="{FF2B5EF4-FFF2-40B4-BE49-F238E27FC236}">
                    <a16:creationId xmlns:a16="http://schemas.microsoft.com/office/drawing/2014/main" id="{9B5446CB-E9D0-0640-BB9A-B47EA3F1F16D}"/>
                  </a:ext>
                </a:extLst>
              </p:cNvPr>
              <p:cNvPicPr/>
              <p:nvPr/>
            </p:nvPicPr>
            <p:blipFill>
              <a:blip r:embed="rId4"/>
              <a:stretch>
                <a:fillRect/>
              </a:stretch>
            </p:blipFill>
            <p:spPr>
              <a:xfrm>
                <a:off x="4673080" y="1997377"/>
                <a:ext cx="249480" cy="127327"/>
              </a:xfrm>
              <a:prstGeom prst="rect">
                <a:avLst/>
              </a:prstGeom>
            </p:spPr>
          </p:pic>
        </mc:Fallback>
      </mc:AlternateContent>
      <p:grpSp>
        <p:nvGrpSpPr>
          <p:cNvPr id="12" name="Group 11">
            <a:extLst>
              <a:ext uri="{FF2B5EF4-FFF2-40B4-BE49-F238E27FC236}">
                <a16:creationId xmlns:a16="http://schemas.microsoft.com/office/drawing/2014/main" id="{A61C8E67-9876-4C4C-B38C-B3F80307255E}"/>
              </a:ext>
            </a:extLst>
          </p:cNvPr>
          <p:cNvGrpSpPr/>
          <p:nvPr/>
        </p:nvGrpSpPr>
        <p:grpSpPr>
          <a:xfrm>
            <a:off x="5074840" y="1946560"/>
            <a:ext cx="371160" cy="213840"/>
            <a:chOff x="5074840" y="1946560"/>
            <a:chExt cx="371160" cy="213840"/>
          </a:xfrm>
        </p:grpSpPr>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79052D18-A4AD-7C44-91FC-7A911A042457}"/>
                    </a:ext>
                  </a:extLst>
                </p14:cNvPr>
                <p14:cNvContentPartPr/>
                <p14:nvPr/>
              </p14:nvContentPartPr>
              <p14:xfrm>
                <a:off x="5074840" y="1946560"/>
                <a:ext cx="86760" cy="165600"/>
              </p14:xfrm>
            </p:contentPart>
          </mc:Choice>
          <mc:Fallback>
            <p:pic>
              <p:nvPicPr>
                <p:cNvPr id="8" name="Ink 7">
                  <a:extLst>
                    <a:ext uri="{FF2B5EF4-FFF2-40B4-BE49-F238E27FC236}">
                      <a16:creationId xmlns:a16="http://schemas.microsoft.com/office/drawing/2014/main" id="{79052D18-A4AD-7C44-91FC-7A911A042457}"/>
                    </a:ext>
                  </a:extLst>
                </p:cNvPr>
                <p:cNvPicPr/>
                <p:nvPr/>
              </p:nvPicPr>
              <p:blipFill>
                <a:blip r:embed="rId6"/>
                <a:stretch>
                  <a:fillRect/>
                </a:stretch>
              </p:blipFill>
              <p:spPr>
                <a:xfrm>
                  <a:off x="5059360" y="1931080"/>
                  <a:ext cx="1173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B30B5823-EF07-6343-86DF-18A88709BF0D}"/>
                    </a:ext>
                  </a:extLst>
                </p14:cNvPr>
                <p14:cNvContentPartPr/>
                <p14:nvPr/>
              </p14:nvContentPartPr>
              <p14:xfrm>
                <a:off x="5150800" y="1957000"/>
                <a:ext cx="30960" cy="163080"/>
              </p14:xfrm>
            </p:contentPart>
          </mc:Choice>
          <mc:Fallback>
            <p:pic>
              <p:nvPicPr>
                <p:cNvPr id="9" name="Ink 8">
                  <a:extLst>
                    <a:ext uri="{FF2B5EF4-FFF2-40B4-BE49-F238E27FC236}">
                      <a16:creationId xmlns:a16="http://schemas.microsoft.com/office/drawing/2014/main" id="{B30B5823-EF07-6343-86DF-18A88709BF0D}"/>
                    </a:ext>
                  </a:extLst>
                </p:cNvPr>
                <p:cNvPicPr/>
                <p:nvPr/>
              </p:nvPicPr>
              <p:blipFill>
                <a:blip r:embed="rId8"/>
                <a:stretch>
                  <a:fillRect/>
                </a:stretch>
              </p:blipFill>
              <p:spPr>
                <a:xfrm>
                  <a:off x="5135320" y="1941520"/>
                  <a:ext cx="615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607B5951-666B-8F40-83AE-7C3BD90504D4}"/>
                    </a:ext>
                  </a:extLst>
                </p14:cNvPr>
                <p14:cNvContentPartPr/>
                <p14:nvPr/>
              </p14:nvContentPartPr>
              <p14:xfrm>
                <a:off x="5100040" y="1997680"/>
                <a:ext cx="234000" cy="96840"/>
              </p14:xfrm>
            </p:contentPart>
          </mc:Choice>
          <mc:Fallback>
            <p:pic>
              <p:nvPicPr>
                <p:cNvPr id="10" name="Ink 9">
                  <a:extLst>
                    <a:ext uri="{FF2B5EF4-FFF2-40B4-BE49-F238E27FC236}">
                      <a16:creationId xmlns:a16="http://schemas.microsoft.com/office/drawing/2014/main" id="{607B5951-666B-8F40-83AE-7C3BD90504D4}"/>
                    </a:ext>
                  </a:extLst>
                </p:cNvPr>
                <p:cNvPicPr/>
                <p:nvPr/>
              </p:nvPicPr>
              <p:blipFill>
                <a:blip r:embed="rId10"/>
                <a:stretch>
                  <a:fillRect/>
                </a:stretch>
              </p:blipFill>
              <p:spPr>
                <a:xfrm>
                  <a:off x="5084560" y="1982200"/>
                  <a:ext cx="2646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37204458-0EA7-4445-93B2-B60436DCE27F}"/>
                    </a:ext>
                  </a:extLst>
                </p14:cNvPr>
                <p14:cNvContentPartPr/>
                <p14:nvPr/>
              </p14:nvContentPartPr>
              <p14:xfrm>
                <a:off x="5359240" y="1967080"/>
                <a:ext cx="86760" cy="193320"/>
              </p14:xfrm>
            </p:contentPart>
          </mc:Choice>
          <mc:Fallback>
            <p:pic>
              <p:nvPicPr>
                <p:cNvPr id="11" name="Ink 10">
                  <a:extLst>
                    <a:ext uri="{FF2B5EF4-FFF2-40B4-BE49-F238E27FC236}">
                      <a16:creationId xmlns:a16="http://schemas.microsoft.com/office/drawing/2014/main" id="{37204458-0EA7-4445-93B2-B60436DCE27F}"/>
                    </a:ext>
                  </a:extLst>
                </p:cNvPr>
                <p:cNvPicPr/>
                <p:nvPr/>
              </p:nvPicPr>
              <p:blipFill>
                <a:blip r:embed="rId12"/>
                <a:stretch>
                  <a:fillRect/>
                </a:stretch>
              </p:blipFill>
              <p:spPr>
                <a:xfrm>
                  <a:off x="5343760" y="1951629"/>
                  <a:ext cx="117360" cy="223863"/>
                </a:xfrm>
                <a:prstGeom prst="rect">
                  <a:avLst/>
                </a:prstGeom>
              </p:spPr>
            </p:pic>
          </mc:Fallback>
        </mc:AlternateContent>
      </p:grpSp>
      <p:grpSp>
        <p:nvGrpSpPr>
          <p:cNvPr id="13" name="Group 12">
            <a:extLst>
              <a:ext uri="{FF2B5EF4-FFF2-40B4-BE49-F238E27FC236}">
                <a16:creationId xmlns:a16="http://schemas.microsoft.com/office/drawing/2014/main" id="{695DFCEE-98BF-FD46-90E0-93B1FEA1E249}"/>
              </a:ext>
            </a:extLst>
          </p:cNvPr>
          <p:cNvGrpSpPr/>
          <p:nvPr/>
        </p:nvGrpSpPr>
        <p:grpSpPr>
          <a:xfrm>
            <a:off x="6911560" y="1569640"/>
            <a:ext cx="312480" cy="96840"/>
            <a:chOff x="6911560" y="1569640"/>
            <a:chExt cx="312480" cy="96840"/>
          </a:xfrm>
        </p:grpSpPr>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52126AC5-41E7-474A-8645-8B5A21A82BD1}"/>
                    </a:ext>
                  </a:extLst>
                </p14:cNvPr>
                <p14:cNvContentPartPr/>
                <p14:nvPr/>
              </p14:nvContentPartPr>
              <p14:xfrm>
                <a:off x="6911560" y="1569640"/>
                <a:ext cx="221040" cy="86760"/>
              </p14:xfrm>
            </p:contentPart>
          </mc:Choice>
          <mc:Fallback>
            <p:pic>
              <p:nvPicPr>
                <p:cNvPr id="14" name="Ink 13">
                  <a:extLst>
                    <a:ext uri="{FF2B5EF4-FFF2-40B4-BE49-F238E27FC236}">
                      <a16:creationId xmlns:a16="http://schemas.microsoft.com/office/drawing/2014/main" id="{52126AC5-41E7-474A-8645-8B5A21A82BD1}"/>
                    </a:ext>
                  </a:extLst>
                </p:cNvPr>
                <p:cNvPicPr/>
                <p:nvPr/>
              </p:nvPicPr>
              <p:blipFill>
                <a:blip r:embed="rId14"/>
                <a:stretch>
                  <a:fillRect/>
                </a:stretch>
              </p:blipFill>
              <p:spPr>
                <a:xfrm>
                  <a:off x="6896080" y="1554160"/>
                  <a:ext cx="2516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8CC4A298-9E10-A14D-ADF5-C8D551B77A2B}"/>
                    </a:ext>
                  </a:extLst>
                </p14:cNvPr>
                <p14:cNvContentPartPr/>
                <p14:nvPr/>
              </p14:nvContentPartPr>
              <p14:xfrm>
                <a:off x="7137280" y="1584760"/>
                <a:ext cx="86760" cy="81720"/>
              </p14:xfrm>
            </p:contentPart>
          </mc:Choice>
          <mc:Fallback>
            <p:pic>
              <p:nvPicPr>
                <p:cNvPr id="15" name="Ink 14">
                  <a:extLst>
                    <a:ext uri="{FF2B5EF4-FFF2-40B4-BE49-F238E27FC236}">
                      <a16:creationId xmlns:a16="http://schemas.microsoft.com/office/drawing/2014/main" id="{8CC4A298-9E10-A14D-ADF5-C8D551B77A2B}"/>
                    </a:ext>
                  </a:extLst>
                </p:cNvPr>
                <p:cNvPicPr/>
                <p:nvPr/>
              </p:nvPicPr>
              <p:blipFill>
                <a:blip r:embed="rId16"/>
                <a:stretch>
                  <a:fillRect/>
                </a:stretch>
              </p:blipFill>
              <p:spPr>
                <a:xfrm>
                  <a:off x="7121800" y="1569212"/>
                  <a:ext cx="117360" cy="112455"/>
                </a:xfrm>
                <a:prstGeom prst="rect">
                  <a:avLst/>
                </a:prstGeom>
              </p:spPr>
            </p:pic>
          </mc:Fallback>
        </mc:AlternateContent>
      </p:grpSp>
      <p:grpSp>
        <p:nvGrpSpPr>
          <p:cNvPr id="16" name="Group 15">
            <a:extLst>
              <a:ext uri="{FF2B5EF4-FFF2-40B4-BE49-F238E27FC236}">
                <a16:creationId xmlns:a16="http://schemas.microsoft.com/office/drawing/2014/main" id="{7D30B697-5E49-0A4C-97B4-13BEAADA9E52}"/>
              </a:ext>
            </a:extLst>
          </p:cNvPr>
          <p:cNvGrpSpPr/>
          <p:nvPr/>
        </p:nvGrpSpPr>
        <p:grpSpPr>
          <a:xfrm>
            <a:off x="6923800" y="1798240"/>
            <a:ext cx="300240" cy="86760"/>
            <a:chOff x="6923800" y="1798240"/>
            <a:chExt cx="300240" cy="86760"/>
          </a:xfrm>
        </p:grpSpPr>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46DBED69-EC26-9D4F-8B01-7876384205BF}"/>
                    </a:ext>
                  </a:extLst>
                </p14:cNvPr>
                <p14:cNvContentPartPr/>
                <p14:nvPr/>
              </p14:nvContentPartPr>
              <p14:xfrm>
                <a:off x="6923800" y="1803280"/>
                <a:ext cx="188280" cy="81720"/>
              </p14:xfrm>
            </p:contentPart>
          </mc:Choice>
          <mc:Fallback>
            <p:pic>
              <p:nvPicPr>
                <p:cNvPr id="17" name="Ink 16">
                  <a:extLst>
                    <a:ext uri="{FF2B5EF4-FFF2-40B4-BE49-F238E27FC236}">
                      <a16:creationId xmlns:a16="http://schemas.microsoft.com/office/drawing/2014/main" id="{46DBED69-EC26-9D4F-8B01-7876384205BF}"/>
                    </a:ext>
                  </a:extLst>
                </p:cNvPr>
                <p:cNvPicPr/>
                <p:nvPr/>
              </p:nvPicPr>
              <p:blipFill>
                <a:blip r:embed="rId18"/>
                <a:stretch>
                  <a:fillRect/>
                </a:stretch>
              </p:blipFill>
              <p:spPr>
                <a:xfrm>
                  <a:off x="6908320" y="1787800"/>
                  <a:ext cx="2188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F60F6CB5-D490-9849-B2E7-D19D84A48491}"/>
                    </a:ext>
                  </a:extLst>
                </p14:cNvPr>
                <p14:cNvContentPartPr/>
                <p14:nvPr/>
              </p14:nvContentPartPr>
              <p14:xfrm>
                <a:off x="7132240" y="1798240"/>
                <a:ext cx="91800" cy="86760"/>
              </p14:xfrm>
            </p:contentPart>
          </mc:Choice>
          <mc:Fallback>
            <p:pic>
              <p:nvPicPr>
                <p:cNvPr id="18" name="Ink 17">
                  <a:extLst>
                    <a:ext uri="{FF2B5EF4-FFF2-40B4-BE49-F238E27FC236}">
                      <a16:creationId xmlns:a16="http://schemas.microsoft.com/office/drawing/2014/main" id="{F60F6CB5-D490-9849-B2E7-D19D84A48491}"/>
                    </a:ext>
                  </a:extLst>
                </p:cNvPr>
                <p:cNvPicPr/>
                <p:nvPr/>
              </p:nvPicPr>
              <p:blipFill>
                <a:blip r:embed="rId20"/>
                <a:stretch>
                  <a:fillRect/>
                </a:stretch>
              </p:blipFill>
              <p:spPr>
                <a:xfrm>
                  <a:off x="7116760" y="1782760"/>
                  <a:ext cx="122400" cy="117360"/>
                </a:xfrm>
                <a:prstGeom prst="rect">
                  <a:avLst/>
                </a:prstGeom>
              </p:spPr>
            </p:pic>
          </mc:Fallback>
        </mc:AlternateContent>
      </p:grpSp>
      <p:grpSp>
        <p:nvGrpSpPr>
          <p:cNvPr id="19" name="Group 18">
            <a:extLst>
              <a:ext uri="{FF2B5EF4-FFF2-40B4-BE49-F238E27FC236}">
                <a16:creationId xmlns:a16="http://schemas.microsoft.com/office/drawing/2014/main" id="{A6D4FB54-D9E1-C541-9583-600AB59BF6E7}"/>
              </a:ext>
            </a:extLst>
          </p:cNvPr>
          <p:cNvGrpSpPr/>
          <p:nvPr/>
        </p:nvGrpSpPr>
        <p:grpSpPr>
          <a:xfrm>
            <a:off x="6517360" y="2021800"/>
            <a:ext cx="239040" cy="111960"/>
            <a:chOff x="6517360" y="2021800"/>
            <a:chExt cx="239040" cy="111960"/>
          </a:xfrm>
        </p:grpSpPr>
        <mc:AlternateContent xmlns:mc="http://schemas.openxmlformats.org/markup-compatibility/2006">
          <mc:Choice xmlns:p14="http://schemas.microsoft.com/office/powerpoint/2010/main" Requires="p14">
            <p:contentPart p14:bwMode="auto" r:id="rId21">
              <p14:nvContentPartPr>
                <p14:cNvPr id="20" name="Ink 19">
                  <a:extLst>
                    <a:ext uri="{FF2B5EF4-FFF2-40B4-BE49-F238E27FC236}">
                      <a16:creationId xmlns:a16="http://schemas.microsoft.com/office/drawing/2014/main" id="{7E9AD994-2CD5-7442-A404-725784802CCF}"/>
                    </a:ext>
                  </a:extLst>
                </p14:cNvPr>
                <p14:cNvContentPartPr/>
                <p14:nvPr/>
              </p14:nvContentPartPr>
              <p14:xfrm>
                <a:off x="6517360" y="2062480"/>
                <a:ext cx="239040" cy="15480"/>
              </p14:xfrm>
            </p:contentPart>
          </mc:Choice>
          <mc:Fallback>
            <p:pic>
              <p:nvPicPr>
                <p:cNvPr id="20" name="Ink 19">
                  <a:extLst>
                    <a:ext uri="{FF2B5EF4-FFF2-40B4-BE49-F238E27FC236}">
                      <a16:creationId xmlns:a16="http://schemas.microsoft.com/office/drawing/2014/main" id="{7E9AD994-2CD5-7442-A404-725784802CCF}"/>
                    </a:ext>
                  </a:extLst>
                </p:cNvPr>
                <p:cNvPicPr/>
                <p:nvPr/>
              </p:nvPicPr>
              <p:blipFill>
                <a:blip r:embed="rId22"/>
                <a:stretch>
                  <a:fillRect/>
                </a:stretch>
              </p:blipFill>
              <p:spPr>
                <a:xfrm>
                  <a:off x="6501880" y="2047000"/>
                  <a:ext cx="2696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1" name="Ink 20">
                  <a:extLst>
                    <a:ext uri="{FF2B5EF4-FFF2-40B4-BE49-F238E27FC236}">
                      <a16:creationId xmlns:a16="http://schemas.microsoft.com/office/drawing/2014/main" id="{2477A796-EF56-EA44-BA4D-BCADE1D4C05F}"/>
                    </a:ext>
                  </a:extLst>
                </p14:cNvPr>
                <p14:cNvContentPartPr/>
                <p14:nvPr/>
              </p14:nvContentPartPr>
              <p14:xfrm>
                <a:off x="6675040" y="2021800"/>
                <a:ext cx="76680" cy="111960"/>
              </p14:xfrm>
            </p:contentPart>
          </mc:Choice>
          <mc:Fallback>
            <p:pic>
              <p:nvPicPr>
                <p:cNvPr id="21" name="Ink 20">
                  <a:extLst>
                    <a:ext uri="{FF2B5EF4-FFF2-40B4-BE49-F238E27FC236}">
                      <a16:creationId xmlns:a16="http://schemas.microsoft.com/office/drawing/2014/main" id="{2477A796-EF56-EA44-BA4D-BCADE1D4C05F}"/>
                    </a:ext>
                  </a:extLst>
                </p:cNvPr>
                <p:cNvPicPr/>
                <p:nvPr/>
              </p:nvPicPr>
              <p:blipFill>
                <a:blip r:embed="rId24"/>
                <a:stretch>
                  <a:fillRect/>
                </a:stretch>
              </p:blipFill>
              <p:spPr>
                <a:xfrm>
                  <a:off x="6659560" y="2006370"/>
                  <a:ext cx="107280" cy="14246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22" name="Ink 21">
                <a:extLst>
                  <a:ext uri="{FF2B5EF4-FFF2-40B4-BE49-F238E27FC236}">
                    <a16:creationId xmlns:a16="http://schemas.microsoft.com/office/drawing/2014/main" id="{B9F2DCFD-2616-4348-9AD8-9F0D983A56D6}"/>
                  </a:ext>
                </a:extLst>
              </p14:cNvPr>
              <p14:cNvContentPartPr/>
              <p14:nvPr/>
            </p14:nvContentPartPr>
            <p14:xfrm>
              <a:off x="1867680" y="1920600"/>
              <a:ext cx="7173720" cy="3178080"/>
            </p14:xfrm>
          </p:contentPart>
        </mc:Choice>
        <mc:Fallback>
          <p:pic>
            <p:nvPicPr>
              <p:cNvPr id="22" name="Ink 21">
                <a:extLst>
                  <a:ext uri="{FF2B5EF4-FFF2-40B4-BE49-F238E27FC236}">
                    <a16:creationId xmlns:a16="http://schemas.microsoft.com/office/drawing/2014/main" id="{B9F2DCFD-2616-4348-9AD8-9F0D983A56D6}"/>
                  </a:ext>
                </a:extLst>
              </p:cNvPr>
              <p:cNvPicPr/>
              <p:nvPr/>
            </p:nvPicPr>
            <p:blipFill>
              <a:blip r:embed="rId26"/>
              <a:stretch>
                <a:fillRect/>
              </a:stretch>
            </p:blipFill>
            <p:spPr>
              <a:xfrm>
                <a:off x="1858320" y="1911240"/>
                <a:ext cx="7192440" cy="3196800"/>
              </a:xfrm>
              <a:prstGeom prst="rect">
                <a:avLst/>
              </a:prstGeom>
            </p:spPr>
          </p:pic>
        </mc:Fallback>
      </mc:AlternateContent>
    </p:spTree>
    <p:extLst>
      <p:ext uri="{BB962C8B-B14F-4D97-AF65-F5344CB8AC3E}">
        <p14:creationId xmlns:p14="http://schemas.microsoft.com/office/powerpoint/2010/main" val="3927467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AB61-D3CC-A344-8F12-3C9B18E810D0}"/>
              </a:ext>
            </a:extLst>
          </p:cNvPr>
          <p:cNvSpPr>
            <a:spLocks noGrp="1"/>
          </p:cNvSpPr>
          <p:nvPr>
            <p:ph type="title"/>
          </p:nvPr>
        </p:nvSpPr>
        <p:spPr/>
        <p:txBody>
          <a:bodyPr>
            <a:normAutofit fontScale="90000"/>
          </a:bodyPr>
          <a:lstStyle/>
          <a:p>
            <a:r>
              <a:rPr lang="en-US"/>
              <a:t>Q3c</a:t>
            </a:r>
          </a:p>
        </p:txBody>
      </p:sp>
      <p:sp>
        <p:nvSpPr>
          <p:cNvPr id="3" name="Text Placeholder 2">
            <a:extLst>
              <a:ext uri="{FF2B5EF4-FFF2-40B4-BE49-F238E27FC236}">
                <a16:creationId xmlns:a16="http://schemas.microsoft.com/office/drawing/2014/main" id="{02A6EB97-6BC3-5F4C-9058-1439FF2591ED}"/>
              </a:ext>
            </a:extLst>
          </p:cNvPr>
          <p:cNvSpPr>
            <a:spLocks noGrp="1"/>
          </p:cNvSpPr>
          <p:nvPr>
            <p:ph type="body" idx="1"/>
          </p:nvPr>
        </p:nvSpPr>
        <p:spPr>
          <a:xfrm>
            <a:off x="729450" y="2934493"/>
            <a:ext cx="7688700" cy="1367032"/>
          </a:xfrm>
        </p:spPr>
        <p:txBody>
          <a:bodyPr/>
          <a:lstStyle/>
          <a:p>
            <a:pPr marL="146050" indent="0">
              <a:buNone/>
            </a:pPr>
            <a:r>
              <a:rPr lang="en-SG"/>
              <a:t>Continuing from (a), suppose </a:t>
            </a:r>
            <a:r>
              <a:rPr lang="en-SG" b="1"/>
              <a:t>process B</a:t>
            </a:r>
            <a:r>
              <a:rPr lang="en-SG"/>
              <a:t> accesses </a:t>
            </a:r>
            <a:r>
              <a:rPr lang="en-SG" b="1"/>
              <a:t>page 13</a:t>
            </a:r>
            <a:r>
              <a:rPr lang="en-SG"/>
              <a:t> (i.e. </a:t>
            </a:r>
            <a:r>
              <a:rPr lang="en-SG" b="1"/>
              <a:t>B13</a:t>
            </a:r>
            <a:r>
              <a:rPr lang="en-SG"/>
              <a:t>) now.</a:t>
            </a:r>
          </a:p>
          <a:p>
            <a:pPr marL="146050" lvl="0" indent="0">
              <a:buNone/>
            </a:pPr>
            <a:r>
              <a:rPr lang="en-SG"/>
              <a:t>Which memory frame will be replaced?</a:t>
            </a:r>
          </a:p>
        </p:txBody>
      </p:sp>
      <p:pic>
        <p:nvPicPr>
          <p:cNvPr id="4" name="Picture 3">
            <a:extLst>
              <a:ext uri="{FF2B5EF4-FFF2-40B4-BE49-F238E27FC236}">
                <a16:creationId xmlns:a16="http://schemas.microsoft.com/office/drawing/2014/main" id="{99CEFCEE-8734-5B41-9388-F350399F8AE1}"/>
              </a:ext>
            </a:extLst>
          </p:cNvPr>
          <p:cNvPicPr>
            <a:picLocks noChangeAspect="1"/>
          </p:cNvPicPr>
          <p:nvPr/>
        </p:nvPicPr>
        <p:blipFill rotWithShape="1">
          <a:blip r:embed="rId2"/>
          <a:srcRect t="2738"/>
          <a:stretch/>
        </p:blipFill>
        <p:spPr>
          <a:xfrm>
            <a:off x="2088681" y="644893"/>
            <a:ext cx="6227545" cy="2255132"/>
          </a:xfrm>
          <a:prstGeom prst="rect">
            <a:avLst/>
          </a:prstGeom>
        </p:spPr>
      </p:pic>
      <p:grpSp>
        <p:nvGrpSpPr>
          <p:cNvPr id="8" name="Group 7">
            <a:extLst>
              <a:ext uri="{FF2B5EF4-FFF2-40B4-BE49-F238E27FC236}">
                <a16:creationId xmlns:a16="http://schemas.microsoft.com/office/drawing/2014/main" id="{2AAD06CF-F6D8-D94F-95DC-72F613B639A9}"/>
              </a:ext>
            </a:extLst>
          </p:cNvPr>
          <p:cNvGrpSpPr/>
          <p:nvPr/>
        </p:nvGrpSpPr>
        <p:grpSpPr>
          <a:xfrm>
            <a:off x="6974560" y="1579720"/>
            <a:ext cx="264600" cy="81720"/>
            <a:chOff x="6974560" y="1579720"/>
            <a:chExt cx="264600" cy="8172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4BA0C57-CC61-E043-84D0-0E21295A9715}"/>
                    </a:ext>
                  </a:extLst>
                </p14:cNvPr>
                <p14:cNvContentPartPr/>
                <p14:nvPr/>
              </p14:nvContentPartPr>
              <p14:xfrm>
                <a:off x="6974560" y="1579720"/>
                <a:ext cx="152640" cy="81720"/>
              </p14:xfrm>
            </p:contentPart>
          </mc:Choice>
          <mc:Fallback>
            <p:pic>
              <p:nvPicPr>
                <p:cNvPr id="5" name="Ink 4">
                  <a:extLst>
                    <a:ext uri="{FF2B5EF4-FFF2-40B4-BE49-F238E27FC236}">
                      <a16:creationId xmlns:a16="http://schemas.microsoft.com/office/drawing/2014/main" id="{94BA0C57-CC61-E043-84D0-0E21295A9715}"/>
                    </a:ext>
                  </a:extLst>
                </p:cNvPr>
                <p:cNvPicPr/>
                <p:nvPr/>
              </p:nvPicPr>
              <p:blipFill>
                <a:blip r:embed="rId4"/>
                <a:stretch>
                  <a:fillRect/>
                </a:stretch>
              </p:blipFill>
              <p:spPr>
                <a:xfrm>
                  <a:off x="6959080" y="1564240"/>
                  <a:ext cx="1832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8EFED6CF-733C-384E-8D24-BFE938AC622D}"/>
                    </a:ext>
                  </a:extLst>
                </p14:cNvPr>
                <p14:cNvContentPartPr/>
                <p14:nvPr/>
              </p14:nvContentPartPr>
              <p14:xfrm>
                <a:off x="7106680" y="1584760"/>
                <a:ext cx="360" cy="360"/>
              </p14:xfrm>
            </p:contentPart>
          </mc:Choice>
          <mc:Fallback>
            <p:pic>
              <p:nvPicPr>
                <p:cNvPr id="6" name="Ink 5">
                  <a:extLst>
                    <a:ext uri="{FF2B5EF4-FFF2-40B4-BE49-F238E27FC236}">
                      <a16:creationId xmlns:a16="http://schemas.microsoft.com/office/drawing/2014/main" id="{8EFED6CF-733C-384E-8D24-BFE938AC622D}"/>
                    </a:ext>
                  </a:extLst>
                </p:cNvPr>
                <p:cNvPicPr/>
                <p:nvPr/>
              </p:nvPicPr>
              <p:blipFill>
                <a:blip r:embed="rId6"/>
                <a:stretch>
                  <a:fillRect/>
                </a:stretch>
              </p:blipFill>
              <p:spPr>
                <a:xfrm>
                  <a:off x="7091200" y="1569280"/>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D7BD7F11-DA46-6C4E-9A39-85B45F66FEF1}"/>
                    </a:ext>
                  </a:extLst>
                </p14:cNvPr>
                <p14:cNvContentPartPr/>
                <p14:nvPr/>
              </p14:nvContentPartPr>
              <p14:xfrm>
                <a:off x="7142320" y="1584760"/>
                <a:ext cx="96840" cy="76680"/>
              </p14:xfrm>
            </p:contentPart>
          </mc:Choice>
          <mc:Fallback>
            <p:pic>
              <p:nvPicPr>
                <p:cNvPr id="7" name="Ink 6">
                  <a:extLst>
                    <a:ext uri="{FF2B5EF4-FFF2-40B4-BE49-F238E27FC236}">
                      <a16:creationId xmlns:a16="http://schemas.microsoft.com/office/drawing/2014/main" id="{D7BD7F11-DA46-6C4E-9A39-85B45F66FEF1}"/>
                    </a:ext>
                  </a:extLst>
                </p:cNvPr>
                <p:cNvPicPr/>
                <p:nvPr/>
              </p:nvPicPr>
              <p:blipFill>
                <a:blip r:embed="rId8"/>
                <a:stretch>
                  <a:fillRect/>
                </a:stretch>
              </p:blipFill>
              <p:spPr>
                <a:xfrm>
                  <a:off x="7126897" y="1569207"/>
                  <a:ext cx="127327" cy="107424"/>
                </a:xfrm>
                <a:prstGeom prst="rect">
                  <a:avLst/>
                </a:prstGeom>
              </p:spPr>
            </p:pic>
          </mc:Fallback>
        </mc:AlternateContent>
      </p:grpSp>
      <p:grpSp>
        <p:nvGrpSpPr>
          <p:cNvPr id="11" name="Group 10">
            <a:extLst>
              <a:ext uri="{FF2B5EF4-FFF2-40B4-BE49-F238E27FC236}">
                <a16:creationId xmlns:a16="http://schemas.microsoft.com/office/drawing/2014/main" id="{E9A9BAB8-9142-3E46-BA6E-533765309382}"/>
              </a:ext>
            </a:extLst>
          </p:cNvPr>
          <p:cNvGrpSpPr/>
          <p:nvPr/>
        </p:nvGrpSpPr>
        <p:grpSpPr>
          <a:xfrm>
            <a:off x="6934600" y="1818400"/>
            <a:ext cx="294480" cy="76680"/>
            <a:chOff x="6934600" y="1818400"/>
            <a:chExt cx="294480" cy="76680"/>
          </a:xfrm>
        </p:grpSpPr>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B7AA940F-5FAD-BC4B-A117-834298A6B66C}"/>
                    </a:ext>
                  </a:extLst>
                </p14:cNvPr>
                <p14:cNvContentPartPr/>
                <p14:nvPr/>
              </p14:nvContentPartPr>
              <p14:xfrm>
                <a:off x="6934600" y="1818400"/>
                <a:ext cx="177480" cy="61200"/>
              </p14:xfrm>
            </p:contentPart>
          </mc:Choice>
          <mc:Fallback>
            <p:pic>
              <p:nvPicPr>
                <p:cNvPr id="9" name="Ink 8">
                  <a:extLst>
                    <a:ext uri="{FF2B5EF4-FFF2-40B4-BE49-F238E27FC236}">
                      <a16:creationId xmlns:a16="http://schemas.microsoft.com/office/drawing/2014/main" id="{B7AA940F-5FAD-BC4B-A117-834298A6B66C}"/>
                    </a:ext>
                  </a:extLst>
                </p:cNvPr>
                <p:cNvPicPr/>
                <p:nvPr/>
              </p:nvPicPr>
              <p:blipFill>
                <a:blip r:embed="rId10"/>
                <a:stretch>
                  <a:fillRect/>
                </a:stretch>
              </p:blipFill>
              <p:spPr>
                <a:xfrm>
                  <a:off x="6919151" y="1802920"/>
                  <a:ext cx="208018"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3B0BBD88-77C9-4C43-BA82-1DC2C4B02497}"/>
                    </a:ext>
                  </a:extLst>
                </p14:cNvPr>
                <p14:cNvContentPartPr/>
                <p14:nvPr/>
              </p14:nvContentPartPr>
              <p14:xfrm>
                <a:off x="7147360" y="1818400"/>
                <a:ext cx="81720" cy="76680"/>
              </p14:xfrm>
            </p:contentPart>
          </mc:Choice>
          <mc:Fallback>
            <p:pic>
              <p:nvPicPr>
                <p:cNvPr id="10" name="Ink 9">
                  <a:extLst>
                    <a:ext uri="{FF2B5EF4-FFF2-40B4-BE49-F238E27FC236}">
                      <a16:creationId xmlns:a16="http://schemas.microsoft.com/office/drawing/2014/main" id="{3B0BBD88-77C9-4C43-BA82-1DC2C4B02497}"/>
                    </a:ext>
                  </a:extLst>
                </p:cNvPr>
                <p:cNvPicPr/>
                <p:nvPr/>
              </p:nvPicPr>
              <p:blipFill>
                <a:blip r:embed="rId12"/>
                <a:stretch>
                  <a:fillRect/>
                </a:stretch>
              </p:blipFill>
              <p:spPr>
                <a:xfrm>
                  <a:off x="7131812" y="1802847"/>
                  <a:ext cx="112455" cy="107424"/>
                </a:xfrm>
                <a:prstGeom prst="rect">
                  <a:avLst/>
                </a:prstGeom>
              </p:spPr>
            </p:pic>
          </mc:Fallback>
        </mc:AlternateContent>
      </p:grpSp>
      <p:grpSp>
        <p:nvGrpSpPr>
          <p:cNvPr id="24" name="Group 23">
            <a:extLst>
              <a:ext uri="{FF2B5EF4-FFF2-40B4-BE49-F238E27FC236}">
                <a16:creationId xmlns:a16="http://schemas.microsoft.com/office/drawing/2014/main" id="{A49EF8FC-2C3C-4D43-9D64-F02FC67289EB}"/>
              </a:ext>
            </a:extLst>
          </p:cNvPr>
          <p:cNvGrpSpPr/>
          <p:nvPr/>
        </p:nvGrpSpPr>
        <p:grpSpPr>
          <a:xfrm>
            <a:off x="6050080" y="2047000"/>
            <a:ext cx="655560" cy="234360"/>
            <a:chOff x="6050080" y="2047000"/>
            <a:chExt cx="655560" cy="234360"/>
          </a:xfrm>
        </p:grpSpPr>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D11730EE-9214-0743-A95E-0B019308E46D}"/>
                    </a:ext>
                  </a:extLst>
                </p14:cNvPr>
                <p14:cNvContentPartPr/>
                <p14:nvPr/>
              </p14:nvContentPartPr>
              <p14:xfrm>
                <a:off x="6573520" y="2199640"/>
                <a:ext cx="127440" cy="10440"/>
              </p14:xfrm>
            </p:contentPart>
          </mc:Choice>
          <mc:Fallback>
            <p:pic>
              <p:nvPicPr>
                <p:cNvPr id="12" name="Ink 11">
                  <a:extLst>
                    <a:ext uri="{FF2B5EF4-FFF2-40B4-BE49-F238E27FC236}">
                      <a16:creationId xmlns:a16="http://schemas.microsoft.com/office/drawing/2014/main" id="{D11730EE-9214-0743-A95E-0B019308E46D}"/>
                    </a:ext>
                  </a:extLst>
                </p:cNvPr>
                <p:cNvPicPr/>
                <p:nvPr/>
              </p:nvPicPr>
              <p:blipFill>
                <a:blip r:embed="rId14"/>
                <a:stretch>
                  <a:fillRect/>
                </a:stretch>
              </p:blipFill>
              <p:spPr>
                <a:xfrm>
                  <a:off x="6558040" y="2184160"/>
                  <a:ext cx="1580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77D2BB75-C4B1-8B48-AD16-D3EC1ECD5799}"/>
                    </a:ext>
                  </a:extLst>
                </p14:cNvPr>
                <p14:cNvContentPartPr/>
                <p14:nvPr/>
              </p14:nvContentPartPr>
              <p14:xfrm>
                <a:off x="6649480" y="2153920"/>
                <a:ext cx="56160" cy="96840"/>
              </p14:xfrm>
            </p:contentPart>
          </mc:Choice>
          <mc:Fallback>
            <p:pic>
              <p:nvPicPr>
                <p:cNvPr id="13" name="Ink 12">
                  <a:extLst>
                    <a:ext uri="{FF2B5EF4-FFF2-40B4-BE49-F238E27FC236}">
                      <a16:creationId xmlns:a16="http://schemas.microsoft.com/office/drawing/2014/main" id="{77D2BB75-C4B1-8B48-AD16-D3EC1ECD5799}"/>
                    </a:ext>
                  </a:extLst>
                </p:cNvPr>
                <p:cNvPicPr/>
                <p:nvPr/>
              </p:nvPicPr>
              <p:blipFill>
                <a:blip r:embed="rId16"/>
                <a:stretch>
                  <a:fillRect/>
                </a:stretch>
              </p:blipFill>
              <p:spPr>
                <a:xfrm>
                  <a:off x="6634000" y="2138440"/>
                  <a:ext cx="867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F4DE7B8D-3EEB-B94D-9DFE-51723A22C9AD}"/>
                    </a:ext>
                  </a:extLst>
                </p14:cNvPr>
                <p14:cNvContentPartPr/>
                <p14:nvPr/>
              </p14:nvContentPartPr>
              <p14:xfrm>
                <a:off x="6050080" y="2118280"/>
                <a:ext cx="71640" cy="96840"/>
              </p14:xfrm>
            </p:contentPart>
          </mc:Choice>
          <mc:Fallback>
            <p:pic>
              <p:nvPicPr>
                <p:cNvPr id="15" name="Ink 14">
                  <a:extLst>
                    <a:ext uri="{FF2B5EF4-FFF2-40B4-BE49-F238E27FC236}">
                      <a16:creationId xmlns:a16="http://schemas.microsoft.com/office/drawing/2014/main" id="{F4DE7B8D-3EEB-B94D-9DFE-51723A22C9AD}"/>
                    </a:ext>
                  </a:extLst>
                </p:cNvPr>
                <p:cNvPicPr/>
                <p:nvPr/>
              </p:nvPicPr>
              <p:blipFill>
                <a:blip r:embed="rId18"/>
                <a:stretch>
                  <a:fillRect/>
                </a:stretch>
              </p:blipFill>
              <p:spPr>
                <a:xfrm>
                  <a:off x="6034522" y="2102800"/>
                  <a:ext cx="102395"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03FBBFEF-C809-E044-B761-B2EBFB9CE9DD}"/>
                    </a:ext>
                  </a:extLst>
                </p14:cNvPr>
                <p14:cNvContentPartPr/>
                <p14:nvPr/>
              </p14:nvContentPartPr>
              <p14:xfrm>
                <a:off x="6156640" y="2138440"/>
                <a:ext cx="30960" cy="71640"/>
              </p14:xfrm>
            </p:contentPart>
          </mc:Choice>
          <mc:Fallback>
            <p:pic>
              <p:nvPicPr>
                <p:cNvPr id="16" name="Ink 15">
                  <a:extLst>
                    <a:ext uri="{FF2B5EF4-FFF2-40B4-BE49-F238E27FC236}">
                      <a16:creationId xmlns:a16="http://schemas.microsoft.com/office/drawing/2014/main" id="{03FBBFEF-C809-E044-B761-B2EBFB9CE9DD}"/>
                    </a:ext>
                  </a:extLst>
                </p:cNvPr>
                <p:cNvPicPr/>
                <p:nvPr/>
              </p:nvPicPr>
              <p:blipFill>
                <a:blip r:embed="rId20"/>
                <a:stretch>
                  <a:fillRect/>
                </a:stretch>
              </p:blipFill>
              <p:spPr>
                <a:xfrm>
                  <a:off x="6141160" y="2122882"/>
                  <a:ext cx="61560" cy="102395"/>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50DA1720-1661-AF45-9801-1D3850F6FD01}"/>
                    </a:ext>
                  </a:extLst>
                </p14:cNvPr>
                <p14:cNvContentPartPr/>
                <p14:nvPr/>
              </p14:nvContentPartPr>
              <p14:xfrm>
                <a:off x="6177160" y="2082640"/>
                <a:ext cx="5400" cy="25920"/>
              </p14:xfrm>
            </p:contentPart>
          </mc:Choice>
          <mc:Fallback>
            <p:pic>
              <p:nvPicPr>
                <p:cNvPr id="17" name="Ink 16">
                  <a:extLst>
                    <a:ext uri="{FF2B5EF4-FFF2-40B4-BE49-F238E27FC236}">
                      <a16:creationId xmlns:a16="http://schemas.microsoft.com/office/drawing/2014/main" id="{50DA1720-1661-AF45-9801-1D3850F6FD01}"/>
                    </a:ext>
                  </a:extLst>
                </p:cNvPr>
                <p:cNvPicPr/>
                <p:nvPr/>
              </p:nvPicPr>
              <p:blipFill>
                <a:blip r:embed="rId22"/>
                <a:stretch>
                  <a:fillRect/>
                </a:stretch>
              </p:blipFill>
              <p:spPr>
                <a:xfrm>
                  <a:off x="6161680" y="2067160"/>
                  <a:ext cx="360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E2369CCB-096D-8643-8322-8B1B81F29810}"/>
                    </a:ext>
                  </a:extLst>
                </p14:cNvPr>
                <p14:cNvContentPartPr/>
                <p14:nvPr/>
              </p14:nvContentPartPr>
              <p14:xfrm>
                <a:off x="6258520" y="2102800"/>
                <a:ext cx="86760" cy="106920"/>
              </p14:xfrm>
            </p:contentPart>
          </mc:Choice>
          <mc:Fallback>
            <p:pic>
              <p:nvPicPr>
                <p:cNvPr id="18" name="Ink 17">
                  <a:extLst>
                    <a:ext uri="{FF2B5EF4-FFF2-40B4-BE49-F238E27FC236}">
                      <a16:creationId xmlns:a16="http://schemas.microsoft.com/office/drawing/2014/main" id="{E2369CCB-096D-8643-8322-8B1B81F29810}"/>
                    </a:ext>
                  </a:extLst>
                </p:cNvPr>
                <p:cNvPicPr/>
                <p:nvPr/>
              </p:nvPicPr>
              <p:blipFill>
                <a:blip r:embed="rId24"/>
                <a:stretch>
                  <a:fillRect/>
                </a:stretch>
              </p:blipFill>
              <p:spPr>
                <a:xfrm>
                  <a:off x="6243040" y="2087320"/>
                  <a:ext cx="1173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DA27EF38-34A8-8C42-9D8E-098249BEFB04}"/>
                    </a:ext>
                  </a:extLst>
                </p14:cNvPr>
                <p14:cNvContentPartPr/>
                <p14:nvPr/>
              </p14:nvContentPartPr>
              <p14:xfrm>
                <a:off x="6324400" y="2108200"/>
                <a:ext cx="76680" cy="10440"/>
              </p14:xfrm>
            </p:contentPart>
          </mc:Choice>
          <mc:Fallback>
            <p:pic>
              <p:nvPicPr>
                <p:cNvPr id="19" name="Ink 18">
                  <a:extLst>
                    <a:ext uri="{FF2B5EF4-FFF2-40B4-BE49-F238E27FC236}">
                      <a16:creationId xmlns:a16="http://schemas.microsoft.com/office/drawing/2014/main" id="{DA27EF38-34A8-8C42-9D8E-098249BEFB04}"/>
                    </a:ext>
                  </a:extLst>
                </p:cNvPr>
                <p:cNvPicPr/>
                <p:nvPr/>
              </p:nvPicPr>
              <p:blipFill>
                <a:blip r:embed="rId26"/>
                <a:stretch>
                  <a:fillRect/>
                </a:stretch>
              </p:blipFill>
              <p:spPr>
                <a:xfrm>
                  <a:off x="6308847" y="2092720"/>
                  <a:ext cx="107424"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02DA39F8-EB1B-1148-B422-0EE2474D6758}"/>
                    </a:ext>
                  </a:extLst>
                </p14:cNvPr>
                <p14:cNvContentPartPr/>
                <p14:nvPr/>
              </p14:nvContentPartPr>
              <p14:xfrm>
                <a:off x="6380200" y="2082640"/>
                <a:ext cx="61200" cy="157680"/>
              </p14:xfrm>
            </p:contentPart>
          </mc:Choice>
          <mc:Fallback>
            <p:pic>
              <p:nvPicPr>
                <p:cNvPr id="20" name="Ink 19">
                  <a:extLst>
                    <a:ext uri="{FF2B5EF4-FFF2-40B4-BE49-F238E27FC236}">
                      <a16:creationId xmlns:a16="http://schemas.microsoft.com/office/drawing/2014/main" id="{02DA39F8-EB1B-1148-B422-0EE2474D6758}"/>
                    </a:ext>
                  </a:extLst>
                </p:cNvPr>
                <p:cNvPicPr/>
                <p:nvPr/>
              </p:nvPicPr>
              <p:blipFill>
                <a:blip r:embed="rId28"/>
                <a:stretch>
                  <a:fillRect/>
                </a:stretch>
              </p:blipFill>
              <p:spPr>
                <a:xfrm>
                  <a:off x="6364720" y="2067195"/>
                  <a:ext cx="91800" cy="18821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81808E40-9467-3643-BD8A-1FC8D476A132}"/>
                    </a:ext>
                  </a:extLst>
                </p14:cNvPr>
                <p14:cNvContentPartPr/>
                <p14:nvPr/>
              </p14:nvContentPartPr>
              <p14:xfrm>
                <a:off x="6466600" y="2153920"/>
                <a:ext cx="10440" cy="45360"/>
              </p14:xfrm>
            </p:contentPart>
          </mc:Choice>
          <mc:Fallback>
            <p:pic>
              <p:nvPicPr>
                <p:cNvPr id="21" name="Ink 20">
                  <a:extLst>
                    <a:ext uri="{FF2B5EF4-FFF2-40B4-BE49-F238E27FC236}">
                      <a16:creationId xmlns:a16="http://schemas.microsoft.com/office/drawing/2014/main" id="{81808E40-9467-3643-BD8A-1FC8D476A132}"/>
                    </a:ext>
                  </a:extLst>
                </p:cNvPr>
                <p:cNvPicPr/>
                <p:nvPr/>
              </p:nvPicPr>
              <p:blipFill>
                <a:blip r:embed="rId30"/>
                <a:stretch>
                  <a:fillRect/>
                </a:stretch>
              </p:blipFill>
              <p:spPr>
                <a:xfrm>
                  <a:off x="6451120" y="2138440"/>
                  <a:ext cx="410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4EC34821-D1FC-024F-82FB-E57B41623564}"/>
                    </a:ext>
                  </a:extLst>
                </p14:cNvPr>
                <p14:cNvContentPartPr/>
                <p14:nvPr/>
              </p14:nvContentPartPr>
              <p14:xfrm>
                <a:off x="6461560" y="2047000"/>
                <a:ext cx="20520" cy="41040"/>
              </p14:xfrm>
            </p:contentPart>
          </mc:Choice>
          <mc:Fallback>
            <p:pic>
              <p:nvPicPr>
                <p:cNvPr id="22" name="Ink 21">
                  <a:extLst>
                    <a:ext uri="{FF2B5EF4-FFF2-40B4-BE49-F238E27FC236}">
                      <a16:creationId xmlns:a16="http://schemas.microsoft.com/office/drawing/2014/main" id="{4EC34821-D1FC-024F-82FB-E57B41623564}"/>
                    </a:ext>
                  </a:extLst>
                </p:cNvPr>
                <p:cNvPicPr/>
                <p:nvPr/>
              </p:nvPicPr>
              <p:blipFill>
                <a:blip r:embed="rId32"/>
                <a:stretch>
                  <a:fillRect/>
                </a:stretch>
              </p:blipFill>
              <p:spPr>
                <a:xfrm>
                  <a:off x="6446080" y="2031520"/>
                  <a:ext cx="511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EB85DA57-F1D4-2F4B-B88E-4FCB007A1216}"/>
                    </a:ext>
                  </a:extLst>
                </p14:cNvPr>
                <p14:cNvContentPartPr/>
                <p14:nvPr/>
              </p14:nvContentPartPr>
              <p14:xfrm>
                <a:off x="6517360" y="2108200"/>
                <a:ext cx="96840" cy="173160"/>
              </p14:xfrm>
            </p:contentPart>
          </mc:Choice>
          <mc:Fallback>
            <p:pic>
              <p:nvPicPr>
                <p:cNvPr id="23" name="Ink 22">
                  <a:extLst>
                    <a:ext uri="{FF2B5EF4-FFF2-40B4-BE49-F238E27FC236}">
                      <a16:creationId xmlns:a16="http://schemas.microsoft.com/office/drawing/2014/main" id="{EB85DA57-F1D4-2F4B-B88E-4FCB007A1216}"/>
                    </a:ext>
                  </a:extLst>
                </p:cNvPr>
                <p:cNvPicPr/>
                <p:nvPr/>
              </p:nvPicPr>
              <p:blipFill>
                <a:blip r:embed="rId34"/>
                <a:stretch>
                  <a:fillRect/>
                </a:stretch>
              </p:blipFill>
              <p:spPr>
                <a:xfrm>
                  <a:off x="6501880" y="2092720"/>
                  <a:ext cx="127440" cy="203760"/>
                </a:xfrm>
                <a:prstGeom prst="rect">
                  <a:avLst/>
                </a:prstGeom>
              </p:spPr>
            </p:pic>
          </mc:Fallback>
        </mc:AlternateContent>
      </p:grpSp>
      <p:grpSp>
        <p:nvGrpSpPr>
          <p:cNvPr id="30" name="Group 29">
            <a:extLst>
              <a:ext uri="{FF2B5EF4-FFF2-40B4-BE49-F238E27FC236}">
                <a16:creationId xmlns:a16="http://schemas.microsoft.com/office/drawing/2014/main" id="{8CB4C6DE-204F-7048-A0F0-542606081057}"/>
              </a:ext>
            </a:extLst>
          </p:cNvPr>
          <p:cNvGrpSpPr/>
          <p:nvPr/>
        </p:nvGrpSpPr>
        <p:grpSpPr>
          <a:xfrm>
            <a:off x="4642840" y="1930360"/>
            <a:ext cx="783000" cy="203040"/>
            <a:chOff x="4642840" y="1930360"/>
            <a:chExt cx="783000" cy="203040"/>
          </a:xfrm>
        </p:grpSpPr>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4DB8AFDF-9FB5-5F4E-90DB-DD63681555E8}"/>
                    </a:ext>
                  </a:extLst>
                </p14:cNvPr>
                <p14:cNvContentPartPr/>
                <p14:nvPr/>
              </p14:nvContentPartPr>
              <p14:xfrm>
                <a:off x="4642840" y="2006320"/>
                <a:ext cx="289800" cy="96840"/>
              </p14:xfrm>
            </p:contentPart>
          </mc:Choice>
          <mc:Fallback>
            <p:pic>
              <p:nvPicPr>
                <p:cNvPr id="25" name="Ink 24">
                  <a:extLst>
                    <a:ext uri="{FF2B5EF4-FFF2-40B4-BE49-F238E27FC236}">
                      <a16:creationId xmlns:a16="http://schemas.microsoft.com/office/drawing/2014/main" id="{4DB8AFDF-9FB5-5F4E-90DB-DD63681555E8}"/>
                    </a:ext>
                  </a:extLst>
                </p:cNvPr>
                <p:cNvPicPr/>
                <p:nvPr/>
              </p:nvPicPr>
              <p:blipFill>
                <a:blip r:embed="rId36"/>
                <a:stretch>
                  <a:fillRect/>
                </a:stretch>
              </p:blipFill>
              <p:spPr>
                <a:xfrm>
                  <a:off x="4627360" y="1990840"/>
                  <a:ext cx="3204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656E051D-D6E3-0A4F-AB78-4BD898B2D6F8}"/>
                    </a:ext>
                  </a:extLst>
                </p14:cNvPr>
                <p14:cNvContentPartPr/>
                <p14:nvPr/>
              </p14:nvContentPartPr>
              <p14:xfrm>
                <a:off x="5003560" y="1945480"/>
                <a:ext cx="66240" cy="187920"/>
              </p14:xfrm>
            </p:contentPart>
          </mc:Choice>
          <mc:Fallback>
            <p:pic>
              <p:nvPicPr>
                <p:cNvPr id="26" name="Ink 25">
                  <a:extLst>
                    <a:ext uri="{FF2B5EF4-FFF2-40B4-BE49-F238E27FC236}">
                      <a16:creationId xmlns:a16="http://schemas.microsoft.com/office/drawing/2014/main" id="{656E051D-D6E3-0A4F-AB78-4BD898B2D6F8}"/>
                    </a:ext>
                  </a:extLst>
                </p:cNvPr>
                <p:cNvPicPr/>
                <p:nvPr/>
              </p:nvPicPr>
              <p:blipFill>
                <a:blip r:embed="rId38"/>
                <a:stretch>
                  <a:fillRect/>
                </a:stretch>
              </p:blipFill>
              <p:spPr>
                <a:xfrm>
                  <a:off x="4988080" y="1930000"/>
                  <a:ext cx="968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D85DD1FF-6885-A94F-BCFD-7D3E7F006BBF}"/>
                    </a:ext>
                  </a:extLst>
                </p14:cNvPr>
                <p14:cNvContentPartPr/>
                <p14:nvPr/>
              </p14:nvContentPartPr>
              <p14:xfrm>
                <a:off x="5079880" y="1955560"/>
                <a:ext cx="41040" cy="147600"/>
              </p14:xfrm>
            </p:contentPart>
          </mc:Choice>
          <mc:Fallback>
            <p:pic>
              <p:nvPicPr>
                <p:cNvPr id="27" name="Ink 26">
                  <a:extLst>
                    <a:ext uri="{FF2B5EF4-FFF2-40B4-BE49-F238E27FC236}">
                      <a16:creationId xmlns:a16="http://schemas.microsoft.com/office/drawing/2014/main" id="{D85DD1FF-6885-A94F-BCFD-7D3E7F006BBF}"/>
                    </a:ext>
                  </a:extLst>
                </p:cNvPr>
                <p:cNvPicPr/>
                <p:nvPr/>
              </p:nvPicPr>
              <p:blipFill>
                <a:blip r:embed="rId40"/>
                <a:stretch>
                  <a:fillRect/>
                </a:stretch>
              </p:blipFill>
              <p:spPr>
                <a:xfrm>
                  <a:off x="5064400" y="1940080"/>
                  <a:ext cx="716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61F37E71-3D7F-6E40-AB8E-0C6CC41CC8C5}"/>
                    </a:ext>
                  </a:extLst>
                </p14:cNvPr>
                <p14:cNvContentPartPr/>
                <p14:nvPr/>
              </p14:nvContentPartPr>
              <p14:xfrm>
                <a:off x="5044240" y="1971040"/>
                <a:ext cx="234000" cy="136800"/>
              </p14:xfrm>
            </p:contentPart>
          </mc:Choice>
          <mc:Fallback>
            <p:pic>
              <p:nvPicPr>
                <p:cNvPr id="28" name="Ink 27">
                  <a:extLst>
                    <a:ext uri="{FF2B5EF4-FFF2-40B4-BE49-F238E27FC236}">
                      <a16:creationId xmlns:a16="http://schemas.microsoft.com/office/drawing/2014/main" id="{61F37E71-3D7F-6E40-AB8E-0C6CC41CC8C5}"/>
                    </a:ext>
                  </a:extLst>
                </p:cNvPr>
                <p:cNvPicPr/>
                <p:nvPr/>
              </p:nvPicPr>
              <p:blipFill>
                <a:blip r:embed="rId42"/>
                <a:stretch>
                  <a:fillRect/>
                </a:stretch>
              </p:blipFill>
              <p:spPr>
                <a:xfrm>
                  <a:off x="5028760" y="1955560"/>
                  <a:ext cx="2646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50D8CB38-EA62-A341-8FF5-8955C68C8703}"/>
                    </a:ext>
                  </a:extLst>
                </p14:cNvPr>
                <p14:cNvContentPartPr/>
                <p14:nvPr/>
              </p14:nvContentPartPr>
              <p14:xfrm>
                <a:off x="5298400" y="1930360"/>
                <a:ext cx="127440" cy="173160"/>
              </p14:xfrm>
            </p:contentPart>
          </mc:Choice>
          <mc:Fallback>
            <p:pic>
              <p:nvPicPr>
                <p:cNvPr id="29" name="Ink 28">
                  <a:extLst>
                    <a:ext uri="{FF2B5EF4-FFF2-40B4-BE49-F238E27FC236}">
                      <a16:creationId xmlns:a16="http://schemas.microsoft.com/office/drawing/2014/main" id="{50D8CB38-EA62-A341-8FF5-8955C68C8703}"/>
                    </a:ext>
                  </a:extLst>
                </p:cNvPr>
                <p:cNvPicPr/>
                <p:nvPr/>
              </p:nvPicPr>
              <p:blipFill>
                <a:blip r:embed="rId44"/>
                <a:stretch>
                  <a:fillRect/>
                </a:stretch>
              </p:blipFill>
              <p:spPr>
                <a:xfrm>
                  <a:off x="5282920" y="1914880"/>
                  <a:ext cx="158040" cy="203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BD063B49-E59C-E245-8A5C-D58F66FC835F}"/>
                  </a:ext>
                </a:extLst>
              </p14:cNvPr>
              <p14:cNvContentPartPr/>
              <p14:nvPr/>
            </p14:nvContentPartPr>
            <p14:xfrm>
              <a:off x="3232080" y="1026360"/>
              <a:ext cx="4819320" cy="2316600"/>
            </p14:xfrm>
          </p:contentPart>
        </mc:Choice>
        <mc:Fallback>
          <p:pic>
            <p:nvPicPr>
              <p:cNvPr id="31" name="Ink 30">
                <a:extLst>
                  <a:ext uri="{FF2B5EF4-FFF2-40B4-BE49-F238E27FC236}">
                    <a16:creationId xmlns:a16="http://schemas.microsoft.com/office/drawing/2014/main" id="{BD063B49-E59C-E245-8A5C-D58F66FC835F}"/>
                  </a:ext>
                </a:extLst>
              </p:cNvPr>
              <p:cNvPicPr/>
              <p:nvPr/>
            </p:nvPicPr>
            <p:blipFill>
              <a:blip r:embed="rId46"/>
              <a:stretch>
                <a:fillRect/>
              </a:stretch>
            </p:blipFill>
            <p:spPr>
              <a:xfrm>
                <a:off x="3222720" y="1017000"/>
                <a:ext cx="4838040" cy="2335320"/>
              </a:xfrm>
              <a:prstGeom prst="rect">
                <a:avLst/>
              </a:prstGeom>
            </p:spPr>
          </p:pic>
        </mc:Fallback>
      </mc:AlternateContent>
    </p:spTree>
    <p:extLst>
      <p:ext uri="{BB962C8B-B14F-4D97-AF65-F5344CB8AC3E}">
        <p14:creationId xmlns:p14="http://schemas.microsoft.com/office/powerpoint/2010/main" val="1113699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F25E-3533-6B49-AACE-449513D543B8}"/>
              </a:ext>
            </a:extLst>
          </p:cNvPr>
          <p:cNvSpPr>
            <a:spLocks noGrp="1"/>
          </p:cNvSpPr>
          <p:nvPr>
            <p:ph type="title"/>
          </p:nvPr>
        </p:nvSpPr>
        <p:spPr/>
        <p:txBody>
          <a:bodyPr>
            <a:normAutofit fontScale="90000"/>
          </a:bodyPr>
          <a:lstStyle/>
          <a:p>
            <a:r>
              <a:rPr lang="en-US"/>
              <a:t>Q1</a:t>
            </a:r>
          </a:p>
        </p:txBody>
      </p:sp>
      <p:sp>
        <p:nvSpPr>
          <p:cNvPr id="3" name="Text Placeholder 2">
            <a:extLst>
              <a:ext uri="{FF2B5EF4-FFF2-40B4-BE49-F238E27FC236}">
                <a16:creationId xmlns:a16="http://schemas.microsoft.com/office/drawing/2014/main" id="{715C1A89-748C-8745-A7C8-AB914D111EC3}"/>
              </a:ext>
            </a:extLst>
          </p:cNvPr>
          <p:cNvSpPr>
            <a:spLocks noGrp="1"/>
          </p:cNvSpPr>
          <p:nvPr>
            <p:ph type="body" idx="1"/>
          </p:nvPr>
        </p:nvSpPr>
        <p:spPr>
          <a:xfrm>
            <a:off x="729450" y="1460025"/>
            <a:ext cx="3232950" cy="2880000"/>
          </a:xfrm>
        </p:spPr>
        <p:txBody>
          <a:bodyPr/>
          <a:lstStyle/>
          <a:p>
            <a:r>
              <a:rPr lang="en-US"/>
              <a:t>Page Size = Frame Size = 4KB </a:t>
            </a:r>
          </a:p>
          <a:p>
            <a:r>
              <a:rPr lang="en-US"/>
              <a:t>TLB = 2 entries (0.1)</a:t>
            </a:r>
          </a:p>
          <a:p>
            <a:r>
              <a:rPr lang="en-US"/>
              <a:t>Page Table = 8 entries (i.e. 8 pages, 0..7)</a:t>
            </a:r>
          </a:p>
          <a:p>
            <a:r>
              <a:rPr lang="en-US"/>
              <a:t>Physical Frame = 8 frames (0..7)</a:t>
            </a:r>
          </a:p>
          <a:p>
            <a:r>
              <a:rPr lang="en-US"/>
              <a:t>Swap Page (Virtual page in hard disk) = 16 pages (0..15)</a:t>
            </a:r>
          </a:p>
          <a:p>
            <a:endParaRPr lang="en-US"/>
          </a:p>
          <a:p>
            <a:endParaRPr lang="en-US"/>
          </a:p>
        </p:txBody>
      </p:sp>
      <p:pic>
        <p:nvPicPr>
          <p:cNvPr id="15" name="Picture 14">
            <a:extLst>
              <a:ext uri="{FF2B5EF4-FFF2-40B4-BE49-F238E27FC236}">
                <a16:creationId xmlns:a16="http://schemas.microsoft.com/office/drawing/2014/main" id="{86F9455C-866A-5344-ABD2-AC96220D5B23}"/>
              </a:ext>
            </a:extLst>
          </p:cNvPr>
          <p:cNvPicPr>
            <a:picLocks noChangeAspect="1"/>
          </p:cNvPicPr>
          <p:nvPr/>
        </p:nvPicPr>
        <p:blipFill>
          <a:blip r:embed="rId2"/>
          <a:stretch>
            <a:fillRect/>
          </a:stretch>
        </p:blipFill>
        <p:spPr>
          <a:xfrm>
            <a:off x="4214021" y="902970"/>
            <a:ext cx="4685326" cy="310515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CA3B9BC-FC3B-C44E-8F1E-F8AE4DEA46D9}"/>
                  </a:ext>
                </a:extLst>
              </p14:cNvPr>
              <p14:cNvContentPartPr/>
              <p14:nvPr/>
            </p14:nvContentPartPr>
            <p14:xfrm>
              <a:off x="1249200" y="1730880"/>
              <a:ext cx="2572200" cy="1525320"/>
            </p14:xfrm>
          </p:contentPart>
        </mc:Choice>
        <mc:Fallback>
          <p:pic>
            <p:nvPicPr>
              <p:cNvPr id="4" name="Ink 3">
                <a:extLst>
                  <a:ext uri="{FF2B5EF4-FFF2-40B4-BE49-F238E27FC236}">
                    <a16:creationId xmlns:a16="http://schemas.microsoft.com/office/drawing/2014/main" id="{8CA3B9BC-FC3B-C44E-8F1E-F8AE4DEA46D9}"/>
                  </a:ext>
                </a:extLst>
              </p:cNvPr>
              <p:cNvPicPr/>
              <p:nvPr/>
            </p:nvPicPr>
            <p:blipFill>
              <a:blip r:embed="rId4"/>
              <a:stretch>
                <a:fillRect/>
              </a:stretch>
            </p:blipFill>
            <p:spPr>
              <a:xfrm>
                <a:off x="1239840" y="1721520"/>
                <a:ext cx="2590920" cy="1544040"/>
              </a:xfrm>
              <a:prstGeom prst="rect">
                <a:avLst/>
              </a:prstGeom>
            </p:spPr>
          </p:pic>
        </mc:Fallback>
      </mc:AlternateContent>
    </p:spTree>
    <p:extLst>
      <p:ext uri="{BB962C8B-B14F-4D97-AF65-F5344CB8AC3E}">
        <p14:creationId xmlns:p14="http://schemas.microsoft.com/office/powerpoint/2010/main" val="209938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AB61-D3CC-A344-8F12-3C9B18E810D0}"/>
              </a:ext>
            </a:extLst>
          </p:cNvPr>
          <p:cNvSpPr>
            <a:spLocks noGrp="1"/>
          </p:cNvSpPr>
          <p:nvPr>
            <p:ph type="title"/>
          </p:nvPr>
        </p:nvSpPr>
        <p:spPr/>
        <p:txBody>
          <a:bodyPr>
            <a:normAutofit fontScale="90000"/>
          </a:bodyPr>
          <a:lstStyle/>
          <a:p>
            <a:r>
              <a:rPr lang="en-US"/>
              <a:t>Q3c</a:t>
            </a:r>
          </a:p>
        </p:txBody>
      </p:sp>
      <p:sp>
        <p:nvSpPr>
          <p:cNvPr id="3" name="Text Placeholder 2">
            <a:extLst>
              <a:ext uri="{FF2B5EF4-FFF2-40B4-BE49-F238E27FC236}">
                <a16:creationId xmlns:a16="http://schemas.microsoft.com/office/drawing/2014/main" id="{02A6EB97-6BC3-5F4C-9058-1439FF2591ED}"/>
              </a:ext>
            </a:extLst>
          </p:cNvPr>
          <p:cNvSpPr>
            <a:spLocks noGrp="1"/>
          </p:cNvSpPr>
          <p:nvPr>
            <p:ph type="body" idx="1"/>
          </p:nvPr>
        </p:nvSpPr>
        <p:spPr>
          <a:xfrm>
            <a:off x="729450" y="2934493"/>
            <a:ext cx="7688700" cy="1367032"/>
          </a:xfrm>
        </p:spPr>
        <p:txBody>
          <a:bodyPr/>
          <a:lstStyle/>
          <a:p>
            <a:pPr marL="146050" indent="0">
              <a:buNone/>
            </a:pPr>
            <a:r>
              <a:rPr lang="en-SG"/>
              <a:t>Continuing from (a), suppose </a:t>
            </a:r>
            <a:r>
              <a:rPr lang="en-SG" b="1"/>
              <a:t>process B</a:t>
            </a:r>
            <a:r>
              <a:rPr lang="en-SG"/>
              <a:t> accesses </a:t>
            </a:r>
            <a:r>
              <a:rPr lang="en-SG" b="1"/>
              <a:t>page 13</a:t>
            </a:r>
            <a:r>
              <a:rPr lang="en-SG"/>
              <a:t> (i.e. </a:t>
            </a:r>
            <a:r>
              <a:rPr lang="en-SG" b="1"/>
              <a:t>B13</a:t>
            </a:r>
            <a:r>
              <a:rPr lang="en-SG"/>
              <a:t>) now.</a:t>
            </a:r>
          </a:p>
          <a:p>
            <a:pPr marL="146050" lvl="0" indent="0">
              <a:buNone/>
            </a:pPr>
            <a:r>
              <a:rPr lang="en-SG"/>
              <a:t>Which memory frame will be replaced?</a:t>
            </a:r>
          </a:p>
        </p:txBody>
      </p:sp>
      <p:pic>
        <p:nvPicPr>
          <p:cNvPr id="4" name="Picture 3">
            <a:extLst>
              <a:ext uri="{FF2B5EF4-FFF2-40B4-BE49-F238E27FC236}">
                <a16:creationId xmlns:a16="http://schemas.microsoft.com/office/drawing/2014/main" id="{99CEFCEE-8734-5B41-9388-F350399F8AE1}"/>
              </a:ext>
            </a:extLst>
          </p:cNvPr>
          <p:cNvPicPr>
            <a:picLocks noChangeAspect="1"/>
          </p:cNvPicPr>
          <p:nvPr/>
        </p:nvPicPr>
        <p:blipFill rotWithShape="1">
          <a:blip r:embed="rId2"/>
          <a:srcRect t="2738"/>
          <a:stretch/>
        </p:blipFill>
        <p:spPr>
          <a:xfrm>
            <a:off x="2088681" y="644893"/>
            <a:ext cx="6227545" cy="2255132"/>
          </a:xfrm>
          <a:prstGeom prst="rect">
            <a:avLst/>
          </a:prstGeom>
        </p:spPr>
      </p:pic>
      <p:graphicFrame>
        <p:nvGraphicFramePr>
          <p:cNvPr id="5" name="Table 5">
            <a:extLst>
              <a:ext uri="{FF2B5EF4-FFF2-40B4-BE49-F238E27FC236}">
                <a16:creationId xmlns:a16="http://schemas.microsoft.com/office/drawing/2014/main" id="{B950B7A8-F38F-2042-A805-F88CA77B9CBA}"/>
              </a:ext>
            </a:extLst>
          </p:cNvPr>
          <p:cNvGraphicFramePr>
            <a:graphicFrameLocks noGrp="1"/>
          </p:cNvGraphicFramePr>
          <p:nvPr>
            <p:extLst>
              <p:ext uri="{D42A27DB-BD31-4B8C-83A1-F6EECF244321}">
                <p14:modId xmlns:p14="http://schemas.microsoft.com/office/powerpoint/2010/main" val="2717722615"/>
              </p:ext>
            </p:extLst>
          </p:nvPr>
        </p:nvGraphicFramePr>
        <p:xfrm>
          <a:off x="6441653" y="3885611"/>
          <a:ext cx="2594865" cy="1112520"/>
        </p:xfrm>
        <a:graphic>
          <a:graphicData uri="http://schemas.openxmlformats.org/drawingml/2006/table">
            <a:tbl>
              <a:tblPr firstRow="1" bandRow="1">
                <a:tableStyleId>{7E9639D4-E3E2-4D34-9284-5A2195B3D0D7}</a:tableStyleId>
              </a:tblPr>
              <a:tblGrid>
                <a:gridCol w="864955">
                  <a:extLst>
                    <a:ext uri="{9D8B030D-6E8A-4147-A177-3AD203B41FA5}">
                      <a16:colId xmlns:a16="http://schemas.microsoft.com/office/drawing/2014/main" val="1556237829"/>
                    </a:ext>
                  </a:extLst>
                </a:gridCol>
                <a:gridCol w="864955">
                  <a:extLst>
                    <a:ext uri="{9D8B030D-6E8A-4147-A177-3AD203B41FA5}">
                      <a16:colId xmlns:a16="http://schemas.microsoft.com/office/drawing/2014/main" val="390372582"/>
                    </a:ext>
                  </a:extLst>
                </a:gridCol>
                <a:gridCol w="864955">
                  <a:extLst>
                    <a:ext uri="{9D8B030D-6E8A-4147-A177-3AD203B41FA5}">
                      <a16:colId xmlns:a16="http://schemas.microsoft.com/office/drawing/2014/main" val="1183729079"/>
                    </a:ext>
                  </a:extLst>
                </a:gridCol>
              </a:tblGrid>
              <a:tr h="370840">
                <a:tc>
                  <a:txBody>
                    <a:bodyPr/>
                    <a:lstStyle/>
                    <a:p>
                      <a:r>
                        <a:rPr lang="en-US" sz="1200">
                          <a:latin typeface="Lato" panose="020F0502020204030203" pitchFamily="34" charset="0"/>
                          <a:ea typeface="Lato" panose="020F0502020204030203" pitchFamily="34" charset="0"/>
                          <a:cs typeface="Lato" panose="020F0502020204030203" pitchFamily="34" charset="0"/>
                        </a:rPr>
                        <a:t>page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frame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present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194903"/>
                  </a:ext>
                </a:extLst>
              </a:tr>
              <a:tr h="370840">
                <a:tc>
                  <a:txBody>
                    <a:bodyPr/>
                    <a:lstStyle/>
                    <a:p>
                      <a:r>
                        <a:rPr lang="en-US" sz="1200">
                          <a:latin typeface="Lato" panose="020F0502020204030203" pitchFamily="34" charset="0"/>
                          <a:ea typeface="Lato" panose="020F0502020204030203" pitchFamily="34" charset="0"/>
                          <a:cs typeface="Lato" panose="020F0502020204030203" pitchFamily="34"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0043485"/>
                  </a:ext>
                </a:extLst>
              </a:tr>
              <a:tr h="370840">
                <a:tc>
                  <a:txBody>
                    <a:bodyPr/>
                    <a:lstStyle/>
                    <a:p>
                      <a:r>
                        <a:rPr lang="en-US" sz="1200">
                          <a:latin typeface="Lato" panose="020F0502020204030203" pitchFamily="34" charset="0"/>
                          <a:ea typeface="Lato" panose="020F0502020204030203" pitchFamily="34" charset="0"/>
                          <a:cs typeface="Lato" panose="020F0502020204030203" pitchFamily="34"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715425"/>
                  </a:ext>
                </a:extLst>
              </a:tr>
            </a:tbl>
          </a:graphicData>
        </a:graphic>
      </p:graphicFrame>
      <p:sp>
        <p:nvSpPr>
          <p:cNvPr id="6" name="TextBox 5">
            <a:extLst>
              <a:ext uri="{FF2B5EF4-FFF2-40B4-BE49-F238E27FC236}">
                <a16:creationId xmlns:a16="http://schemas.microsoft.com/office/drawing/2014/main" id="{C0CC1B00-D359-A04E-AAA7-C5AE96CCBA50}"/>
              </a:ext>
            </a:extLst>
          </p:cNvPr>
          <p:cNvSpPr txBox="1"/>
          <p:nvPr/>
        </p:nvSpPr>
        <p:spPr>
          <a:xfrm>
            <a:off x="6335776" y="3608612"/>
            <a:ext cx="1738537" cy="276999"/>
          </a:xfrm>
          <a:prstGeom prst="rect">
            <a:avLst/>
          </a:prstGeom>
          <a:noFill/>
        </p:spPr>
        <p:txBody>
          <a:bodyPr wrap="square" rtlCol="0">
            <a:spAutoFit/>
          </a:bodyPr>
          <a:lstStyle/>
          <a:p>
            <a:r>
              <a:rPr lang="en-US" altLang="zh-CN" sz="12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Page table of B</a:t>
            </a:r>
            <a:endParaRPr lang="en-US" sz="12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a:extLst>
              <a:ext uri="{FF2B5EF4-FFF2-40B4-BE49-F238E27FC236}">
                <a16:creationId xmlns:a16="http://schemas.microsoft.com/office/drawing/2014/main" id="{4E868090-082B-4D42-B0CF-36E090CAAB96}"/>
              </a:ext>
            </a:extLst>
          </p:cNvPr>
          <p:cNvGrpSpPr/>
          <p:nvPr/>
        </p:nvGrpSpPr>
        <p:grpSpPr>
          <a:xfrm>
            <a:off x="6923800" y="1564600"/>
            <a:ext cx="259560" cy="122040"/>
            <a:chOff x="6923800" y="1564600"/>
            <a:chExt cx="259560" cy="122040"/>
          </a:xfrm>
        </p:grpSpPr>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D6B8CC36-CE4B-6746-8E73-CC1B3CBB3E3C}"/>
                    </a:ext>
                  </a:extLst>
                </p14:cNvPr>
                <p14:cNvContentPartPr/>
                <p14:nvPr/>
              </p14:nvContentPartPr>
              <p14:xfrm>
                <a:off x="6923800" y="1574680"/>
                <a:ext cx="203400" cy="111960"/>
              </p14:xfrm>
            </p:contentPart>
          </mc:Choice>
          <mc:Fallback>
            <p:pic>
              <p:nvPicPr>
                <p:cNvPr id="7" name="Ink 6">
                  <a:extLst>
                    <a:ext uri="{FF2B5EF4-FFF2-40B4-BE49-F238E27FC236}">
                      <a16:creationId xmlns:a16="http://schemas.microsoft.com/office/drawing/2014/main" id="{D6B8CC36-CE4B-6746-8E73-CC1B3CBB3E3C}"/>
                    </a:ext>
                  </a:extLst>
                </p:cNvPr>
                <p:cNvPicPr/>
                <p:nvPr/>
              </p:nvPicPr>
              <p:blipFill>
                <a:blip r:embed="rId4"/>
                <a:stretch>
                  <a:fillRect/>
                </a:stretch>
              </p:blipFill>
              <p:spPr>
                <a:xfrm>
                  <a:off x="6908320" y="1559250"/>
                  <a:ext cx="23400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9BEBE0E9-DCD5-7B43-BCB0-4CDBC1A13392}"/>
                    </a:ext>
                  </a:extLst>
                </p14:cNvPr>
                <p14:cNvContentPartPr/>
                <p14:nvPr/>
              </p14:nvContentPartPr>
              <p14:xfrm>
                <a:off x="7142320" y="1564600"/>
                <a:ext cx="41040" cy="86760"/>
              </p14:xfrm>
            </p:contentPart>
          </mc:Choice>
          <mc:Fallback>
            <p:pic>
              <p:nvPicPr>
                <p:cNvPr id="8" name="Ink 7">
                  <a:extLst>
                    <a:ext uri="{FF2B5EF4-FFF2-40B4-BE49-F238E27FC236}">
                      <a16:creationId xmlns:a16="http://schemas.microsoft.com/office/drawing/2014/main" id="{9BEBE0E9-DCD5-7B43-BCB0-4CDBC1A13392}"/>
                    </a:ext>
                  </a:extLst>
                </p:cNvPr>
                <p:cNvPicPr/>
                <p:nvPr/>
              </p:nvPicPr>
              <p:blipFill>
                <a:blip r:embed="rId6"/>
                <a:stretch>
                  <a:fillRect/>
                </a:stretch>
              </p:blipFill>
              <p:spPr>
                <a:xfrm>
                  <a:off x="7126840" y="1549120"/>
                  <a:ext cx="71640" cy="117360"/>
                </a:xfrm>
                <a:prstGeom prst="rect">
                  <a:avLst/>
                </a:prstGeom>
              </p:spPr>
            </p:pic>
          </mc:Fallback>
        </mc:AlternateContent>
      </p:grpSp>
      <p:grpSp>
        <p:nvGrpSpPr>
          <p:cNvPr id="11" name="Group 10">
            <a:extLst>
              <a:ext uri="{FF2B5EF4-FFF2-40B4-BE49-F238E27FC236}">
                <a16:creationId xmlns:a16="http://schemas.microsoft.com/office/drawing/2014/main" id="{3AF2EAF3-4436-2048-A635-610597EE8800}"/>
              </a:ext>
            </a:extLst>
          </p:cNvPr>
          <p:cNvGrpSpPr/>
          <p:nvPr/>
        </p:nvGrpSpPr>
        <p:grpSpPr>
          <a:xfrm>
            <a:off x="6928840" y="1818400"/>
            <a:ext cx="300240" cy="86760"/>
            <a:chOff x="6928840" y="1818400"/>
            <a:chExt cx="300240" cy="86760"/>
          </a:xfrm>
        </p:grpSpPr>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DB7ECDB9-3565-704F-864E-908D977BDECD}"/>
                    </a:ext>
                  </a:extLst>
                </p14:cNvPr>
                <p14:cNvContentPartPr/>
                <p14:nvPr/>
              </p14:nvContentPartPr>
              <p14:xfrm>
                <a:off x="6928840" y="1838920"/>
                <a:ext cx="188280" cy="66240"/>
              </p14:xfrm>
            </p:contentPart>
          </mc:Choice>
          <mc:Fallback>
            <p:pic>
              <p:nvPicPr>
                <p:cNvPr id="9" name="Ink 8">
                  <a:extLst>
                    <a:ext uri="{FF2B5EF4-FFF2-40B4-BE49-F238E27FC236}">
                      <a16:creationId xmlns:a16="http://schemas.microsoft.com/office/drawing/2014/main" id="{DB7ECDB9-3565-704F-864E-908D977BDECD}"/>
                    </a:ext>
                  </a:extLst>
                </p:cNvPr>
                <p:cNvPicPr/>
                <p:nvPr/>
              </p:nvPicPr>
              <p:blipFill>
                <a:blip r:embed="rId8"/>
                <a:stretch>
                  <a:fillRect/>
                </a:stretch>
              </p:blipFill>
              <p:spPr>
                <a:xfrm>
                  <a:off x="6913360" y="1823524"/>
                  <a:ext cx="21888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B36BD848-0029-4A48-BC8D-6EC9C24056AA}"/>
                    </a:ext>
                  </a:extLst>
                </p14:cNvPr>
                <p14:cNvContentPartPr/>
                <p14:nvPr/>
              </p14:nvContentPartPr>
              <p14:xfrm>
                <a:off x="7122160" y="1818400"/>
                <a:ext cx="106920" cy="86760"/>
              </p14:xfrm>
            </p:contentPart>
          </mc:Choice>
          <mc:Fallback>
            <p:pic>
              <p:nvPicPr>
                <p:cNvPr id="10" name="Ink 9">
                  <a:extLst>
                    <a:ext uri="{FF2B5EF4-FFF2-40B4-BE49-F238E27FC236}">
                      <a16:creationId xmlns:a16="http://schemas.microsoft.com/office/drawing/2014/main" id="{B36BD848-0029-4A48-BC8D-6EC9C24056AA}"/>
                    </a:ext>
                  </a:extLst>
                </p:cNvPr>
                <p:cNvPicPr/>
                <p:nvPr/>
              </p:nvPicPr>
              <p:blipFill>
                <a:blip r:embed="rId10"/>
                <a:stretch>
                  <a:fillRect/>
                </a:stretch>
              </p:blipFill>
              <p:spPr>
                <a:xfrm>
                  <a:off x="7106680" y="1802920"/>
                  <a:ext cx="137520" cy="117360"/>
                </a:xfrm>
                <a:prstGeom prst="rect">
                  <a:avLst/>
                </a:prstGeom>
              </p:spPr>
            </p:pic>
          </mc:Fallback>
        </mc:AlternateContent>
      </p:grpSp>
      <p:grpSp>
        <p:nvGrpSpPr>
          <p:cNvPr id="15" name="Group 14">
            <a:extLst>
              <a:ext uri="{FF2B5EF4-FFF2-40B4-BE49-F238E27FC236}">
                <a16:creationId xmlns:a16="http://schemas.microsoft.com/office/drawing/2014/main" id="{A7B8E38B-0650-CB47-9BD6-50302B0727B3}"/>
              </a:ext>
            </a:extLst>
          </p:cNvPr>
          <p:cNvGrpSpPr/>
          <p:nvPr/>
        </p:nvGrpSpPr>
        <p:grpSpPr>
          <a:xfrm>
            <a:off x="6939280" y="2174080"/>
            <a:ext cx="304920" cy="112320"/>
            <a:chOff x="6939280" y="2174080"/>
            <a:chExt cx="304920" cy="112320"/>
          </a:xfrm>
        </p:grpSpPr>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187CD1E9-F5F9-A84A-BA94-F854A82E23D1}"/>
                    </a:ext>
                  </a:extLst>
                </p14:cNvPr>
                <p14:cNvContentPartPr/>
                <p14:nvPr/>
              </p14:nvContentPartPr>
              <p14:xfrm>
                <a:off x="6939280" y="2209720"/>
                <a:ext cx="168120" cy="76680"/>
              </p14:xfrm>
            </p:contentPart>
          </mc:Choice>
          <mc:Fallback>
            <p:pic>
              <p:nvPicPr>
                <p:cNvPr id="13" name="Ink 12">
                  <a:extLst>
                    <a:ext uri="{FF2B5EF4-FFF2-40B4-BE49-F238E27FC236}">
                      <a16:creationId xmlns:a16="http://schemas.microsoft.com/office/drawing/2014/main" id="{187CD1E9-F5F9-A84A-BA94-F854A82E23D1}"/>
                    </a:ext>
                  </a:extLst>
                </p:cNvPr>
                <p:cNvPicPr/>
                <p:nvPr/>
              </p:nvPicPr>
              <p:blipFill>
                <a:blip r:embed="rId12"/>
                <a:stretch>
                  <a:fillRect/>
                </a:stretch>
              </p:blipFill>
              <p:spPr>
                <a:xfrm>
                  <a:off x="6923800" y="2194240"/>
                  <a:ext cx="1987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4A928621-760D-2D40-A84F-06107C563428}"/>
                    </a:ext>
                  </a:extLst>
                </p14:cNvPr>
                <p14:cNvContentPartPr/>
                <p14:nvPr/>
              </p14:nvContentPartPr>
              <p14:xfrm>
                <a:off x="7152400" y="2174080"/>
                <a:ext cx="91800" cy="101880"/>
              </p14:xfrm>
            </p:contentPart>
          </mc:Choice>
          <mc:Fallback>
            <p:pic>
              <p:nvPicPr>
                <p:cNvPr id="14" name="Ink 13">
                  <a:extLst>
                    <a:ext uri="{FF2B5EF4-FFF2-40B4-BE49-F238E27FC236}">
                      <a16:creationId xmlns:a16="http://schemas.microsoft.com/office/drawing/2014/main" id="{4A928621-760D-2D40-A84F-06107C563428}"/>
                    </a:ext>
                  </a:extLst>
                </p:cNvPr>
                <p:cNvPicPr/>
                <p:nvPr/>
              </p:nvPicPr>
              <p:blipFill>
                <a:blip r:embed="rId14"/>
                <a:stretch>
                  <a:fillRect/>
                </a:stretch>
              </p:blipFill>
              <p:spPr>
                <a:xfrm>
                  <a:off x="7136920" y="2158655"/>
                  <a:ext cx="122400" cy="132372"/>
                </a:xfrm>
                <a:prstGeom prst="rect">
                  <a:avLst/>
                </a:prstGeom>
              </p:spPr>
            </p:pic>
          </mc:Fallback>
        </mc:AlternateContent>
      </p:grpSp>
      <p:grpSp>
        <p:nvGrpSpPr>
          <p:cNvPr id="18" name="Group 17">
            <a:extLst>
              <a:ext uri="{FF2B5EF4-FFF2-40B4-BE49-F238E27FC236}">
                <a16:creationId xmlns:a16="http://schemas.microsoft.com/office/drawing/2014/main" id="{74894501-9EF2-454D-9714-0931B68D5C88}"/>
              </a:ext>
            </a:extLst>
          </p:cNvPr>
          <p:cNvGrpSpPr/>
          <p:nvPr/>
        </p:nvGrpSpPr>
        <p:grpSpPr>
          <a:xfrm>
            <a:off x="6385240" y="1503400"/>
            <a:ext cx="478080" cy="163080"/>
            <a:chOff x="6385240" y="1503400"/>
            <a:chExt cx="478080" cy="163080"/>
          </a:xfrm>
        </p:grpSpPr>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DFB40531-F665-CF42-9285-6C7CAA2FE561}"/>
                    </a:ext>
                  </a:extLst>
                </p14:cNvPr>
                <p14:cNvContentPartPr/>
                <p14:nvPr/>
              </p14:nvContentPartPr>
              <p14:xfrm>
                <a:off x="6385240" y="1528960"/>
                <a:ext cx="457560" cy="66240"/>
              </p14:xfrm>
            </p:contentPart>
          </mc:Choice>
          <mc:Fallback>
            <p:pic>
              <p:nvPicPr>
                <p:cNvPr id="16" name="Ink 15">
                  <a:extLst>
                    <a:ext uri="{FF2B5EF4-FFF2-40B4-BE49-F238E27FC236}">
                      <a16:creationId xmlns:a16="http://schemas.microsoft.com/office/drawing/2014/main" id="{DFB40531-F665-CF42-9285-6C7CAA2FE561}"/>
                    </a:ext>
                  </a:extLst>
                </p:cNvPr>
                <p:cNvPicPr/>
                <p:nvPr/>
              </p:nvPicPr>
              <p:blipFill>
                <a:blip r:embed="rId16"/>
                <a:stretch>
                  <a:fillRect/>
                </a:stretch>
              </p:blipFill>
              <p:spPr>
                <a:xfrm>
                  <a:off x="6369760" y="1513564"/>
                  <a:ext cx="48816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EDC5BA04-F451-4F41-A366-83618799BCDA}"/>
                    </a:ext>
                  </a:extLst>
                </p14:cNvPr>
                <p14:cNvContentPartPr/>
                <p14:nvPr/>
              </p14:nvContentPartPr>
              <p14:xfrm>
                <a:off x="6766480" y="1503400"/>
                <a:ext cx="96840" cy="163080"/>
              </p14:xfrm>
            </p:contentPart>
          </mc:Choice>
          <mc:Fallback>
            <p:pic>
              <p:nvPicPr>
                <p:cNvPr id="17" name="Ink 16">
                  <a:extLst>
                    <a:ext uri="{FF2B5EF4-FFF2-40B4-BE49-F238E27FC236}">
                      <a16:creationId xmlns:a16="http://schemas.microsoft.com/office/drawing/2014/main" id="{EDC5BA04-F451-4F41-A366-83618799BCDA}"/>
                    </a:ext>
                  </a:extLst>
                </p:cNvPr>
                <p:cNvPicPr/>
                <p:nvPr/>
              </p:nvPicPr>
              <p:blipFill>
                <a:blip r:embed="rId18"/>
                <a:stretch>
                  <a:fillRect/>
                </a:stretch>
              </p:blipFill>
              <p:spPr>
                <a:xfrm>
                  <a:off x="6751000" y="1487886"/>
                  <a:ext cx="127440" cy="193748"/>
                </a:xfrm>
                <a:prstGeom prst="rect">
                  <a:avLst/>
                </a:prstGeom>
              </p:spPr>
            </p:pic>
          </mc:Fallback>
        </mc:AlternateContent>
      </p:grpSp>
      <p:grpSp>
        <p:nvGrpSpPr>
          <p:cNvPr id="19" name="Group 18">
            <a:extLst>
              <a:ext uri="{FF2B5EF4-FFF2-40B4-BE49-F238E27FC236}">
                <a16:creationId xmlns:a16="http://schemas.microsoft.com/office/drawing/2014/main" id="{814F174F-1135-5545-B621-EB5F14CEFF70}"/>
              </a:ext>
            </a:extLst>
          </p:cNvPr>
          <p:cNvGrpSpPr/>
          <p:nvPr/>
        </p:nvGrpSpPr>
        <p:grpSpPr>
          <a:xfrm>
            <a:off x="4642840" y="1930360"/>
            <a:ext cx="783000" cy="203040"/>
            <a:chOff x="4642840" y="1930360"/>
            <a:chExt cx="783000" cy="203040"/>
          </a:xfrm>
        </p:grpSpPr>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30AB74C5-15E5-B240-8240-25DF333C5CAA}"/>
                    </a:ext>
                  </a:extLst>
                </p14:cNvPr>
                <p14:cNvContentPartPr/>
                <p14:nvPr/>
              </p14:nvContentPartPr>
              <p14:xfrm>
                <a:off x="4642840" y="2006320"/>
                <a:ext cx="289800" cy="96840"/>
              </p14:xfrm>
            </p:contentPart>
          </mc:Choice>
          <mc:Fallback>
            <p:pic>
              <p:nvPicPr>
                <p:cNvPr id="20" name="Ink 19">
                  <a:extLst>
                    <a:ext uri="{FF2B5EF4-FFF2-40B4-BE49-F238E27FC236}">
                      <a16:creationId xmlns:a16="http://schemas.microsoft.com/office/drawing/2014/main" id="{30AB74C5-15E5-B240-8240-25DF333C5CAA}"/>
                    </a:ext>
                  </a:extLst>
                </p:cNvPr>
                <p:cNvPicPr/>
                <p:nvPr/>
              </p:nvPicPr>
              <p:blipFill>
                <a:blip r:embed="rId20"/>
                <a:stretch>
                  <a:fillRect/>
                </a:stretch>
              </p:blipFill>
              <p:spPr>
                <a:xfrm>
                  <a:off x="4627360" y="1990840"/>
                  <a:ext cx="3204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8BC10910-80D8-BD4A-A1AF-994B964AA5FB}"/>
                    </a:ext>
                  </a:extLst>
                </p14:cNvPr>
                <p14:cNvContentPartPr/>
                <p14:nvPr/>
              </p14:nvContentPartPr>
              <p14:xfrm>
                <a:off x="5003560" y="1945480"/>
                <a:ext cx="66240" cy="187920"/>
              </p14:xfrm>
            </p:contentPart>
          </mc:Choice>
          <mc:Fallback>
            <p:pic>
              <p:nvPicPr>
                <p:cNvPr id="21" name="Ink 20">
                  <a:extLst>
                    <a:ext uri="{FF2B5EF4-FFF2-40B4-BE49-F238E27FC236}">
                      <a16:creationId xmlns:a16="http://schemas.microsoft.com/office/drawing/2014/main" id="{8BC10910-80D8-BD4A-A1AF-994B964AA5FB}"/>
                    </a:ext>
                  </a:extLst>
                </p:cNvPr>
                <p:cNvPicPr/>
                <p:nvPr/>
              </p:nvPicPr>
              <p:blipFill>
                <a:blip r:embed="rId22"/>
                <a:stretch>
                  <a:fillRect/>
                </a:stretch>
              </p:blipFill>
              <p:spPr>
                <a:xfrm>
                  <a:off x="4988080" y="1930000"/>
                  <a:ext cx="968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Ink 21">
                  <a:extLst>
                    <a:ext uri="{FF2B5EF4-FFF2-40B4-BE49-F238E27FC236}">
                      <a16:creationId xmlns:a16="http://schemas.microsoft.com/office/drawing/2014/main" id="{D3E88B29-F085-D648-80F4-91353DF3E061}"/>
                    </a:ext>
                  </a:extLst>
                </p14:cNvPr>
                <p14:cNvContentPartPr/>
                <p14:nvPr/>
              </p14:nvContentPartPr>
              <p14:xfrm>
                <a:off x="5079880" y="1955560"/>
                <a:ext cx="41040" cy="147600"/>
              </p14:xfrm>
            </p:contentPart>
          </mc:Choice>
          <mc:Fallback>
            <p:pic>
              <p:nvPicPr>
                <p:cNvPr id="22" name="Ink 21">
                  <a:extLst>
                    <a:ext uri="{FF2B5EF4-FFF2-40B4-BE49-F238E27FC236}">
                      <a16:creationId xmlns:a16="http://schemas.microsoft.com/office/drawing/2014/main" id="{D3E88B29-F085-D648-80F4-91353DF3E061}"/>
                    </a:ext>
                  </a:extLst>
                </p:cNvPr>
                <p:cNvPicPr/>
                <p:nvPr/>
              </p:nvPicPr>
              <p:blipFill>
                <a:blip r:embed="rId24"/>
                <a:stretch>
                  <a:fillRect/>
                </a:stretch>
              </p:blipFill>
              <p:spPr>
                <a:xfrm>
                  <a:off x="5064400" y="1940080"/>
                  <a:ext cx="716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Ink 22">
                  <a:extLst>
                    <a:ext uri="{FF2B5EF4-FFF2-40B4-BE49-F238E27FC236}">
                      <a16:creationId xmlns:a16="http://schemas.microsoft.com/office/drawing/2014/main" id="{DD9BFB07-C159-AE47-988B-373B712B8E36}"/>
                    </a:ext>
                  </a:extLst>
                </p14:cNvPr>
                <p14:cNvContentPartPr/>
                <p14:nvPr/>
              </p14:nvContentPartPr>
              <p14:xfrm>
                <a:off x="5044240" y="1971040"/>
                <a:ext cx="234000" cy="136800"/>
              </p14:xfrm>
            </p:contentPart>
          </mc:Choice>
          <mc:Fallback>
            <p:pic>
              <p:nvPicPr>
                <p:cNvPr id="23" name="Ink 22">
                  <a:extLst>
                    <a:ext uri="{FF2B5EF4-FFF2-40B4-BE49-F238E27FC236}">
                      <a16:creationId xmlns:a16="http://schemas.microsoft.com/office/drawing/2014/main" id="{DD9BFB07-C159-AE47-988B-373B712B8E36}"/>
                    </a:ext>
                  </a:extLst>
                </p:cNvPr>
                <p:cNvPicPr/>
                <p:nvPr/>
              </p:nvPicPr>
              <p:blipFill>
                <a:blip r:embed="rId26"/>
                <a:stretch>
                  <a:fillRect/>
                </a:stretch>
              </p:blipFill>
              <p:spPr>
                <a:xfrm>
                  <a:off x="5028760" y="1955560"/>
                  <a:ext cx="2646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Ink 23">
                  <a:extLst>
                    <a:ext uri="{FF2B5EF4-FFF2-40B4-BE49-F238E27FC236}">
                      <a16:creationId xmlns:a16="http://schemas.microsoft.com/office/drawing/2014/main" id="{063B14C4-F6C6-3E4C-AB13-B6EDBD99BB5D}"/>
                    </a:ext>
                  </a:extLst>
                </p14:cNvPr>
                <p14:cNvContentPartPr/>
                <p14:nvPr/>
              </p14:nvContentPartPr>
              <p14:xfrm>
                <a:off x="5298400" y="1930360"/>
                <a:ext cx="127440" cy="173160"/>
              </p14:xfrm>
            </p:contentPart>
          </mc:Choice>
          <mc:Fallback>
            <p:pic>
              <p:nvPicPr>
                <p:cNvPr id="24" name="Ink 23">
                  <a:extLst>
                    <a:ext uri="{FF2B5EF4-FFF2-40B4-BE49-F238E27FC236}">
                      <a16:creationId xmlns:a16="http://schemas.microsoft.com/office/drawing/2014/main" id="{063B14C4-F6C6-3E4C-AB13-B6EDBD99BB5D}"/>
                    </a:ext>
                  </a:extLst>
                </p:cNvPr>
                <p:cNvPicPr/>
                <p:nvPr/>
              </p:nvPicPr>
              <p:blipFill>
                <a:blip r:embed="rId28"/>
                <a:stretch>
                  <a:fillRect/>
                </a:stretch>
              </p:blipFill>
              <p:spPr>
                <a:xfrm>
                  <a:off x="5282920" y="1914880"/>
                  <a:ext cx="158040" cy="203760"/>
                </a:xfrm>
                <a:prstGeom prst="rect">
                  <a:avLst/>
                </a:prstGeom>
              </p:spPr>
            </p:pic>
          </mc:Fallback>
        </mc:AlternateContent>
      </p:grpSp>
      <p:grpSp>
        <p:nvGrpSpPr>
          <p:cNvPr id="30" name="Group 29">
            <a:extLst>
              <a:ext uri="{FF2B5EF4-FFF2-40B4-BE49-F238E27FC236}">
                <a16:creationId xmlns:a16="http://schemas.microsoft.com/office/drawing/2014/main" id="{67174DF5-CB39-2E42-9497-D3214022A0AC}"/>
              </a:ext>
            </a:extLst>
          </p:cNvPr>
          <p:cNvGrpSpPr/>
          <p:nvPr/>
        </p:nvGrpSpPr>
        <p:grpSpPr>
          <a:xfrm>
            <a:off x="4693240" y="1539040"/>
            <a:ext cx="776520" cy="182520"/>
            <a:chOff x="4693240" y="1539040"/>
            <a:chExt cx="776520" cy="182520"/>
          </a:xfrm>
        </p:grpSpPr>
        <mc:AlternateContent xmlns:mc="http://schemas.openxmlformats.org/markup-compatibility/2006">
          <mc:Choice xmlns:p14="http://schemas.microsoft.com/office/powerpoint/2010/main" Requires="p14">
            <p:contentPart p14:bwMode="auto" r:id="rId29">
              <p14:nvContentPartPr>
                <p14:cNvPr id="25" name="Ink 24">
                  <a:extLst>
                    <a:ext uri="{FF2B5EF4-FFF2-40B4-BE49-F238E27FC236}">
                      <a16:creationId xmlns:a16="http://schemas.microsoft.com/office/drawing/2014/main" id="{7D19B911-E599-8647-B74F-28748C8D0043}"/>
                    </a:ext>
                  </a:extLst>
                </p14:cNvPr>
                <p14:cNvContentPartPr/>
                <p14:nvPr/>
              </p14:nvContentPartPr>
              <p14:xfrm>
                <a:off x="4693240" y="1549120"/>
                <a:ext cx="264960" cy="152640"/>
              </p14:xfrm>
            </p:contentPart>
          </mc:Choice>
          <mc:Fallback>
            <p:pic>
              <p:nvPicPr>
                <p:cNvPr id="25" name="Ink 24">
                  <a:extLst>
                    <a:ext uri="{FF2B5EF4-FFF2-40B4-BE49-F238E27FC236}">
                      <a16:creationId xmlns:a16="http://schemas.microsoft.com/office/drawing/2014/main" id="{7D19B911-E599-8647-B74F-28748C8D0043}"/>
                    </a:ext>
                  </a:extLst>
                </p:cNvPr>
                <p:cNvPicPr/>
                <p:nvPr/>
              </p:nvPicPr>
              <p:blipFill>
                <a:blip r:embed="rId30"/>
                <a:stretch>
                  <a:fillRect/>
                </a:stretch>
              </p:blipFill>
              <p:spPr>
                <a:xfrm>
                  <a:off x="4677781" y="1533640"/>
                  <a:ext cx="295518"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6" name="Ink 25">
                  <a:extLst>
                    <a:ext uri="{FF2B5EF4-FFF2-40B4-BE49-F238E27FC236}">
                      <a16:creationId xmlns:a16="http://schemas.microsoft.com/office/drawing/2014/main" id="{CE3ECA86-49BB-3A4C-98D2-FB6EB2ADD9A5}"/>
                    </a:ext>
                  </a:extLst>
                </p14:cNvPr>
                <p14:cNvContentPartPr/>
                <p14:nvPr/>
              </p14:nvContentPartPr>
              <p14:xfrm>
                <a:off x="5089960" y="1554160"/>
                <a:ext cx="10440" cy="135360"/>
              </p14:xfrm>
            </p:contentPart>
          </mc:Choice>
          <mc:Fallback>
            <p:pic>
              <p:nvPicPr>
                <p:cNvPr id="26" name="Ink 25">
                  <a:extLst>
                    <a:ext uri="{FF2B5EF4-FFF2-40B4-BE49-F238E27FC236}">
                      <a16:creationId xmlns:a16="http://schemas.microsoft.com/office/drawing/2014/main" id="{CE3ECA86-49BB-3A4C-98D2-FB6EB2ADD9A5}"/>
                    </a:ext>
                  </a:extLst>
                </p:cNvPr>
                <p:cNvPicPr/>
                <p:nvPr/>
              </p:nvPicPr>
              <p:blipFill>
                <a:blip r:embed="rId32"/>
                <a:stretch>
                  <a:fillRect/>
                </a:stretch>
              </p:blipFill>
              <p:spPr>
                <a:xfrm>
                  <a:off x="5074480" y="1538680"/>
                  <a:ext cx="410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7" name="Ink 26">
                  <a:extLst>
                    <a:ext uri="{FF2B5EF4-FFF2-40B4-BE49-F238E27FC236}">
                      <a16:creationId xmlns:a16="http://schemas.microsoft.com/office/drawing/2014/main" id="{4B7063A7-371F-7B40-BCDE-25E3AFAE3A66}"/>
                    </a:ext>
                  </a:extLst>
                </p14:cNvPr>
                <p14:cNvContentPartPr/>
                <p14:nvPr/>
              </p14:nvContentPartPr>
              <p14:xfrm>
                <a:off x="5095000" y="1544080"/>
                <a:ext cx="106920" cy="177480"/>
              </p14:xfrm>
            </p:contentPart>
          </mc:Choice>
          <mc:Fallback>
            <p:pic>
              <p:nvPicPr>
                <p:cNvPr id="27" name="Ink 26">
                  <a:extLst>
                    <a:ext uri="{FF2B5EF4-FFF2-40B4-BE49-F238E27FC236}">
                      <a16:creationId xmlns:a16="http://schemas.microsoft.com/office/drawing/2014/main" id="{4B7063A7-371F-7B40-BCDE-25E3AFAE3A66}"/>
                    </a:ext>
                  </a:extLst>
                </p:cNvPr>
                <p:cNvPicPr/>
                <p:nvPr/>
              </p:nvPicPr>
              <p:blipFill>
                <a:blip r:embed="rId34"/>
                <a:stretch>
                  <a:fillRect/>
                </a:stretch>
              </p:blipFill>
              <p:spPr>
                <a:xfrm>
                  <a:off x="5079520" y="1528600"/>
                  <a:ext cx="1375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8" name="Ink 27">
                  <a:extLst>
                    <a:ext uri="{FF2B5EF4-FFF2-40B4-BE49-F238E27FC236}">
                      <a16:creationId xmlns:a16="http://schemas.microsoft.com/office/drawing/2014/main" id="{D29DF8ED-1A0C-CA4D-A867-AC0D323620D0}"/>
                    </a:ext>
                  </a:extLst>
                </p14:cNvPr>
                <p14:cNvContentPartPr/>
                <p14:nvPr/>
              </p14:nvContentPartPr>
              <p14:xfrm>
                <a:off x="5277880" y="1564960"/>
                <a:ext cx="25920" cy="126720"/>
              </p14:xfrm>
            </p:contentPart>
          </mc:Choice>
          <mc:Fallback>
            <p:pic>
              <p:nvPicPr>
                <p:cNvPr id="28" name="Ink 27">
                  <a:extLst>
                    <a:ext uri="{FF2B5EF4-FFF2-40B4-BE49-F238E27FC236}">
                      <a16:creationId xmlns:a16="http://schemas.microsoft.com/office/drawing/2014/main" id="{D29DF8ED-1A0C-CA4D-A867-AC0D323620D0}"/>
                    </a:ext>
                  </a:extLst>
                </p:cNvPr>
                <p:cNvPicPr/>
                <p:nvPr/>
              </p:nvPicPr>
              <p:blipFill>
                <a:blip r:embed="rId36"/>
                <a:stretch>
                  <a:fillRect/>
                </a:stretch>
              </p:blipFill>
              <p:spPr>
                <a:xfrm>
                  <a:off x="5262182" y="1549480"/>
                  <a:ext cx="56951"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9" name="Ink 28">
                  <a:extLst>
                    <a:ext uri="{FF2B5EF4-FFF2-40B4-BE49-F238E27FC236}">
                      <a16:creationId xmlns:a16="http://schemas.microsoft.com/office/drawing/2014/main" id="{F331BBF8-4ADF-E745-887D-79E7586507D4}"/>
                    </a:ext>
                  </a:extLst>
                </p14:cNvPr>
                <p14:cNvContentPartPr/>
                <p14:nvPr/>
              </p14:nvContentPartPr>
              <p14:xfrm>
                <a:off x="5349160" y="1539040"/>
                <a:ext cx="120600" cy="132480"/>
              </p14:xfrm>
            </p:contentPart>
          </mc:Choice>
          <mc:Fallback>
            <p:pic>
              <p:nvPicPr>
                <p:cNvPr id="29" name="Ink 28">
                  <a:extLst>
                    <a:ext uri="{FF2B5EF4-FFF2-40B4-BE49-F238E27FC236}">
                      <a16:creationId xmlns:a16="http://schemas.microsoft.com/office/drawing/2014/main" id="{F331BBF8-4ADF-E745-887D-79E7586507D4}"/>
                    </a:ext>
                  </a:extLst>
                </p:cNvPr>
                <p:cNvPicPr/>
                <p:nvPr/>
              </p:nvPicPr>
              <p:blipFill>
                <a:blip r:embed="rId38"/>
                <a:stretch>
                  <a:fillRect/>
                </a:stretch>
              </p:blipFill>
              <p:spPr>
                <a:xfrm>
                  <a:off x="5333680" y="1523518"/>
                  <a:ext cx="151200" cy="16316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31" name="Ink 30">
                <a:extLst>
                  <a:ext uri="{FF2B5EF4-FFF2-40B4-BE49-F238E27FC236}">
                    <a16:creationId xmlns:a16="http://schemas.microsoft.com/office/drawing/2014/main" id="{3F65EC80-F013-864B-9737-AD9B433BD0E4}"/>
                  </a:ext>
                </a:extLst>
              </p14:cNvPr>
              <p14:cNvContentPartPr/>
              <p14:nvPr/>
            </p14:nvContentPartPr>
            <p14:xfrm>
              <a:off x="4466160" y="3208320"/>
              <a:ext cx="3202200" cy="546480"/>
            </p14:xfrm>
          </p:contentPart>
        </mc:Choice>
        <mc:Fallback>
          <p:pic>
            <p:nvPicPr>
              <p:cNvPr id="31" name="Ink 30">
                <a:extLst>
                  <a:ext uri="{FF2B5EF4-FFF2-40B4-BE49-F238E27FC236}">
                    <a16:creationId xmlns:a16="http://schemas.microsoft.com/office/drawing/2014/main" id="{3F65EC80-F013-864B-9737-AD9B433BD0E4}"/>
                  </a:ext>
                </a:extLst>
              </p:cNvPr>
              <p:cNvPicPr/>
              <p:nvPr/>
            </p:nvPicPr>
            <p:blipFill>
              <a:blip r:embed="rId40"/>
              <a:stretch>
                <a:fillRect/>
              </a:stretch>
            </p:blipFill>
            <p:spPr>
              <a:xfrm>
                <a:off x="4456800" y="3198960"/>
                <a:ext cx="3220920" cy="565200"/>
              </a:xfrm>
              <a:prstGeom prst="rect">
                <a:avLst/>
              </a:prstGeom>
            </p:spPr>
          </p:pic>
        </mc:Fallback>
      </mc:AlternateContent>
    </p:spTree>
    <p:extLst>
      <p:ext uri="{BB962C8B-B14F-4D97-AF65-F5344CB8AC3E}">
        <p14:creationId xmlns:p14="http://schemas.microsoft.com/office/powerpoint/2010/main" val="3258639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AB61-D3CC-A344-8F12-3C9B18E810D0}"/>
              </a:ext>
            </a:extLst>
          </p:cNvPr>
          <p:cNvSpPr>
            <a:spLocks noGrp="1"/>
          </p:cNvSpPr>
          <p:nvPr>
            <p:ph type="title"/>
          </p:nvPr>
        </p:nvSpPr>
        <p:spPr/>
        <p:txBody>
          <a:bodyPr>
            <a:normAutofit fontScale="90000"/>
          </a:bodyPr>
          <a:lstStyle/>
          <a:p>
            <a:r>
              <a:rPr lang="en-US"/>
              <a:t>Q3d</a:t>
            </a:r>
          </a:p>
        </p:txBody>
      </p:sp>
      <p:sp>
        <p:nvSpPr>
          <p:cNvPr id="3" name="Text Placeholder 2">
            <a:extLst>
              <a:ext uri="{FF2B5EF4-FFF2-40B4-BE49-F238E27FC236}">
                <a16:creationId xmlns:a16="http://schemas.microsoft.com/office/drawing/2014/main" id="{02A6EB97-6BC3-5F4C-9058-1439FF2591ED}"/>
              </a:ext>
            </a:extLst>
          </p:cNvPr>
          <p:cNvSpPr>
            <a:spLocks noGrp="1"/>
          </p:cNvSpPr>
          <p:nvPr>
            <p:ph type="body" idx="1"/>
          </p:nvPr>
        </p:nvSpPr>
        <p:spPr>
          <a:xfrm>
            <a:off x="729450" y="2934493"/>
            <a:ext cx="7688700" cy="1367032"/>
          </a:xfrm>
        </p:spPr>
        <p:txBody>
          <a:bodyPr/>
          <a:lstStyle/>
          <a:p>
            <a:pPr marL="146050" lvl="0" indent="0">
              <a:buNone/>
            </a:pPr>
            <a:r>
              <a:rPr lang="en-SG"/>
              <a:t>If the OS keeps an inverted page table, give the contents of the inverted page table after the replacements (after (a) and (c)).</a:t>
            </a:r>
          </a:p>
        </p:txBody>
      </p:sp>
      <p:pic>
        <p:nvPicPr>
          <p:cNvPr id="4" name="Picture 3">
            <a:extLst>
              <a:ext uri="{FF2B5EF4-FFF2-40B4-BE49-F238E27FC236}">
                <a16:creationId xmlns:a16="http://schemas.microsoft.com/office/drawing/2014/main" id="{99CEFCEE-8734-5B41-9388-F350399F8AE1}"/>
              </a:ext>
            </a:extLst>
          </p:cNvPr>
          <p:cNvPicPr>
            <a:picLocks noChangeAspect="1"/>
          </p:cNvPicPr>
          <p:nvPr/>
        </p:nvPicPr>
        <p:blipFill rotWithShape="1">
          <a:blip r:embed="rId2"/>
          <a:srcRect t="2738"/>
          <a:stretch/>
        </p:blipFill>
        <p:spPr>
          <a:xfrm>
            <a:off x="2088681" y="644893"/>
            <a:ext cx="6227545" cy="2255132"/>
          </a:xfrm>
          <a:prstGeom prst="rect">
            <a:avLst/>
          </a:prstGeom>
        </p:spPr>
      </p:pic>
      <p:grpSp>
        <p:nvGrpSpPr>
          <p:cNvPr id="5" name="Group 4">
            <a:extLst>
              <a:ext uri="{FF2B5EF4-FFF2-40B4-BE49-F238E27FC236}">
                <a16:creationId xmlns:a16="http://schemas.microsoft.com/office/drawing/2014/main" id="{D92D1797-6AF1-4F43-AA06-59FB94267EE5}"/>
              </a:ext>
            </a:extLst>
          </p:cNvPr>
          <p:cNvGrpSpPr/>
          <p:nvPr/>
        </p:nvGrpSpPr>
        <p:grpSpPr>
          <a:xfrm>
            <a:off x="6923800" y="1564600"/>
            <a:ext cx="259560" cy="122040"/>
            <a:chOff x="6923800" y="1564600"/>
            <a:chExt cx="259560" cy="12204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6B71BAA-CAFF-AF48-9586-ECAFC9C16853}"/>
                    </a:ext>
                  </a:extLst>
                </p14:cNvPr>
                <p14:cNvContentPartPr/>
                <p14:nvPr/>
              </p14:nvContentPartPr>
              <p14:xfrm>
                <a:off x="6923800" y="1574680"/>
                <a:ext cx="203400" cy="111960"/>
              </p14:xfrm>
            </p:contentPart>
          </mc:Choice>
          <mc:Fallback>
            <p:pic>
              <p:nvPicPr>
                <p:cNvPr id="6" name="Ink 5">
                  <a:extLst>
                    <a:ext uri="{FF2B5EF4-FFF2-40B4-BE49-F238E27FC236}">
                      <a16:creationId xmlns:a16="http://schemas.microsoft.com/office/drawing/2014/main" id="{06B71BAA-CAFF-AF48-9586-ECAFC9C16853}"/>
                    </a:ext>
                  </a:extLst>
                </p:cNvPr>
                <p:cNvPicPr/>
                <p:nvPr/>
              </p:nvPicPr>
              <p:blipFill>
                <a:blip r:embed="rId4"/>
                <a:stretch>
                  <a:fillRect/>
                </a:stretch>
              </p:blipFill>
              <p:spPr>
                <a:xfrm>
                  <a:off x="6908320" y="1559250"/>
                  <a:ext cx="23400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8093AA3C-021D-9D46-89FC-26A71DCA670C}"/>
                    </a:ext>
                  </a:extLst>
                </p14:cNvPr>
                <p14:cNvContentPartPr/>
                <p14:nvPr/>
              </p14:nvContentPartPr>
              <p14:xfrm>
                <a:off x="7142320" y="1564600"/>
                <a:ext cx="41040" cy="86760"/>
              </p14:xfrm>
            </p:contentPart>
          </mc:Choice>
          <mc:Fallback>
            <p:pic>
              <p:nvPicPr>
                <p:cNvPr id="7" name="Ink 6">
                  <a:extLst>
                    <a:ext uri="{FF2B5EF4-FFF2-40B4-BE49-F238E27FC236}">
                      <a16:creationId xmlns:a16="http://schemas.microsoft.com/office/drawing/2014/main" id="{8093AA3C-021D-9D46-89FC-26A71DCA670C}"/>
                    </a:ext>
                  </a:extLst>
                </p:cNvPr>
                <p:cNvPicPr/>
                <p:nvPr/>
              </p:nvPicPr>
              <p:blipFill>
                <a:blip r:embed="rId6"/>
                <a:stretch>
                  <a:fillRect/>
                </a:stretch>
              </p:blipFill>
              <p:spPr>
                <a:xfrm>
                  <a:off x="7126840" y="1549120"/>
                  <a:ext cx="71640" cy="117360"/>
                </a:xfrm>
                <a:prstGeom prst="rect">
                  <a:avLst/>
                </a:prstGeom>
              </p:spPr>
            </p:pic>
          </mc:Fallback>
        </mc:AlternateContent>
      </p:grpSp>
      <p:grpSp>
        <p:nvGrpSpPr>
          <p:cNvPr id="8" name="Group 7">
            <a:extLst>
              <a:ext uri="{FF2B5EF4-FFF2-40B4-BE49-F238E27FC236}">
                <a16:creationId xmlns:a16="http://schemas.microsoft.com/office/drawing/2014/main" id="{3E8EE898-3E47-5E4D-9DAC-17E643F31EDA}"/>
              </a:ext>
            </a:extLst>
          </p:cNvPr>
          <p:cNvGrpSpPr/>
          <p:nvPr/>
        </p:nvGrpSpPr>
        <p:grpSpPr>
          <a:xfrm>
            <a:off x="6928840" y="1818400"/>
            <a:ext cx="300240" cy="86760"/>
            <a:chOff x="6928840" y="1818400"/>
            <a:chExt cx="300240" cy="86760"/>
          </a:xfrm>
        </p:grpSpPr>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F95A1E8B-D4A6-C34C-A975-62E2752794CF}"/>
                    </a:ext>
                  </a:extLst>
                </p14:cNvPr>
                <p14:cNvContentPartPr/>
                <p14:nvPr/>
              </p14:nvContentPartPr>
              <p14:xfrm>
                <a:off x="6928840" y="1838920"/>
                <a:ext cx="188280" cy="66240"/>
              </p14:xfrm>
            </p:contentPart>
          </mc:Choice>
          <mc:Fallback>
            <p:pic>
              <p:nvPicPr>
                <p:cNvPr id="9" name="Ink 8">
                  <a:extLst>
                    <a:ext uri="{FF2B5EF4-FFF2-40B4-BE49-F238E27FC236}">
                      <a16:creationId xmlns:a16="http://schemas.microsoft.com/office/drawing/2014/main" id="{F95A1E8B-D4A6-C34C-A975-62E2752794CF}"/>
                    </a:ext>
                  </a:extLst>
                </p:cNvPr>
                <p:cNvPicPr/>
                <p:nvPr/>
              </p:nvPicPr>
              <p:blipFill>
                <a:blip r:embed="rId8"/>
                <a:stretch>
                  <a:fillRect/>
                </a:stretch>
              </p:blipFill>
              <p:spPr>
                <a:xfrm>
                  <a:off x="6913360" y="1823524"/>
                  <a:ext cx="21888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C614B3E5-EF34-1147-8FE2-D4A5FFE74392}"/>
                    </a:ext>
                  </a:extLst>
                </p14:cNvPr>
                <p14:cNvContentPartPr/>
                <p14:nvPr/>
              </p14:nvContentPartPr>
              <p14:xfrm>
                <a:off x="7122160" y="1818400"/>
                <a:ext cx="106920" cy="86760"/>
              </p14:xfrm>
            </p:contentPart>
          </mc:Choice>
          <mc:Fallback>
            <p:pic>
              <p:nvPicPr>
                <p:cNvPr id="10" name="Ink 9">
                  <a:extLst>
                    <a:ext uri="{FF2B5EF4-FFF2-40B4-BE49-F238E27FC236}">
                      <a16:creationId xmlns:a16="http://schemas.microsoft.com/office/drawing/2014/main" id="{C614B3E5-EF34-1147-8FE2-D4A5FFE74392}"/>
                    </a:ext>
                  </a:extLst>
                </p:cNvPr>
                <p:cNvPicPr/>
                <p:nvPr/>
              </p:nvPicPr>
              <p:blipFill>
                <a:blip r:embed="rId10"/>
                <a:stretch>
                  <a:fillRect/>
                </a:stretch>
              </p:blipFill>
              <p:spPr>
                <a:xfrm>
                  <a:off x="7106680" y="1802920"/>
                  <a:ext cx="137520" cy="117360"/>
                </a:xfrm>
                <a:prstGeom prst="rect">
                  <a:avLst/>
                </a:prstGeom>
              </p:spPr>
            </p:pic>
          </mc:Fallback>
        </mc:AlternateContent>
      </p:grpSp>
      <p:grpSp>
        <p:nvGrpSpPr>
          <p:cNvPr id="11" name="Group 10">
            <a:extLst>
              <a:ext uri="{FF2B5EF4-FFF2-40B4-BE49-F238E27FC236}">
                <a16:creationId xmlns:a16="http://schemas.microsoft.com/office/drawing/2014/main" id="{246422A9-EE25-CD45-9AE9-4091919A53D5}"/>
              </a:ext>
            </a:extLst>
          </p:cNvPr>
          <p:cNvGrpSpPr/>
          <p:nvPr/>
        </p:nvGrpSpPr>
        <p:grpSpPr>
          <a:xfrm>
            <a:off x="6939280" y="2174080"/>
            <a:ext cx="304920" cy="112320"/>
            <a:chOff x="6939280" y="2174080"/>
            <a:chExt cx="304920" cy="112320"/>
          </a:xfrm>
        </p:grpSpPr>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5BA4DCE3-32BC-0E41-AE61-335857D2FBB9}"/>
                    </a:ext>
                  </a:extLst>
                </p14:cNvPr>
                <p14:cNvContentPartPr/>
                <p14:nvPr/>
              </p14:nvContentPartPr>
              <p14:xfrm>
                <a:off x="6939280" y="2209720"/>
                <a:ext cx="168120" cy="76680"/>
              </p14:xfrm>
            </p:contentPart>
          </mc:Choice>
          <mc:Fallback>
            <p:pic>
              <p:nvPicPr>
                <p:cNvPr id="12" name="Ink 11">
                  <a:extLst>
                    <a:ext uri="{FF2B5EF4-FFF2-40B4-BE49-F238E27FC236}">
                      <a16:creationId xmlns:a16="http://schemas.microsoft.com/office/drawing/2014/main" id="{5BA4DCE3-32BC-0E41-AE61-335857D2FBB9}"/>
                    </a:ext>
                  </a:extLst>
                </p:cNvPr>
                <p:cNvPicPr/>
                <p:nvPr/>
              </p:nvPicPr>
              <p:blipFill>
                <a:blip r:embed="rId12"/>
                <a:stretch>
                  <a:fillRect/>
                </a:stretch>
              </p:blipFill>
              <p:spPr>
                <a:xfrm>
                  <a:off x="6923800" y="2194240"/>
                  <a:ext cx="1987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8E33D03-AD53-8746-8A04-5F06A1DB4712}"/>
                    </a:ext>
                  </a:extLst>
                </p14:cNvPr>
                <p14:cNvContentPartPr/>
                <p14:nvPr/>
              </p14:nvContentPartPr>
              <p14:xfrm>
                <a:off x="7152400" y="2174080"/>
                <a:ext cx="91800" cy="101880"/>
              </p14:xfrm>
            </p:contentPart>
          </mc:Choice>
          <mc:Fallback>
            <p:pic>
              <p:nvPicPr>
                <p:cNvPr id="13" name="Ink 12">
                  <a:extLst>
                    <a:ext uri="{FF2B5EF4-FFF2-40B4-BE49-F238E27FC236}">
                      <a16:creationId xmlns:a16="http://schemas.microsoft.com/office/drawing/2014/main" id="{B8E33D03-AD53-8746-8A04-5F06A1DB4712}"/>
                    </a:ext>
                  </a:extLst>
                </p:cNvPr>
                <p:cNvPicPr/>
                <p:nvPr/>
              </p:nvPicPr>
              <p:blipFill>
                <a:blip r:embed="rId14"/>
                <a:stretch>
                  <a:fillRect/>
                </a:stretch>
              </p:blipFill>
              <p:spPr>
                <a:xfrm>
                  <a:off x="7136920" y="2158655"/>
                  <a:ext cx="122400" cy="132372"/>
                </a:xfrm>
                <a:prstGeom prst="rect">
                  <a:avLst/>
                </a:prstGeom>
              </p:spPr>
            </p:pic>
          </mc:Fallback>
        </mc:AlternateContent>
      </p:grpSp>
      <p:grpSp>
        <p:nvGrpSpPr>
          <p:cNvPr id="14" name="Group 13">
            <a:extLst>
              <a:ext uri="{FF2B5EF4-FFF2-40B4-BE49-F238E27FC236}">
                <a16:creationId xmlns:a16="http://schemas.microsoft.com/office/drawing/2014/main" id="{1BB50D36-4306-8A43-A20B-B591720F0C6E}"/>
              </a:ext>
            </a:extLst>
          </p:cNvPr>
          <p:cNvGrpSpPr/>
          <p:nvPr/>
        </p:nvGrpSpPr>
        <p:grpSpPr>
          <a:xfrm>
            <a:off x="6385240" y="1503400"/>
            <a:ext cx="478080" cy="163080"/>
            <a:chOff x="6385240" y="1503400"/>
            <a:chExt cx="478080" cy="163080"/>
          </a:xfrm>
        </p:grpSpPr>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94048800-3C9B-AF4E-A01A-FBA8B324F44E}"/>
                    </a:ext>
                  </a:extLst>
                </p14:cNvPr>
                <p14:cNvContentPartPr/>
                <p14:nvPr/>
              </p14:nvContentPartPr>
              <p14:xfrm>
                <a:off x="6385240" y="1528960"/>
                <a:ext cx="457560" cy="66240"/>
              </p14:xfrm>
            </p:contentPart>
          </mc:Choice>
          <mc:Fallback>
            <p:pic>
              <p:nvPicPr>
                <p:cNvPr id="15" name="Ink 14">
                  <a:extLst>
                    <a:ext uri="{FF2B5EF4-FFF2-40B4-BE49-F238E27FC236}">
                      <a16:creationId xmlns:a16="http://schemas.microsoft.com/office/drawing/2014/main" id="{94048800-3C9B-AF4E-A01A-FBA8B324F44E}"/>
                    </a:ext>
                  </a:extLst>
                </p:cNvPr>
                <p:cNvPicPr/>
                <p:nvPr/>
              </p:nvPicPr>
              <p:blipFill>
                <a:blip r:embed="rId16"/>
                <a:stretch>
                  <a:fillRect/>
                </a:stretch>
              </p:blipFill>
              <p:spPr>
                <a:xfrm>
                  <a:off x="6369760" y="1513564"/>
                  <a:ext cx="48816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1883E2C2-1C48-0441-8DC9-8535B3888DED}"/>
                    </a:ext>
                  </a:extLst>
                </p14:cNvPr>
                <p14:cNvContentPartPr/>
                <p14:nvPr/>
              </p14:nvContentPartPr>
              <p14:xfrm>
                <a:off x="6766480" y="1503400"/>
                <a:ext cx="96840" cy="163080"/>
              </p14:xfrm>
            </p:contentPart>
          </mc:Choice>
          <mc:Fallback>
            <p:pic>
              <p:nvPicPr>
                <p:cNvPr id="16" name="Ink 15">
                  <a:extLst>
                    <a:ext uri="{FF2B5EF4-FFF2-40B4-BE49-F238E27FC236}">
                      <a16:creationId xmlns:a16="http://schemas.microsoft.com/office/drawing/2014/main" id="{1883E2C2-1C48-0441-8DC9-8535B3888DED}"/>
                    </a:ext>
                  </a:extLst>
                </p:cNvPr>
                <p:cNvPicPr/>
                <p:nvPr/>
              </p:nvPicPr>
              <p:blipFill>
                <a:blip r:embed="rId18"/>
                <a:stretch>
                  <a:fillRect/>
                </a:stretch>
              </p:blipFill>
              <p:spPr>
                <a:xfrm>
                  <a:off x="6751000" y="1487886"/>
                  <a:ext cx="127440" cy="193748"/>
                </a:xfrm>
                <a:prstGeom prst="rect">
                  <a:avLst/>
                </a:prstGeom>
              </p:spPr>
            </p:pic>
          </mc:Fallback>
        </mc:AlternateContent>
      </p:grpSp>
      <p:grpSp>
        <p:nvGrpSpPr>
          <p:cNvPr id="17" name="Group 16">
            <a:extLst>
              <a:ext uri="{FF2B5EF4-FFF2-40B4-BE49-F238E27FC236}">
                <a16:creationId xmlns:a16="http://schemas.microsoft.com/office/drawing/2014/main" id="{D3A1CED1-D832-554B-B3AC-720998A98742}"/>
              </a:ext>
            </a:extLst>
          </p:cNvPr>
          <p:cNvGrpSpPr/>
          <p:nvPr/>
        </p:nvGrpSpPr>
        <p:grpSpPr>
          <a:xfrm>
            <a:off x="4642840" y="1930360"/>
            <a:ext cx="783000" cy="203040"/>
            <a:chOff x="4642840" y="1930360"/>
            <a:chExt cx="783000" cy="203040"/>
          </a:xfrm>
        </p:grpSpPr>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0DA1631B-0E35-1F42-946F-B2B3B3900EC4}"/>
                    </a:ext>
                  </a:extLst>
                </p14:cNvPr>
                <p14:cNvContentPartPr/>
                <p14:nvPr/>
              </p14:nvContentPartPr>
              <p14:xfrm>
                <a:off x="4642840" y="2006320"/>
                <a:ext cx="289800" cy="96840"/>
              </p14:xfrm>
            </p:contentPart>
          </mc:Choice>
          <mc:Fallback>
            <p:pic>
              <p:nvPicPr>
                <p:cNvPr id="18" name="Ink 17">
                  <a:extLst>
                    <a:ext uri="{FF2B5EF4-FFF2-40B4-BE49-F238E27FC236}">
                      <a16:creationId xmlns:a16="http://schemas.microsoft.com/office/drawing/2014/main" id="{0DA1631B-0E35-1F42-946F-B2B3B3900EC4}"/>
                    </a:ext>
                  </a:extLst>
                </p:cNvPr>
                <p:cNvPicPr/>
                <p:nvPr/>
              </p:nvPicPr>
              <p:blipFill>
                <a:blip r:embed="rId20"/>
                <a:stretch>
                  <a:fillRect/>
                </a:stretch>
              </p:blipFill>
              <p:spPr>
                <a:xfrm>
                  <a:off x="4627360" y="1990840"/>
                  <a:ext cx="3204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 18">
                  <a:extLst>
                    <a:ext uri="{FF2B5EF4-FFF2-40B4-BE49-F238E27FC236}">
                      <a16:creationId xmlns:a16="http://schemas.microsoft.com/office/drawing/2014/main" id="{19093A9C-5109-784E-B685-30B909A13307}"/>
                    </a:ext>
                  </a:extLst>
                </p14:cNvPr>
                <p14:cNvContentPartPr/>
                <p14:nvPr/>
              </p14:nvContentPartPr>
              <p14:xfrm>
                <a:off x="5003560" y="1945480"/>
                <a:ext cx="66240" cy="187920"/>
              </p14:xfrm>
            </p:contentPart>
          </mc:Choice>
          <mc:Fallback>
            <p:pic>
              <p:nvPicPr>
                <p:cNvPr id="19" name="Ink 18">
                  <a:extLst>
                    <a:ext uri="{FF2B5EF4-FFF2-40B4-BE49-F238E27FC236}">
                      <a16:creationId xmlns:a16="http://schemas.microsoft.com/office/drawing/2014/main" id="{19093A9C-5109-784E-B685-30B909A13307}"/>
                    </a:ext>
                  </a:extLst>
                </p:cNvPr>
                <p:cNvPicPr/>
                <p:nvPr/>
              </p:nvPicPr>
              <p:blipFill>
                <a:blip r:embed="rId22"/>
                <a:stretch>
                  <a:fillRect/>
                </a:stretch>
              </p:blipFill>
              <p:spPr>
                <a:xfrm>
                  <a:off x="4988080" y="1930000"/>
                  <a:ext cx="968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Ink 19">
                  <a:extLst>
                    <a:ext uri="{FF2B5EF4-FFF2-40B4-BE49-F238E27FC236}">
                      <a16:creationId xmlns:a16="http://schemas.microsoft.com/office/drawing/2014/main" id="{FC08ED14-AAE2-A847-AC5C-F343AEB26E76}"/>
                    </a:ext>
                  </a:extLst>
                </p14:cNvPr>
                <p14:cNvContentPartPr/>
                <p14:nvPr/>
              </p14:nvContentPartPr>
              <p14:xfrm>
                <a:off x="5079880" y="1955560"/>
                <a:ext cx="41040" cy="147600"/>
              </p14:xfrm>
            </p:contentPart>
          </mc:Choice>
          <mc:Fallback>
            <p:pic>
              <p:nvPicPr>
                <p:cNvPr id="20" name="Ink 19">
                  <a:extLst>
                    <a:ext uri="{FF2B5EF4-FFF2-40B4-BE49-F238E27FC236}">
                      <a16:creationId xmlns:a16="http://schemas.microsoft.com/office/drawing/2014/main" id="{FC08ED14-AAE2-A847-AC5C-F343AEB26E76}"/>
                    </a:ext>
                  </a:extLst>
                </p:cNvPr>
                <p:cNvPicPr/>
                <p:nvPr/>
              </p:nvPicPr>
              <p:blipFill>
                <a:blip r:embed="rId24"/>
                <a:stretch>
                  <a:fillRect/>
                </a:stretch>
              </p:blipFill>
              <p:spPr>
                <a:xfrm>
                  <a:off x="5064400" y="1940080"/>
                  <a:ext cx="716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01C1D021-E5B6-FD4B-8715-46D5BFEB8705}"/>
                    </a:ext>
                  </a:extLst>
                </p14:cNvPr>
                <p14:cNvContentPartPr/>
                <p14:nvPr/>
              </p14:nvContentPartPr>
              <p14:xfrm>
                <a:off x="5044240" y="1971040"/>
                <a:ext cx="234000" cy="136800"/>
              </p14:xfrm>
            </p:contentPart>
          </mc:Choice>
          <mc:Fallback>
            <p:pic>
              <p:nvPicPr>
                <p:cNvPr id="21" name="Ink 20">
                  <a:extLst>
                    <a:ext uri="{FF2B5EF4-FFF2-40B4-BE49-F238E27FC236}">
                      <a16:creationId xmlns:a16="http://schemas.microsoft.com/office/drawing/2014/main" id="{01C1D021-E5B6-FD4B-8715-46D5BFEB8705}"/>
                    </a:ext>
                  </a:extLst>
                </p:cNvPr>
                <p:cNvPicPr/>
                <p:nvPr/>
              </p:nvPicPr>
              <p:blipFill>
                <a:blip r:embed="rId26"/>
                <a:stretch>
                  <a:fillRect/>
                </a:stretch>
              </p:blipFill>
              <p:spPr>
                <a:xfrm>
                  <a:off x="5028760" y="1955560"/>
                  <a:ext cx="2646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BB937BCC-E753-CE4E-9D89-46D0A3B8E645}"/>
                    </a:ext>
                  </a:extLst>
                </p14:cNvPr>
                <p14:cNvContentPartPr/>
                <p14:nvPr/>
              </p14:nvContentPartPr>
              <p14:xfrm>
                <a:off x="5298400" y="1930360"/>
                <a:ext cx="127440" cy="173160"/>
              </p14:xfrm>
            </p:contentPart>
          </mc:Choice>
          <mc:Fallback>
            <p:pic>
              <p:nvPicPr>
                <p:cNvPr id="22" name="Ink 21">
                  <a:extLst>
                    <a:ext uri="{FF2B5EF4-FFF2-40B4-BE49-F238E27FC236}">
                      <a16:creationId xmlns:a16="http://schemas.microsoft.com/office/drawing/2014/main" id="{BB937BCC-E753-CE4E-9D89-46D0A3B8E645}"/>
                    </a:ext>
                  </a:extLst>
                </p:cNvPr>
                <p:cNvPicPr/>
                <p:nvPr/>
              </p:nvPicPr>
              <p:blipFill>
                <a:blip r:embed="rId28"/>
                <a:stretch>
                  <a:fillRect/>
                </a:stretch>
              </p:blipFill>
              <p:spPr>
                <a:xfrm>
                  <a:off x="5282920" y="1914880"/>
                  <a:ext cx="158040" cy="203760"/>
                </a:xfrm>
                <a:prstGeom prst="rect">
                  <a:avLst/>
                </a:prstGeom>
              </p:spPr>
            </p:pic>
          </mc:Fallback>
        </mc:AlternateContent>
      </p:grpSp>
      <p:grpSp>
        <p:nvGrpSpPr>
          <p:cNvPr id="23" name="Group 22">
            <a:extLst>
              <a:ext uri="{FF2B5EF4-FFF2-40B4-BE49-F238E27FC236}">
                <a16:creationId xmlns:a16="http://schemas.microsoft.com/office/drawing/2014/main" id="{2D8C5D35-C1D1-6D40-B894-086ED62B8525}"/>
              </a:ext>
            </a:extLst>
          </p:cNvPr>
          <p:cNvGrpSpPr/>
          <p:nvPr/>
        </p:nvGrpSpPr>
        <p:grpSpPr>
          <a:xfrm>
            <a:off x="4693240" y="1539040"/>
            <a:ext cx="776520" cy="182520"/>
            <a:chOff x="4693240" y="1539040"/>
            <a:chExt cx="776520" cy="182520"/>
          </a:xfrm>
        </p:grpSpPr>
        <mc:AlternateContent xmlns:mc="http://schemas.openxmlformats.org/markup-compatibility/2006">
          <mc:Choice xmlns:p14="http://schemas.microsoft.com/office/powerpoint/2010/main" Requires="p14">
            <p:contentPart p14:bwMode="auto" r:id="rId29">
              <p14:nvContentPartPr>
                <p14:cNvPr id="24" name="Ink 23">
                  <a:extLst>
                    <a:ext uri="{FF2B5EF4-FFF2-40B4-BE49-F238E27FC236}">
                      <a16:creationId xmlns:a16="http://schemas.microsoft.com/office/drawing/2014/main" id="{DFCFB337-693B-7B4A-8AAE-CE3A40722C22}"/>
                    </a:ext>
                  </a:extLst>
                </p14:cNvPr>
                <p14:cNvContentPartPr/>
                <p14:nvPr/>
              </p14:nvContentPartPr>
              <p14:xfrm>
                <a:off x="4693240" y="1549120"/>
                <a:ext cx="264960" cy="152640"/>
              </p14:xfrm>
            </p:contentPart>
          </mc:Choice>
          <mc:Fallback>
            <p:pic>
              <p:nvPicPr>
                <p:cNvPr id="24" name="Ink 23">
                  <a:extLst>
                    <a:ext uri="{FF2B5EF4-FFF2-40B4-BE49-F238E27FC236}">
                      <a16:creationId xmlns:a16="http://schemas.microsoft.com/office/drawing/2014/main" id="{DFCFB337-693B-7B4A-8AAE-CE3A40722C22}"/>
                    </a:ext>
                  </a:extLst>
                </p:cNvPr>
                <p:cNvPicPr/>
                <p:nvPr/>
              </p:nvPicPr>
              <p:blipFill>
                <a:blip r:embed="rId30"/>
                <a:stretch>
                  <a:fillRect/>
                </a:stretch>
              </p:blipFill>
              <p:spPr>
                <a:xfrm>
                  <a:off x="4677781" y="1533640"/>
                  <a:ext cx="295518"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Ink 24">
                  <a:extLst>
                    <a:ext uri="{FF2B5EF4-FFF2-40B4-BE49-F238E27FC236}">
                      <a16:creationId xmlns:a16="http://schemas.microsoft.com/office/drawing/2014/main" id="{D579DA33-C8B2-3241-BA26-65FB34BDEAC4}"/>
                    </a:ext>
                  </a:extLst>
                </p14:cNvPr>
                <p14:cNvContentPartPr/>
                <p14:nvPr/>
              </p14:nvContentPartPr>
              <p14:xfrm>
                <a:off x="5089960" y="1554160"/>
                <a:ext cx="10440" cy="135360"/>
              </p14:xfrm>
            </p:contentPart>
          </mc:Choice>
          <mc:Fallback>
            <p:pic>
              <p:nvPicPr>
                <p:cNvPr id="25" name="Ink 24">
                  <a:extLst>
                    <a:ext uri="{FF2B5EF4-FFF2-40B4-BE49-F238E27FC236}">
                      <a16:creationId xmlns:a16="http://schemas.microsoft.com/office/drawing/2014/main" id="{D579DA33-C8B2-3241-BA26-65FB34BDEAC4}"/>
                    </a:ext>
                  </a:extLst>
                </p:cNvPr>
                <p:cNvPicPr/>
                <p:nvPr/>
              </p:nvPicPr>
              <p:blipFill>
                <a:blip r:embed="rId32"/>
                <a:stretch>
                  <a:fillRect/>
                </a:stretch>
              </p:blipFill>
              <p:spPr>
                <a:xfrm>
                  <a:off x="5074480" y="1538680"/>
                  <a:ext cx="410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Ink 25">
                  <a:extLst>
                    <a:ext uri="{FF2B5EF4-FFF2-40B4-BE49-F238E27FC236}">
                      <a16:creationId xmlns:a16="http://schemas.microsoft.com/office/drawing/2014/main" id="{5C9BC323-D360-2F42-A22D-2B3A378EB5B8}"/>
                    </a:ext>
                  </a:extLst>
                </p14:cNvPr>
                <p14:cNvContentPartPr/>
                <p14:nvPr/>
              </p14:nvContentPartPr>
              <p14:xfrm>
                <a:off x="5095000" y="1544080"/>
                <a:ext cx="106920" cy="177480"/>
              </p14:xfrm>
            </p:contentPart>
          </mc:Choice>
          <mc:Fallback>
            <p:pic>
              <p:nvPicPr>
                <p:cNvPr id="26" name="Ink 25">
                  <a:extLst>
                    <a:ext uri="{FF2B5EF4-FFF2-40B4-BE49-F238E27FC236}">
                      <a16:creationId xmlns:a16="http://schemas.microsoft.com/office/drawing/2014/main" id="{5C9BC323-D360-2F42-A22D-2B3A378EB5B8}"/>
                    </a:ext>
                  </a:extLst>
                </p:cNvPr>
                <p:cNvPicPr/>
                <p:nvPr/>
              </p:nvPicPr>
              <p:blipFill>
                <a:blip r:embed="rId34"/>
                <a:stretch>
                  <a:fillRect/>
                </a:stretch>
              </p:blipFill>
              <p:spPr>
                <a:xfrm>
                  <a:off x="5079520" y="1528600"/>
                  <a:ext cx="1375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Ink 26">
                  <a:extLst>
                    <a:ext uri="{FF2B5EF4-FFF2-40B4-BE49-F238E27FC236}">
                      <a16:creationId xmlns:a16="http://schemas.microsoft.com/office/drawing/2014/main" id="{8EB88975-4069-3A4B-9829-2404B11E1E39}"/>
                    </a:ext>
                  </a:extLst>
                </p14:cNvPr>
                <p14:cNvContentPartPr/>
                <p14:nvPr/>
              </p14:nvContentPartPr>
              <p14:xfrm>
                <a:off x="5277880" y="1564960"/>
                <a:ext cx="25920" cy="126720"/>
              </p14:xfrm>
            </p:contentPart>
          </mc:Choice>
          <mc:Fallback>
            <p:pic>
              <p:nvPicPr>
                <p:cNvPr id="27" name="Ink 26">
                  <a:extLst>
                    <a:ext uri="{FF2B5EF4-FFF2-40B4-BE49-F238E27FC236}">
                      <a16:creationId xmlns:a16="http://schemas.microsoft.com/office/drawing/2014/main" id="{8EB88975-4069-3A4B-9829-2404B11E1E39}"/>
                    </a:ext>
                  </a:extLst>
                </p:cNvPr>
                <p:cNvPicPr/>
                <p:nvPr/>
              </p:nvPicPr>
              <p:blipFill>
                <a:blip r:embed="rId36"/>
                <a:stretch>
                  <a:fillRect/>
                </a:stretch>
              </p:blipFill>
              <p:spPr>
                <a:xfrm>
                  <a:off x="5262182" y="1549480"/>
                  <a:ext cx="56951"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8" name="Ink 27">
                  <a:extLst>
                    <a:ext uri="{FF2B5EF4-FFF2-40B4-BE49-F238E27FC236}">
                      <a16:creationId xmlns:a16="http://schemas.microsoft.com/office/drawing/2014/main" id="{29594794-CAF6-A34E-ADEB-23B2A07EFCA6}"/>
                    </a:ext>
                  </a:extLst>
                </p14:cNvPr>
                <p14:cNvContentPartPr/>
                <p14:nvPr/>
              </p14:nvContentPartPr>
              <p14:xfrm>
                <a:off x="5349160" y="1539040"/>
                <a:ext cx="120600" cy="132480"/>
              </p14:xfrm>
            </p:contentPart>
          </mc:Choice>
          <mc:Fallback>
            <p:pic>
              <p:nvPicPr>
                <p:cNvPr id="28" name="Ink 27">
                  <a:extLst>
                    <a:ext uri="{FF2B5EF4-FFF2-40B4-BE49-F238E27FC236}">
                      <a16:creationId xmlns:a16="http://schemas.microsoft.com/office/drawing/2014/main" id="{29594794-CAF6-A34E-ADEB-23B2A07EFCA6}"/>
                    </a:ext>
                  </a:extLst>
                </p:cNvPr>
                <p:cNvPicPr/>
                <p:nvPr/>
              </p:nvPicPr>
              <p:blipFill>
                <a:blip r:embed="rId38"/>
                <a:stretch>
                  <a:fillRect/>
                </a:stretch>
              </p:blipFill>
              <p:spPr>
                <a:xfrm>
                  <a:off x="5333680" y="1523518"/>
                  <a:ext cx="151200" cy="16316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29" name="Ink 28">
                <a:extLst>
                  <a:ext uri="{FF2B5EF4-FFF2-40B4-BE49-F238E27FC236}">
                    <a16:creationId xmlns:a16="http://schemas.microsoft.com/office/drawing/2014/main" id="{1A701D3A-491F-F947-92D3-527F420BEA7A}"/>
                  </a:ext>
                </a:extLst>
              </p14:cNvPr>
              <p14:cNvContentPartPr/>
              <p14:nvPr/>
            </p14:nvContentPartPr>
            <p14:xfrm>
              <a:off x="2263320" y="1059120"/>
              <a:ext cx="3166560" cy="2197080"/>
            </p14:xfrm>
          </p:contentPart>
        </mc:Choice>
        <mc:Fallback>
          <p:pic>
            <p:nvPicPr>
              <p:cNvPr id="29" name="Ink 28">
                <a:extLst>
                  <a:ext uri="{FF2B5EF4-FFF2-40B4-BE49-F238E27FC236}">
                    <a16:creationId xmlns:a16="http://schemas.microsoft.com/office/drawing/2014/main" id="{1A701D3A-491F-F947-92D3-527F420BEA7A}"/>
                  </a:ext>
                </a:extLst>
              </p:cNvPr>
              <p:cNvPicPr/>
              <p:nvPr/>
            </p:nvPicPr>
            <p:blipFill>
              <a:blip r:embed="rId40"/>
              <a:stretch>
                <a:fillRect/>
              </a:stretch>
            </p:blipFill>
            <p:spPr>
              <a:xfrm>
                <a:off x="2253960" y="1049760"/>
                <a:ext cx="3185280" cy="2215800"/>
              </a:xfrm>
              <a:prstGeom prst="rect">
                <a:avLst/>
              </a:prstGeom>
            </p:spPr>
          </p:pic>
        </mc:Fallback>
      </mc:AlternateContent>
    </p:spTree>
    <p:extLst>
      <p:ext uri="{BB962C8B-B14F-4D97-AF65-F5344CB8AC3E}">
        <p14:creationId xmlns:p14="http://schemas.microsoft.com/office/powerpoint/2010/main" val="3427767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AB61-D3CC-A344-8F12-3C9B18E810D0}"/>
              </a:ext>
            </a:extLst>
          </p:cNvPr>
          <p:cNvSpPr>
            <a:spLocks noGrp="1"/>
          </p:cNvSpPr>
          <p:nvPr>
            <p:ph type="title"/>
          </p:nvPr>
        </p:nvSpPr>
        <p:spPr/>
        <p:txBody>
          <a:bodyPr>
            <a:normAutofit fontScale="90000"/>
          </a:bodyPr>
          <a:lstStyle/>
          <a:p>
            <a:r>
              <a:rPr lang="en-US"/>
              <a:t>Q3e</a:t>
            </a:r>
          </a:p>
        </p:txBody>
      </p:sp>
      <p:sp>
        <p:nvSpPr>
          <p:cNvPr id="3" name="Text Placeholder 2">
            <a:extLst>
              <a:ext uri="{FF2B5EF4-FFF2-40B4-BE49-F238E27FC236}">
                <a16:creationId xmlns:a16="http://schemas.microsoft.com/office/drawing/2014/main" id="{02A6EB97-6BC3-5F4C-9058-1439FF2591ED}"/>
              </a:ext>
            </a:extLst>
          </p:cNvPr>
          <p:cNvSpPr>
            <a:spLocks noGrp="1"/>
          </p:cNvSpPr>
          <p:nvPr>
            <p:ph type="body" idx="1"/>
          </p:nvPr>
        </p:nvSpPr>
        <p:spPr>
          <a:xfrm>
            <a:off x="729450" y="2934493"/>
            <a:ext cx="7688700" cy="1367032"/>
          </a:xfrm>
        </p:spPr>
        <p:txBody>
          <a:bodyPr/>
          <a:lstStyle/>
          <a:p>
            <a:pPr marL="146050" lvl="0" indent="0">
              <a:buNone/>
            </a:pPr>
            <a:r>
              <a:rPr lang="en-SG"/>
              <a:t>Give the steps the OS takes to update the affected page table entries with the help of the inverted page table.</a:t>
            </a:r>
          </a:p>
        </p:txBody>
      </p:sp>
      <p:pic>
        <p:nvPicPr>
          <p:cNvPr id="4" name="Picture 3">
            <a:extLst>
              <a:ext uri="{FF2B5EF4-FFF2-40B4-BE49-F238E27FC236}">
                <a16:creationId xmlns:a16="http://schemas.microsoft.com/office/drawing/2014/main" id="{99CEFCEE-8734-5B41-9388-F350399F8AE1}"/>
              </a:ext>
            </a:extLst>
          </p:cNvPr>
          <p:cNvPicPr>
            <a:picLocks noChangeAspect="1"/>
          </p:cNvPicPr>
          <p:nvPr/>
        </p:nvPicPr>
        <p:blipFill rotWithShape="1">
          <a:blip r:embed="rId2"/>
          <a:srcRect t="2738"/>
          <a:stretch/>
        </p:blipFill>
        <p:spPr>
          <a:xfrm>
            <a:off x="2088681" y="644893"/>
            <a:ext cx="6227545" cy="2255132"/>
          </a:xfrm>
          <a:prstGeom prst="rect">
            <a:avLst/>
          </a:prstGeom>
        </p:spPr>
      </p:pic>
      <p:grpSp>
        <p:nvGrpSpPr>
          <p:cNvPr id="5" name="Group 4">
            <a:extLst>
              <a:ext uri="{FF2B5EF4-FFF2-40B4-BE49-F238E27FC236}">
                <a16:creationId xmlns:a16="http://schemas.microsoft.com/office/drawing/2014/main" id="{BC11F437-9DF6-464C-8C8A-4580AD715ACB}"/>
              </a:ext>
            </a:extLst>
          </p:cNvPr>
          <p:cNvGrpSpPr/>
          <p:nvPr/>
        </p:nvGrpSpPr>
        <p:grpSpPr>
          <a:xfrm>
            <a:off x="6923800" y="1564600"/>
            <a:ext cx="259560" cy="122040"/>
            <a:chOff x="6923800" y="1564600"/>
            <a:chExt cx="259560" cy="12204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33C0DE4-101E-7243-82B2-577AB005624D}"/>
                    </a:ext>
                  </a:extLst>
                </p14:cNvPr>
                <p14:cNvContentPartPr/>
                <p14:nvPr/>
              </p14:nvContentPartPr>
              <p14:xfrm>
                <a:off x="6923800" y="1574680"/>
                <a:ext cx="203400" cy="111960"/>
              </p14:xfrm>
            </p:contentPart>
          </mc:Choice>
          <mc:Fallback>
            <p:pic>
              <p:nvPicPr>
                <p:cNvPr id="6" name="Ink 5">
                  <a:extLst>
                    <a:ext uri="{FF2B5EF4-FFF2-40B4-BE49-F238E27FC236}">
                      <a16:creationId xmlns:a16="http://schemas.microsoft.com/office/drawing/2014/main" id="{C33C0DE4-101E-7243-82B2-577AB005624D}"/>
                    </a:ext>
                  </a:extLst>
                </p:cNvPr>
                <p:cNvPicPr/>
                <p:nvPr/>
              </p:nvPicPr>
              <p:blipFill>
                <a:blip r:embed="rId4"/>
                <a:stretch>
                  <a:fillRect/>
                </a:stretch>
              </p:blipFill>
              <p:spPr>
                <a:xfrm>
                  <a:off x="6908320" y="1559250"/>
                  <a:ext cx="23400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0A7307D6-9DE1-0746-A51F-48DFE2F3BEEF}"/>
                    </a:ext>
                  </a:extLst>
                </p14:cNvPr>
                <p14:cNvContentPartPr/>
                <p14:nvPr/>
              </p14:nvContentPartPr>
              <p14:xfrm>
                <a:off x="7142320" y="1564600"/>
                <a:ext cx="41040" cy="86760"/>
              </p14:xfrm>
            </p:contentPart>
          </mc:Choice>
          <mc:Fallback>
            <p:pic>
              <p:nvPicPr>
                <p:cNvPr id="7" name="Ink 6">
                  <a:extLst>
                    <a:ext uri="{FF2B5EF4-FFF2-40B4-BE49-F238E27FC236}">
                      <a16:creationId xmlns:a16="http://schemas.microsoft.com/office/drawing/2014/main" id="{0A7307D6-9DE1-0746-A51F-48DFE2F3BEEF}"/>
                    </a:ext>
                  </a:extLst>
                </p:cNvPr>
                <p:cNvPicPr/>
                <p:nvPr/>
              </p:nvPicPr>
              <p:blipFill>
                <a:blip r:embed="rId6"/>
                <a:stretch>
                  <a:fillRect/>
                </a:stretch>
              </p:blipFill>
              <p:spPr>
                <a:xfrm>
                  <a:off x="7126840" y="1549120"/>
                  <a:ext cx="71640" cy="117360"/>
                </a:xfrm>
                <a:prstGeom prst="rect">
                  <a:avLst/>
                </a:prstGeom>
              </p:spPr>
            </p:pic>
          </mc:Fallback>
        </mc:AlternateContent>
      </p:grpSp>
      <p:grpSp>
        <p:nvGrpSpPr>
          <p:cNvPr id="8" name="Group 7">
            <a:extLst>
              <a:ext uri="{FF2B5EF4-FFF2-40B4-BE49-F238E27FC236}">
                <a16:creationId xmlns:a16="http://schemas.microsoft.com/office/drawing/2014/main" id="{0E096B99-731C-224F-BF8A-2149A61EBCCE}"/>
              </a:ext>
            </a:extLst>
          </p:cNvPr>
          <p:cNvGrpSpPr/>
          <p:nvPr/>
        </p:nvGrpSpPr>
        <p:grpSpPr>
          <a:xfrm>
            <a:off x="6928840" y="1818400"/>
            <a:ext cx="300240" cy="86760"/>
            <a:chOff x="6928840" y="1818400"/>
            <a:chExt cx="300240" cy="86760"/>
          </a:xfrm>
        </p:grpSpPr>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99A82895-BF33-CF45-837C-FDEB7486608D}"/>
                    </a:ext>
                  </a:extLst>
                </p14:cNvPr>
                <p14:cNvContentPartPr/>
                <p14:nvPr/>
              </p14:nvContentPartPr>
              <p14:xfrm>
                <a:off x="6928840" y="1838920"/>
                <a:ext cx="188280" cy="66240"/>
              </p14:xfrm>
            </p:contentPart>
          </mc:Choice>
          <mc:Fallback>
            <p:pic>
              <p:nvPicPr>
                <p:cNvPr id="9" name="Ink 8">
                  <a:extLst>
                    <a:ext uri="{FF2B5EF4-FFF2-40B4-BE49-F238E27FC236}">
                      <a16:creationId xmlns:a16="http://schemas.microsoft.com/office/drawing/2014/main" id="{99A82895-BF33-CF45-837C-FDEB7486608D}"/>
                    </a:ext>
                  </a:extLst>
                </p:cNvPr>
                <p:cNvPicPr/>
                <p:nvPr/>
              </p:nvPicPr>
              <p:blipFill>
                <a:blip r:embed="rId8"/>
                <a:stretch>
                  <a:fillRect/>
                </a:stretch>
              </p:blipFill>
              <p:spPr>
                <a:xfrm>
                  <a:off x="6913360" y="1823524"/>
                  <a:ext cx="21888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01D6CD25-FABE-564F-92AB-A1A9D9E95E22}"/>
                    </a:ext>
                  </a:extLst>
                </p14:cNvPr>
                <p14:cNvContentPartPr/>
                <p14:nvPr/>
              </p14:nvContentPartPr>
              <p14:xfrm>
                <a:off x="7122160" y="1818400"/>
                <a:ext cx="106920" cy="86760"/>
              </p14:xfrm>
            </p:contentPart>
          </mc:Choice>
          <mc:Fallback>
            <p:pic>
              <p:nvPicPr>
                <p:cNvPr id="10" name="Ink 9">
                  <a:extLst>
                    <a:ext uri="{FF2B5EF4-FFF2-40B4-BE49-F238E27FC236}">
                      <a16:creationId xmlns:a16="http://schemas.microsoft.com/office/drawing/2014/main" id="{01D6CD25-FABE-564F-92AB-A1A9D9E95E22}"/>
                    </a:ext>
                  </a:extLst>
                </p:cNvPr>
                <p:cNvPicPr/>
                <p:nvPr/>
              </p:nvPicPr>
              <p:blipFill>
                <a:blip r:embed="rId10"/>
                <a:stretch>
                  <a:fillRect/>
                </a:stretch>
              </p:blipFill>
              <p:spPr>
                <a:xfrm>
                  <a:off x="7106680" y="1802920"/>
                  <a:ext cx="137520" cy="117360"/>
                </a:xfrm>
                <a:prstGeom prst="rect">
                  <a:avLst/>
                </a:prstGeom>
              </p:spPr>
            </p:pic>
          </mc:Fallback>
        </mc:AlternateContent>
      </p:grpSp>
      <p:grpSp>
        <p:nvGrpSpPr>
          <p:cNvPr id="11" name="Group 10">
            <a:extLst>
              <a:ext uri="{FF2B5EF4-FFF2-40B4-BE49-F238E27FC236}">
                <a16:creationId xmlns:a16="http://schemas.microsoft.com/office/drawing/2014/main" id="{10FCDDDF-DFEA-D446-88DD-C16166695FA2}"/>
              </a:ext>
            </a:extLst>
          </p:cNvPr>
          <p:cNvGrpSpPr/>
          <p:nvPr/>
        </p:nvGrpSpPr>
        <p:grpSpPr>
          <a:xfrm>
            <a:off x="6939280" y="2174080"/>
            <a:ext cx="304920" cy="112320"/>
            <a:chOff x="6939280" y="2174080"/>
            <a:chExt cx="304920" cy="112320"/>
          </a:xfrm>
        </p:grpSpPr>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2D0ED447-F438-9E43-A501-D76D4CCDCD42}"/>
                    </a:ext>
                  </a:extLst>
                </p14:cNvPr>
                <p14:cNvContentPartPr/>
                <p14:nvPr/>
              </p14:nvContentPartPr>
              <p14:xfrm>
                <a:off x="6939280" y="2209720"/>
                <a:ext cx="168120" cy="76680"/>
              </p14:xfrm>
            </p:contentPart>
          </mc:Choice>
          <mc:Fallback>
            <p:pic>
              <p:nvPicPr>
                <p:cNvPr id="12" name="Ink 11">
                  <a:extLst>
                    <a:ext uri="{FF2B5EF4-FFF2-40B4-BE49-F238E27FC236}">
                      <a16:creationId xmlns:a16="http://schemas.microsoft.com/office/drawing/2014/main" id="{2D0ED447-F438-9E43-A501-D76D4CCDCD42}"/>
                    </a:ext>
                  </a:extLst>
                </p:cNvPr>
                <p:cNvPicPr/>
                <p:nvPr/>
              </p:nvPicPr>
              <p:blipFill>
                <a:blip r:embed="rId12"/>
                <a:stretch>
                  <a:fillRect/>
                </a:stretch>
              </p:blipFill>
              <p:spPr>
                <a:xfrm>
                  <a:off x="6923800" y="2194240"/>
                  <a:ext cx="1987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755050F4-F247-7F42-B825-BA541A4C1A9A}"/>
                    </a:ext>
                  </a:extLst>
                </p14:cNvPr>
                <p14:cNvContentPartPr/>
                <p14:nvPr/>
              </p14:nvContentPartPr>
              <p14:xfrm>
                <a:off x="7152400" y="2174080"/>
                <a:ext cx="91800" cy="101880"/>
              </p14:xfrm>
            </p:contentPart>
          </mc:Choice>
          <mc:Fallback>
            <p:pic>
              <p:nvPicPr>
                <p:cNvPr id="13" name="Ink 12">
                  <a:extLst>
                    <a:ext uri="{FF2B5EF4-FFF2-40B4-BE49-F238E27FC236}">
                      <a16:creationId xmlns:a16="http://schemas.microsoft.com/office/drawing/2014/main" id="{755050F4-F247-7F42-B825-BA541A4C1A9A}"/>
                    </a:ext>
                  </a:extLst>
                </p:cNvPr>
                <p:cNvPicPr/>
                <p:nvPr/>
              </p:nvPicPr>
              <p:blipFill>
                <a:blip r:embed="rId14"/>
                <a:stretch>
                  <a:fillRect/>
                </a:stretch>
              </p:blipFill>
              <p:spPr>
                <a:xfrm>
                  <a:off x="7136920" y="2158655"/>
                  <a:ext cx="122400" cy="132372"/>
                </a:xfrm>
                <a:prstGeom prst="rect">
                  <a:avLst/>
                </a:prstGeom>
              </p:spPr>
            </p:pic>
          </mc:Fallback>
        </mc:AlternateContent>
      </p:grpSp>
      <p:grpSp>
        <p:nvGrpSpPr>
          <p:cNvPr id="14" name="Group 13">
            <a:extLst>
              <a:ext uri="{FF2B5EF4-FFF2-40B4-BE49-F238E27FC236}">
                <a16:creationId xmlns:a16="http://schemas.microsoft.com/office/drawing/2014/main" id="{DF3A3DFF-4836-1E47-A66A-86E1AE0BC4FC}"/>
              </a:ext>
            </a:extLst>
          </p:cNvPr>
          <p:cNvGrpSpPr/>
          <p:nvPr/>
        </p:nvGrpSpPr>
        <p:grpSpPr>
          <a:xfrm>
            <a:off x="6385240" y="1503400"/>
            <a:ext cx="478080" cy="163080"/>
            <a:chOff x="6385240" y="1503400"/>
            <a:chExt cx="478080" cy="163080"/>
          </a:xfrm>
        </p:grpSpPr>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7C086E78-73ED-6341-8B9B-FE105657B156}"/>
                    </a:ext>
                  </a:extLst>
                </p14:cNvPr>
                <p14:cNvContentPartPr/>
                <p14:nvPr/>
              </p14:nvContentPartPr>
              <p14:xfrm>
                <a:off x="6385240" y="1528960"/>
                <a:ext cx="457560" cy="66240"/>
              </p14:xfrm>
            </p:contentPart>
          </mc:Choice>
          <mc:Fallback>
            <p:pic>
              <p:nvPicPr>
                <p:cNvPr id="15" name="Ink 14">
                  <a:extLst>
                    <a:ext uri="{FF2B5EF4-FFF2-40B4-BE49-F238E27FC236}">
                      <a16:creationId xmlns:a16="http://schemas.microsoft.com/office/drawing/2014/main" id="{7C086E78-73ED-6341-8B9B-FE105657B156}"/>
                    </a:ext>
                  </a:extLst>
                </p:cNvPr>
                <p:cNvPicPr/>
                <p:nvPr/>
              </p:nvPicPr>
              <p:blipFill>
                <a:blip r:embed="rId16"/>
                <a:stretch>
                  <a:fillRect/>
                </a:stretch>
              </p:blipFill>
              <p:spPr>
                <a:xfrm>
                  <a:off x="6369760" y="1513564"/>
                  <a:ext cx="48816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6C30F550-8033-BE4C-AC6F-B18D234F701D}"/>
                    </a:ext>
                  </a:extLst>
                </p14:cNvPr>
                <p14:cNvContentPartPr/>
                <p14:nvPr/>
              </p14:nvContentPartPr>
              <p14:xfrm>
                <a:off x="6766480" y="1503400"/>
                <a:ext cx="96840" cy="163080"/>
              </p14:xfrm>
            </p:contentPart>
          </mc:Choice>
          <mc:Fallback>
            <p:pic>
              <p:nvPicPr>
                <p:cNvPr id="16" name="Ink 15">
                  <a:extLst>
                    <a:ext uri="{FF2B5EF4-FFF2-40B4-BE49-F238E27FC236}">
                      <a16:creationId xmlns:a16="http://schemas.microsoft.com/office/drawing/2014/main" id="{6C30F550-8033-BE4C-AC6F-B18D234F701D}"/>
                    </a:ext>
                  </a:extLst>
                </p:cNvPr>
                <p:cNvPicPr/>
                <p:nvPr/>
              </p:nvPicPr>
              <p:blipFill>
                <a:blip r:embed="rId18"/>
                <a:stretch>
                  <a:fillRect/>
                </a:stretch>
              </p:blipFill>
              <p:spPr>
                <a:xfrm>
                  <a:off x="6751000" y="1487886"/>
                  <a:ext cx="127440" cy="193748"/>
                </a:xfrm>
                <a:prstGeom prst="rect">
                  <a:avLst/>
                </a:prstGeom>
              </p:spPr>
            </p:pic>
          </mc:Fallback>
        </mc:AlternateContent>
      </p:grpSp>
      <p:grpSp>
        <p:nvGrpSpPr>
          <p:cNvPr id="17" name="Group 16">
            <a:extLst>
              <a:ext uri="{FF2B5EF4-FFF2-40B4-BE49-F238E27FC236}">
                <a16:creationId xmlns:a16="http://schemas.microsoft.com/office/drawing/2014/main" id="{92E6489D-A42A-BF4B-A3A0-1C4BBD7369E8}"/>
              </a:ext>
            </a:extLst>
          </p:cNvPr>
          <p:cNvGrpSpPr/>
          <p:nvPr/>
        </p:nvGrpSpPr>
        <p:grpSpPr>
          <a:xfrm>
            <a:off x="4642840" y="1930360"/>
            <a:ext cx="783000" cy="203040"/>
            <a:chOff x="4642840" y="1930360"/>
            <a:chExt cx="783000" cy="203040"/>
          </a:xfrm>
        </p:grpSpPr>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7CD3C0DB-5D18-A54A-9139-D54EB4080EBA}"/>
                    </a:ext>
                  </a:extLst>
                </p14:cNvPr>
                <p14:cNvContentPartPr/>
                <p14:nvPr/>
              </p14:nvContentPartPr>
              <p14:xfrm>
                <a:off x="4642840" y="2006320"/>
                <a:ext cx="289800" cy="96840"/>
              </p14:xfrm>
            </p:contentPart>
          </mc:Choice>
          <mc:Fallback>
            <p:pic>
              <p:nvPicPr>
                <p:cNvPr id="18" name="Ink 17">
                  <a:extLst>
                    <a:ext uri="{FF2B5EF4-FFF2-40B4-BE49-F238E27FC236}">
                      <a16:creationId xmlns:a16="http://schemas.microsoft.com/office/drawing/2014/main" id="{7CD3C0DB-5D18-A54A-9139-D54EB4080EBA}"/>
                    </a:ext>
                  </a:extLst>
                </p:cNvPr>
                <p:cNvPicPr/>
                <p:nvPr/>
              </p:nvPicPr>
              <p:blipFill>
                <a:blip r:embed="rId20"/>
                <a:stretch>
                  <a:fillRect/>
                </a:stretch>
              </p:blipFill>
              <p:spPr>
                <a:xfrm>
                  <a:off x="4627360" y="1990840"/>
                  <a:ext cx="3204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 18">
                  <a:extLst>
                    <a:ext uri="{FF2B5EF4-FFF2-40B4-BE49-F238E27FC236}">
                      <a16:creationId xmlns:a16="http://schemas.microsoft.com/office/drawing/2014/main" id="{8186A5A1-A83A-C449-9DA0-8D90097041F7}"/>
                    </a:ext>
                  </a:extLst>
                </p14:cNvPr>
                <p14:cNvContentPartPr/>
                <p14:nvPr/>
              </p14:nvContentPartPr>
              <p14:xfrm>
                <a:off x="5003560" y="1945480"/>
                <a:ext cx="66240" cy="187920"/>
              </p14:xfrm>
            </p:contentPart>
          </mc:Choice>
          <mc:Fallback>
            <p:pic>
              <p:nvPicPr>
                <p:cNvPr id="19" name="Ink 18">
                  <a:extLst>
                    <a:ext uri="{FF2B5EF4-FFF2-40B4-BE49-F238E27FC236}">
                      <a16:creationId xmlns:a16="http://schemas.microsoft.com/office/drawing/2014/main" id="{8186A5A1-A83A-C449-9DA0-8D90097041F7}"/>
                    </a:ext>
                  </a:extLst>
                </p:cNvPr>
                <p:cNvPicPr/>
                <p:nvPr/>
              </p:nvPicPr>
              <p:blipFill>
                <a:blip r:embed="rId22"/>
                <a:stretch>
                  <a:fillRect/>
                </a:stretch>
              </p:blipFill>
              <p:spPr>
                <a:xfrm>
                  <a:off x="4988080" y="1930000"/>
                  <a:ext cx="968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Ink 19">
                  <a:extLst>
                    <a:ext uri="{FF2B5EF4-FFF2-40B4-BE49-F238E27FC236}">
                      <a16:creationId xmlns:a16="http://schemas.microsoft.com/office/drawing/2014/main" id="{F5371319-E38E-164B-827F-F18117BA4CD2}"/>
                    </a:ext>
                  </a:extLst>
                </p14:cNvPr>
                <p14:cNvContentPartPr/>
                <p14:nvPr/>
              </p14:nvContentPartPr>
              <p14:xfrm>
                <a:off x="5079880" y="1955560"/>
                <a:ext cx="41040" cy="147600"/>
              </p14:xfrm>
            </p:contentPart>
          </mc:Choice>
          <mc:Fallback>
            <p:pic>
              <p:nvPicPr>
                <p:cNvPr id="20" name="Ink 19">
                  <a:extLst>
                    <a:ext uri="{FF2B5EF4-FFF2-40B4-BE49-F238E27FC236}">
                      <a16:creationId xmlns:a16="http://schemas.microsoft.com/office/drawing/2014/main" id="{F5371319-E38E-164B-827F-F18117BA4CD2}"/>
                    </a:ext>
                  </a:extLst>
                </p:cNvPr>
                <p:cNvPicPr/>
                <p:nvPr/>
              </p:nvPicPr>
              <p:blipFill>
                <a:blip r:embed="rId24"/>
                <a:stretch>
                  <a:fillRect/>
                </a:stretch>
              </p:blipFill>
              <p:spPr>
                <a:xfrm>
                  <a:off x="5064400" y="1940080"/>
                  <a:ext cx="716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20B7122B-9002-1649-8558-D0F45F60D316}"/>
                    </a:ext>
                  </a:extLst>
                </p14:cNvPr>
                <p14:cNvContentPartPr/>
                <p14:nvPr/>
              </p14:nvContentPartPr>
              <p14:xfrm>
                <a:off x="5044240" y="1971040"/>
                <a:ext cx="234000" cy="136800"/>
              </p14:xfrm>
            </p:contentPart>
          </mc:Choice>
          <mc:Fallback>
            <p:pic>
              <p:nvPicPr>
                <p:cNvPr id="21" name="Ink 20">
                  <a:extLst>
                    <a:ext uri="{FF2B5EF4-FFF2-40B4-BE49-F238E27FC236}">
                      <a16:creationId xmlns:a16="http://schemas.microsoft.com/office/drawing/2014/main" id="{20B7122B-9002-1649-8558-D0F45F60D316}"/>
                    </a:ext>
                  </a:extLst>
                </p:cNvPr>
                <p:cNvPicPr/>
                <p:nvPr/>
              </p:nvPicPr>
              <p:blipFill>
                <a:blip r:embed="rId26"/>
                <a:stretch>
                  <a:fillRect/>
                </a:stretch>
              </p:blipFill>
              <p:spPr>
                <a:xfrm>
                  <a:off x="5028760" y="1955560"/>
                  <a:ext cx="2646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76B48A15-CA06-EF4C-92FC-8C9B992EDBB2}"/>
                    </a:ext>
                  </a:extLst>
                </p14:cNvPr>
                <p14:cNvContentPartPr/>
                <p14:nvPr/>
              </p14:nvContentPartPr>
              <p14:xfrm>
                <a:off x="5298400" y="1930360"/>
                <a:ext cx="127440" cy="173160"/>
              </p14:xfrm>
            </p:contentPart>
          </mc:Choice>
          <mc:Fallback>
            <p:pic>
              <p:nvPicPr>
                <p:cNvPr id="22" name="Ink 21">
                  <a:extLst>
                    <a:ext uri="{FF2B5EF4-FFF2-40B4-BE49-F238E27FC236}">
                      <a16:creationId xmlns:a16="http://schemas.microsoft.com/office/drawing/2014/main" id="{76B48A15-CA06-EF4C-92FC-8C9B992EDBB2}"/>
                    </a:ext>
                  </a:extLst>
                </p:cNvPr>
                <p:cNvPicPr/>
                <p:nvPr/>
              </p:nvPicPr>
              <p:blipFill>
                <a:blip r:embed="rId28"/>
                <a:stretch>
                  <a:fillRect/>
                </a:stretch>
              </p:blipFill>
              <p:spPr>
                <a:xfrm>
                  <a:off x="5282920" y="1914880"/>
                  <a:ext cx="158040" cy="203760"/>
                </a:xfrm>
                <a:prstGeom prst="rect">
                  <a:avLst/>
                </a:prstGeom>
              </p:spPr>
            </p:pic>
          </mc:Fallback>
        </mc:AlternateContent>
      </p:grpSp>
      <p:grpSp>
        <p:nvGrpSpPr>
          <p:cNvPr id="23" name="Group 22">
            <a:extLst>
              <a:ext uri="{FF2B5EF4-FFF2-40B4-BE49-F238E27FC236}">
                <a16:creationId xmlns:a16="http://schemas.microsoft.com/office/drawing/2014/main" id="{12FACADC-2F04-5B4A-810E-52294578A99D}"/>
              </a:ext>
            </a:extLst>
          </p:cNvPr>
          <p:cNvGrpSpPr/>
          <p:nvPr/>
        </p:nvGrpSpPr>
        <p:grpSpPr>
          <a:xfrm>
            <a:off x="4693240" y="1539040"/>
            <a:ext cx="776520" cy="182520"/>
            <a:chOff x="4693240" y="1539040"/>
            <a:chExt cx="776520" cy="182520"/>
          </a:xfrm>
        </p:grpSpPr>
        <mc:AlternateContent xmlns:mc="http://schemas.openxmlformats.org/markup-compatibility/2006">
          <mc:Choice xmlns:p14="http://schemas.microsoft.com/office/powerpoint/2010/main" Requires="p14">
            <p:contentPart p14:bwMode="auto" r:id="rId29">
              <p14:nvContentPartPr>
                <p14:cNvPr id="24" name="Ink 23">
                  <a:extLst>
                    <a:ext uri="{FF2B5EF4-FFF2-40B4-BE49-F238E27FC236}">
                      <a16:creationId xmlns:a16="http://schemas.microsoft.com/office/drawing/2014/main" id="{B0480017-0180-824C-ADA2-004AB5739718}"/>
                    </a:ext>
                  </a:extLst>
                </p14:cNvPr>
                <p14:cNvContentPartPr/>
                <p14:nvPr/>
              </p14:nvContentPartPr>
              <p14:xfrm>
                <a:off x="4693240" y="1549120"/>
                <a:ext cx="264960" cy="152640"/>
              </p14:xfrm>
            </p:contentPart>
          </mc:Choice>
          <mc:Fallback>
            <p:pic>
              <p:nvPicPr>
                <p:cNvPr id="24" name="Ink 23">
                  <a:extLst>
                    <a:ext uri="{FF2B5EF4-FFF2-40B4-BE49-F238E27FC236}">
                      <a16:creationId xmlns:a16="http://schemas.microsoft.com/office/drawing/2014/main" id="{B0480017-0180-824C-ADA2-004AB5739718}"/>
                    </a:ext>
                  </a:extLst>
                </p:cNvPr>
                <p:cNvPicPr/>
                <p:nvPr/>
              </p:nvPicPr>
              <p:blipFill>
                <a:blip r:embed="rId30"/>
                <a:stretch>
                  <a:fillRect/>
                </a:stretch>
              </p:blipFill>
              <p:spPr>
                <a:xfrm>
                  <a:off x="4677781" y="1533640"/>
                  <a:ext cx="295518"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Ink 24">
                  <a:extLst>
                    <a:ext uri="{FF2B5EF4-FFF2-40B4-BE49-F238E27FC236}">
                      <a16:creationId xmlns:a16="http://schemas.microsoft.com/office/drawing/2014/main" id="{0EA51F39-644C-0249-B6CB-C2346BD6F4A7}"/>
                    </a:ext>
                  </a:extLst>
                </p14:cNvPr>
                <p14:cNvContentPartPr/>
                <p14:nvPr/>
              </p14:nvContentPartPr>
              <p14:xfrm>
                <a:off x="5089960" y="1554160"/>
                <a:ext cx="10440" cy="135360"/>
              </p14:xfrm>
            </p:contentPart>
          </mc:Choice>
          <mc:Fallback>
            <p:pic>
              <p:nvPicPr>
                <p:cNvPr id="25" name="Ink 24">
                  <a:extLst>
                    <a:ext uri="{FF2B5EF4-FFF2-40B4-BE49-F238E27FC236}">
                      <a16:creationId xmlns:a16="http://schemas.microsoft.com/office/drawing/2014/main" id="{0EA51F39-644C-0249-B6CB-C2346BD6F4A7}"/>
                    </a:ext>
                  </a:extLst>
                </p:cNvPr>
                <p:cNvPicPr/>
                <p:nvPr/>
              </p:nvPicPr>
              <p:blipFill>
                <a:blip r:embed="rId32"/>
                <a:stretch>
                  <a:fillRect/>
                </a:stretch>
              </p:blipFill>
              <p:spPr>
                <a:xfrm>
                  <a:off x="5074480" y="1538680"/>
                  <a:ext cx="410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Ink 25">
                  <a:extLst>
                    <a:ext uri="{FF2B5EF4-FFF2-40B4-BE49-F238E27FC236}">
                      <a16:creationId xmlns:a16="http://schemas.microsoft.com/office/drawing/2014/main" id="{DEF82109-00A4-9B40-B72B-83C0EECBF482}"/>
                    </a:ext>
                  </a:extLst>
                </p14:cNvPr>
                <p14:cNvContentPartPr/>
                <p14:nvPr/>
              </p14:nvContentPartPr>
              <p14:xfrm>
                <a:off x="5095000" y="1544080"/>
                <a:ext cx="106920" cy="177480"/>
              </p14:xfrm>
            </p:contentPart>
          </mc:Choice>
          <mc:Fallback>
            <p:pic>
              <p:nvPicPr>
                <p:cNvPr id="26" name="Ink 25">
                  <a:extLst>
                    <a:ext uri="{FF2B5EF4-FFF2-40B4-BE49-F238E27FC236}">
                      <a16:creationId xmlns:a16="http://schemas.microsoft.com/office/drawing/2014/main" id="{DEF82109-00A4-9B40-B72B-83C0EECBF482}"/>
                    </a:ext>
                  </a:extLst>
                </p:cNvPr>
                <p:cNvPicPr/>
                <p:nvPr/>
              </p:nvPicPr>
              <p:blipFill>
                <a:blip r:embed="rId34"/>
                <a:stretch>
                  <a:fillRect/>
                </a:stretch>
              </p:blipFill>
              <p:spPr>
                <a:xfrm>
                  <a:off x="5079520" y="1528600"/>
                  <a:ext cx="1375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Ink 26">
                  <a:extLst>
                    <a:ext uri="{FF2B5EF4-FFF2-40B4-BE49-F238E27FC236}">
                      <a16:creationId xmlns:a16="http://schemas.microsoft.com/office/drawing/2014/main" id="{DFC2D383-714A-4446-9219-BF69A2DE8E73}"/>
                    </a:ext>
                  </a:extLst>
                </p14:cNvPr>
                <p14:cNvContentPartPr/>
                <p14:nvPr/>
              </p14:nvContentPartPr>
              <p14:xfrm>
                <a:off x="5277880" y="1564960"/>
                <a:ext cx="25920" cy="126720"/>
              </p14:xfrm>
            </p:contentPart>
          </mc:Choice>
          <mc:Fallback>
            <p:pic>
              <p:nvPicPr>
                <p:cNvPr id="27" name="Ink 26">
                  <a:extLst>
                    <a:ext uri="{FF2B5EF4-FFF2-40B4-BE49-F238E27FC236}">
                      <a16:creationId xmlns:a16="http://schemas.microsoft.com/office/drawing/2014/main" id="{DFC2D383-714A-4446-9219-BF69A2DE8E73}"/>
                    </a:ext>
                  </a:extLst>
                </p:cNvPr>
                <p:cNvPicPr/>
                <p:nvPr/>
              </p:nvPicPr>
              <p:blipFill>
                <a:blip r:embed="rId36"/>
                <a:stretch>
                  <a:fillRect/>
                </a:stretch>
              </p:blipFill>
              <p:spPr>
                <a:xfrm>
                  <a:off x="5262182" y="1549480"/>
                  <a:ext cx="56951"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8" name="Ink 27">
                  <a:extLst>
                    <a:ext uri="{FF2B5EF4-FFF2-40B4-BE49-F238E27FC236}">
                      <a16:creationId xmlns:a16="http://schemas.microsoft.com/office/drawing/2014/main" id="{9D04FE48-0176-904E-AA78-F6C6617A5637}"/>
                    </a:ext>
                  </a:extLst>
                </p14:cNvPr>
                <p14:cNvContentPartPr/>
                <p14:nvPr/>
              </p14:nvContentPartPr>
              <p14:xfrm>
                <a:off x="5349160" y="1539040"/>
                <a:ext cx="120600" cy="132480"/>
              </p14:xfrm>
            </p:contentPart>
          </mc:Choice>
          <mc:Fallback>
            <p:pic>
              <p:nvPicPr>
                <p:cNvPr id="28" name="Ink 27">
                  <a:extLst>
                    <a:ext uri="{FF2B5EF4-FFF2-40B4-BE49-F238E27FC236}">
                      <a16:creationId xmlns:a16="http://schemas.microsoft.com/office/drawing/2014/main" id="{9D04FE48-0176-904E-AA78-F6C6617A5637}"/>
                    </a:ext>
                  </a:extLst>
                </p:cNvPr>
                <p:cNvPicPr/>
                <p:nvPr/>
              </p:nvPicPr>
              <p:blipFill>
                <a:blip r:embed="rId38"/>
                <a:stretch>
                  <a:fillRect/>
                </a:stretch>
              </p:blipFill>
              <p:spPr>
                <a:xfrm>
                  <a:off x="5333680" y="1523518"/>
                  <a:ext cx="151200" cy="163163"/>
                </a:xfrm>
                <a:prstGeom prst="rect">
                  <a:avLst/>
                </a:prstGeom>
              </p:spPr>
            </p:pic>
          </mc:Fallback>
        </mc:AlternateContent>
      </p:grpSp>
    </p:spTree>
    <p:extLst>
      <p:ext uri="{BB962C8B-B14F-4D97-AF65-F5344CB8AC3E}">
        <p14:creationId xmlns:p14="http://schemas.microsoft.com/office/powerpoint/2010/main" val="360862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AB61-D3CC-A344-8F12-3C9B18E810D0}"/>
              </a:ext>
            </a:extLst>
          </p:cNvPr>
          <p:cNvSpPr>
            <a:spLocks noGrp="1"/>
          </p:cNvSpPr>
          <p:nvPr>
            <p:ph type="title"/>
          </p:nvPr>
        </p:nvSpPr>
        <p:spPr/>
        <p:txBody>
          <a:bodyPr>
            <a:normAutofit fontScale="90000"/>
          </a:bodyPr>
          <a:lstStyle/>
          <a:p>
            <a:r>
              <a:rPr lang="en-US"/>
              <a:t>Q3e</a:t>
            </a:r>
          </a:p>
        </p:txBody>
      </p:sp>
      <p:sp>
        <p:nvSpPr>
          <p:cNvPr id="3" name="Text Placeholder 2">
            <a:extLst>
              <a:ext uri="{FF2B5EF4-FFF2-40B4-BE49-F238E27FC236}">
                <a16:creationId xmlns:a16="http://schemas.microsoft.com/office/drawing/2014/main" id="{02A6EB97-6BC3-5F4C-9058-1439FF2591ED}"/>
              </a:ext>
            </a:extLst>
          </p:cNvPr>
          <p:cNvSpPr>
            <a:spLocks noGrp="1"/>
          </p:cNvSpPr>
          <p:nvPr>
            <p:ph type="body" idx="1"/>
          </p:nvPr>
        </p:nvSpPr>
        <p:spPr>
          <a:xfrm>
            <a:off x="729450" y="2934493"/>
            <a:ext cx="7688700" cy="1367032"/>
          </a:xfrm>
        </p:spPr>
        <p:txBody>
          <a:bodyPr/>
          <a:lstStyle/>
          <a:p>
            <a:pPr marL="146050" lvl="0" indent="0">
              <a:buNone/>
            </a:pPr>
            <a:r>
              <a:rPr lang="en-SG"/>
              <a:t>Give the steps the OS takes to update the affected page table entries with the help of the inverted page table.</a:t>
            </a:r>
          </a:p>
        </p:txBody>
      </p:sp>
      <p:pic>
        <p:nvPicPr>
          <p:cNvPr id="4" name="Picture 3">
            <a:extLst>
              <a:ext uri="{FF2B5EF4-FFF2-40B4-BE49-F238E27FC236}">
                <a16:creationId xmlns:a16="http://schemas.microsoft.com/office/drawing/2014/main" id="{99CEFCEE-8734-5B41-9388-F350399F8AE1}"/>
              </a:ext>
            </a:extLst>
          </p:cNvPr>
          <p:cNvPicPr>
            <a:picLocks noChangeAspect="1"/>
          </p:cNvPicPr>
          <p:nvPr/>
        </p:nvPicPr>
        <p:blipFill rotWithShape="1">
          <a:blip r:embed="rId2"/>
          <a:srcRect t="2738"/>
          <a:stretch/>
        </p:blipFill>
        <p:spPr>
          <a:xfrm>
            <a:off x="2088681" y="644893"/>
            <a:ext cx="6227545" cy="2255132"/>
          </a:xfrm>
          <a:prstGeom prst="rect">
            <a:avLst/>
          </a:prstGeom>
        </p:spPr>
      </p:pic>
      <p:graphicFrame>
        <p:nvGraphicFramePr>
          <p:cNvPr id="5" name="Table 5">
            <a:extLst>
              <a:ext uri="{FF2B5EF4-FFF2-40B4-BE49-F238E27FC236}">
                <a16:creationId xmlns:a16="http://schemas.microsoft.com/office/drawing/2014/main" id="{E0659B28-4762-AE49-9E6C-798ECD11FB6A}"/>
              </a:ext>
            </a:extLst>
          </p:cNvPr>
          <p:cNvGraphicFramePr>
            <a:graphicFrameLocks noGrp="1"/>
          </p:cNvGraphicFramePr>
          <p:nvPr>
            <p:extLst>
              <p:ext uri="{D42A27DB-BD31-4B8C-83A1-F6EECF244321}">
                <p14:modId xmlns:p14="http://schemas.microsoft.com/office/powerpoint/2010/main" val="3820914590"/>
              </p:ext>
            </p:extLst>
          </p:nvPr>
        </p:nvGraphicFramePr>
        <p:xfrm>
          <a:off x="966482" y="3856735"/>
          <a:ext cx="2594865" cy="1112520"/>
        </p:xfrm>
        <a:graphic>
          <a:graphicData uri="http://schemas.openxmlformats.org/drawingml/2006/table">
            <a:tbl>
              <a:tblPr firstRow="1" bandRow="1">
                <a:tableStyleId>{7E9639D4-E3E2-4D34-9284-5A2195B3D0D7}</a:tableStyleId>
              </a:tblPr>
              <a:tblGrid>
                <a:gridCol w="864955">
                  <a:extLst>
                    <a:ext uri="{9D8B030D-6E8A-4147-A177-3AD203B41FA5}">
                      <a16:colId xmlns:a16="http://schemas.microsoft.com/office/drawing/2014/main" val="1556237829"/>
                    </a:ext>
                  </a:extLst>
                </a:gridCol>
                <a:gridCol w="864955">
                  <a:extLst>
                    <a:ext uri="{9D8B030D-6E8A-4147-A177-3AD203B41FA5}">
                      <a16:colId xmlns:a16="http://schemas.microsoft.com/office/drawing/2014/main" val="390372582"/>
                    </a:ext>
                  </a:extLst>
                </a:gridCol>
                <a:gridCol w="864955">
                  <a:extLst>
                    <a:ext uri="{9D8B030D-6E8A-4147-A177-3AD203B41FA5}">
                      <a16:colId xmlns:a16="http://schemas.microsoft.com/office/drawing/2014/main" val="1183729079"/>
                    </a:ext>
                  </a:extLst>
                </a:gridCol>
              </a:tblGrid>
              <a:tr h="370840">
                <a:tc>
                  <a:txBody>
                    <a:bodyPr/>
                    <a:lstStyle/>
                    <a:p>
                      <a:r>
                        <a:rPr lang="en-US" sz="1200">
                          <a:latin typeface="Lato" panose="020F0502020204030203" pitchFamily="34" charset="0"/>
                          <a:ea typeface="Lato" panose="020F0502020204030203" pitchFamily="34" charset="0"/>
                          <a:cs typeface="Lato" panose="020F0502020204030203" pitchFamily="34" charset="0"/>
                        </a:rPr>
                        <a:t>page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frame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present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194903"/>
                  </a:ext>
                </a:extLst>
              </a:tr>
              <a:tr h="370840">
                <a:tc>
                  <a:txBody>
                    <a:bodyPr/>
                    <a:lstStyle/>
                    <a:p>
                      <a:r>
                        <a:rPr lang="en-US" sz="1200">
                          <a:latin typeface="Lato" panose="020F0502020204030203" pitchFamily="34" charset="0"/>
                          <a:ea typeface="Lato" panose="020F0502020204030203" pitchFamily="34" charset="0"/>
                          <a:cs typeface="Lato" panose="020F0502020204030203" pitchFamily="34" charset="0"/>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0043485"/>
                  </a:ext>
                </a:extLst>
              </a:tr>
              <a:tr h="370840">
                <a:tc>
                  <a:txBody>
                    <a:bodyPr/>
                    <a:lstStyle/>
                    <a:p>
                      <a:r>
                        <a:rPr lang="en-US" sz="1200">
                          <a:latin typeface="Lato" panose="020F0502020204030203" pitchFamily="34" charset="0"/>
                          <a:ea typeface="Lato" panose="020F0502020204030203" pitchFamily="34" charset="0"/>
                          <a:cs typeface="Lato" panose="020F0502020204030203" pitchFamily="34" charset="0"/>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715425"/>
                  </a:ext>
                </a:extLst>
              </a:tr>
            </a:tbl>
          </a:graphicData>
        </a:graphic>
      </p:graphicFrame>
      <p:sp>
        <p:nvSpPr>
          <p:cNvPr id="6" name="TextBox 5">
            <a:extLst>
              <a:ext uri="{FF2B5EF4-FFF2-40B4-BE49-F238E27FC236}">
                <a16:creationId xmlns:a16="http://schemas.microsoft.com/office/drawing/2014/main" id="{5E5A06C2-C73B-584F-BCC5-8F29992D966A}"/>
              </a:ext>
            </a:extLst>
          </p:cNvPr>
          <p:cNvSpPr txBox="1"/>
          <p:nvPr/>
        </p:nvSpPr>
        <p:spPr>
          <a:xfrm>
            <a:off x="860605" y="3579736"/>
            <a:ext cx="1738537" cy="276999"/>
          </a:xfrm>
          <a:prstGeom prst="rect">
            <a:avLst/>
          </a:prstGeom>
          <a:noFill/>
        </p:spPr>
        <p:txBody>
          <a:bodyPr wrap="square" rtlCol="0">
            <a:spAutoFit/>
          </a:bodyPr>
          <a:lstStyle/>
          <a:p>
            <a:r>
              <a:rPr lang="en-US" altLang="zh-CN" sz="12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Page table of A</a:t>
            </a:r>
            <a:endParaRPr lang="en-US" sz="12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7" name="Table 5">
            <a:extLst>
              <a:ext uri="{FF2B5EF4-FFF2-40B4-BE49-F238E27FC236}">
                <a16:creationId xmlns:a16="http://schemas.microsoft.com/office/drawing/2014/main" id="{41E412D0-A052-5240-856C-14DC4603E9F1}"/>
              </a:ext>
            </a:extLst>
          </p:cNvPr>
          <p:cNvGraphicFramePr>
            <a:graphicFrameLocks noGrp="1"/>
          </p:cNvGraphicFramePr>
          <p:nvPr>
            <p:extLst>
              <p:ext uri="{D42A27DB-BD31-4B8C-83A1-F6EECF244321}">
                <p14:modId xmlns:p14="http://schemas.microsoft.com/office/powerpoint/2010/main" val="403824887"/>
              </p:ext>
            </p:extLst>
          </p:nvPr>
        </p:nvGraphicFramePr>
        <p:xfrm>
          <a:off x="4401097" y="3856735"/>
          <a:ext cx="2594865" cy="1112520"/>
        </p:xfrm>
        <a:graphic>
          <a:graphicData uri="http://schemas.openxmlformats.org/drawingml/2006/table">
            <a:tbl>
              <a:tblPr firstRow="1" bandRow="1">
                <a:tableStyleId>{7E9639D4-E3E2-4D34-9284-5A2195B3D0D7}</a:tableStyleId>
              </a:tblPr>
              <a:tblGrid>
                <a:gridCol w="864955">
                  <a:extLst>
                    <a:ext uri="{9D8B030D-6E8A-4147-A177-3AD203B41FA5}">
                      <a16:colId xmlns:a16="http://schemas.microsoft.com/office/drawing/2014/main" val="1556237829"/>
                    </a:ext>
                  </a:extLst>
                </a:gridCol>
                <a:gridCol w="864955">
                  <a:extLst>
                    <a:ext uri="{9D8B030D-6E8A-4147-A177-3AD203B41FA5}">
                      <a16:colId xmlns:a16="http://schemas.microsoft.com/office/drawing/2014/main" val="390372582"/>
                    </a:ext>
                  </a:extLst>
                </a:gridCol>
                <a:gridCol w="864955">
                  <a:extLst>
                    <a:ext uri="{9D8B030D-6E8A-4147-A177-3AD203B41FA5}">
                      <a16:colId xmlns:a16="http://schemas.microsoft.com/office/drawing/2014/main" val="1183729079"/>
                    </a:ext>
                  </a:extLst>
                </a:gridCol>
              </a:tblGrid>
              <a:tr h="370840">
                <a:tc>
                  <a:txBody>
                    <a:bodyPr/>
                    <a:lstStyle/>
                    <a:p>
                      <a:r>
                        <a:rPr lang="en-US" sz="1200">
                          <a:latin typeface="Lato" panose="020F0502020204030203" pitchFamily="34" charset="0"/>
                          <a:ea typeface="Lato" panose="020F0502020204030203" pitchFamily="34" charset="0"/>
                          <a:cs typeface="Lato" panose="020F0502020204030203" pitchFamily="34" charset="0"/>
                        </a:rPr>
                        <a:t>page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frame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present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194903"/>
                  </a:ext>
                </a:extLst>
              </a:tr>
              <a:tr h="370840">
                <a:tc>
                  <a:txBody>
                    <a:bodyPr/>
                    <a:lstStyle/>
                    <a:p>
                      <a:r>
                        <a:rPr lang="en-US" sz="1200">
                          <a:latin typeface="Lato" panose="020F0502020204030203" pitchFamily="34" charset="0"/>
                          <a:ea typeface="Lato" panose="020F0502020204030203" pitchFamily="34" charset="0"/>
                          <a:cs typeface="Lato" panose="020F0502020204030203" pitchFamily="34"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0043485"/>
                  </a:ext>
                </a:extLst>
              </a:tr>
              <a:tr h="370840">
                <a:tc>
                  <a:txBody>
                    <a:bodyPr/>
                    <a:lstStyle/>
                    <a:p>
                      <a:r>
                        <a:rPr lang="en-US" sz="1200">
                          <a:latin typeface="Lato" panose="020F0502020204030203" pitchFamily="34" charset="0"/>
                          <a:ea typeface="Lato" panose="020F0502020204030203" pitchFamily="34" charset="0"/>
                          <a:cs typeface="Lato" panose="020F0502020204030203" pitchFamily="34"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latin typeface="Lato" panose="020F0502020204030203" pitchFamily="34" charset="0"/>
                          <a:ea typeface="Lato" panose="020F0502020204030203" pitchFamily="34" charset="0"/>
                          <a:cs typeface="Lato" panose="020F0502020204030203"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715425"/>
                  </a:ext>
                </a:extLst>
              </a:tr>
            </a:tbl>
          </a:graphicData>
        </a:graphic>
      </p:graphicFrame>
      <p:sp>
        <p:nvSpPr>
          <p:cNvPr id="8" name="TextBox 7">
            <a:extLst>
              <a:ext uri="{FF2B5EF4-FFF2-40B4-BE49-F238E27FC236}">
                <a16:creationId xmlns:a16="http://schemas.microsoft.com/office/drawing/2014/main" id="{5B2B357C-5160-964B-97C6-5C54871B8E71}"/>
              </a:ext>
            </a:extLst>
          </p:cNvPr>
          <p:cNvSpPr txBox="1"/>
          <p:nvPr/>
        </p:nvSpPr>
        <p:spPr>
          <a:xfrm>
            <a:off x="4295220" y="3579736"/>
            <a:ext cx="1738537" cy="276999"/>
          </a:xfrm>
          <a:prstGeom prst="rect">
            <a:avLst/>
          </a:prstGeom>
          <a:noFill/>
        </p:spPr>
        <p:txBody>
          <a:bodyPr wrap="square" rtlCol="0">
            <a:spAutoFit/>
          </a:bodyPr>
          <a:lstStyle/>
          <a:p>
            <a:r>
              <a:rPr lang="en-US" altLang="zh-CN" sz="12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Page table of B</a:t>
            </a:r>
            <a:endParaRPr lang="en-US" sz="1200" baseline="30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0" name="Group 9">
            <a:extLst>
              <a:ext uri="{FF2B5EF4-FFF2-40B4-BE49-F238E27FC236}">
                <a16:creationId xmlns:a16="http://schemas.microsoft.com/office/drawing/2014/main" id="{89808A20-98C1-DD43-8E29-D91E2AFADECD}"/>
              </a:ext>
            </a:extLst>
          </p:cNvPr>
          <p:cNvGrpSpPr/>
          <p:nvPr/>
        </p:nvGrpSpPr>
        <p:grpSpPr>
          <a:xfrm>
            <a:off x="6923800" y="1564600"/>
            <a:ext cx="259560" cy="122040"/>
            <a:chOff x="6923800" y="1564600"/>
            <a:chExt cx="259560" cy="122040"/>
          </a:xfrm>
        </p:grpSpPr>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8B98DA70-1E38-BF4B-838D-97C1CC59EC77}"/>
                    </a:ext>
                  </a:extLst>
                </p14:cNvPr>
                <p14:cNvContentPartPr/>
                <p14:nvPr/>
              </p14:nvContentPartPr>
              <p14:xfrm>
                <a:off x="6923800" y="1574680"/>
                <a:ext cx="203400" cy="111960"/>
              </p14:xfrm>
            </p:contentPart>
          </mc:Choice>
          <mc:Fallback>
            <p:pic>
              <p:nvPicPr>
                <p:cNvPr id="11" name="Ink 10">
                  <a:extLst>
                    <a:ext uri="{FF2B5EF4-FFF2-40B4-BE49-F238E27FC236}">
                      <a16:creationId xmlns:a16="http://schemas.microsoft.com/office/drawing/2014/main" id="{8B98DA70-1E38-BF4B-838D-97C1CC59EC77}"/>
                    </a:ext>
                  </a:extLst>
                </p:cNvPr>
                <p:cNvPicPr/>
                <p:nvPr/>
              </p:nvPicPr>
              <p:blipFill>
                <a:blip r:embed="rId4"/>
                <a:stretch>
                  <a:fillRect/>
                </a:stretch>
              </p:blipFill>
              <p:spPr>
                <a:xfrm>
                  <a:off x="6908320" y="1559250"/>
                  <a:ext cx="23400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0EE38692-1360-9748-B21D-6F7012694D05}"/>
                    </a:ext>
                  </a:extLst>
                </p14:cNvPr>
                <p14:cNvContentPartPr/>
                <p14:nvPr/>
              </p14:nvContentPartPr>
              <p14:xfrm>
                <a:off x="7142320" y="1564600"/>
                <a:ext cx="41040" cy="86760"/>
              </p14:xfrm>
            </p:contentPart>
          </mc:Choice>
          <mc:Fallback>
            <p:pic>
              <p:nvPicPr>
                <p:cNvPr id="12" name="Ink 11">
                  <a:extLst>
                    <a:ext uri="{FF2B5EF4-FFF2-40B4-BE49-F238E27FC236}">
                      <a16:creationId xmlns:a16="http://schemas.microsoft.com/office/drawing/2014/main" id="{0EE38692-1360-9748-B21D-6F7012694D05}"/>
                    </a:ext>
                  </a:extLst>
                </p:cNvPr>
                <p:cNvPicPr/>
                <p:nvPr/>
              </p:nvPicPr>
              <p:blipFill>
                <a:blip r:embed="rId6"/>
                <a:stretch>
                  <a:fillRect/>
                </a:stretch>
              </p:blipFill>
              <p:spPr>
                <a:xfrm>
                  <a:off x="7126840" y="1549120"/>
                  <a:ext cx="71640" cy="117360"/>
                </a:xfrm>
                <a:prstGeom prst="rect">
                  <a:avLst/>
                </a:prstGeom>
              </p:spPr>
            </p:pic>
          </mc:Fallback>
        </mc:AlternateContent>
      </p:grpSp>
      <p:grpSp>
        <p:nvGrpSpPr>
          <p:cNvPr id="13" name="Group 12">
            <a:extLst>
              <a:ext uri="{FF2B5EF4-FFF2-40B4-BE49-F238E27FC236}">
                <a16:creationId xmlns:a16="http://schemas.microsoft.com/office/drawing/2014/main" id="{B4AAE4E0-47F2-F640-9EED-5D466BDA3314}"/>
              </a:ext>
            </a:extLst>
          </p:cNvPr>
          <p:cNvGrpSpPr/>
          <p:nvPr/>
        </p:nvGrpSpPr>
        <p:grpSpPr>
          <a:xfrm>
            <a:off x="6928840" y="1818400"/>
            <a:ext cx="300240" cy="86760"/>
            <a:chOff x="6928840" y="1818400"/>
            <a:chExt cx="300240" cy="86760"/>
          </a:xfrm>
        </p:grpSpPr>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D46E5D2B-A94B-7A41-AB69-4F5CEEBFCCA8}"/>
                    </a:ext>
                  </a:extLst>
                </p14:cNvPr>
                <p14:cNvContentPartPr/>
                <p14:nvPr/>
              </p14:nvContentPartPr>
              <p14:xfrm>
                <a:off x="6928840" y="1838920"/>
                <a:ext cx="188280" cy="66240"/>
              </p14:xfrm>
            </p:contentPart>
          </mc:Choice>
          <mc:Fallback>
            <p:pic>
              <p:nvPicPr>
                <p:cNvPr id="14" name="Ink 13">
                  <a:extLst>
                    <a:ext uri="{FF2B5EF4-FFF2-40B4-BE49-F238E27FC236}">
                      <a16:creationId xmlns:a16="http://schemas.microsoft.com/office/drawing/2014/main" id="{D46E5D2B-A94B-7A41-AB69-4F5CEEBFCCA8}"/>
                    </a:ext>
                  </a:extLst>
                </p:cNvPr>
                <p:cNvPicPr/>
                <p:nvPr/>
              </p:nvPicPr>
              <p:blipFill>
                <a:blip r:embed="rId8"/>
                <a:stretch>
                  <a:fillRect/>
                </a:stretch>
              </p:blipFill>
              <p:spPr>
                <a:xfrm>
                  <a:off x="6913360" y="1823524"/>
                  <a:ext cx="21888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F3FC2787-4D19-904F-9D84-1248CE21F944}"/>
                    </a:ext>
                  </a:extLst>
                </p14:cNvPr>
                <p14:cNvContentPartPr/>
                <p14:nvPr/>
              </p14:nvContentPartPr>
              <p14:xfrm>
                <a:off x="7122160" y="1818400"/>
                <a:ext cx="106920" cy="86760"/>
              </p14:xfrm>
            </p:contentPart>
          </mc:Choice>
          <mc:Fallback>
            <p:pic>
              <p:nvPicPr>
                <p:cNvPr id="15" name="Ink 14">
                  <a:extLst>
                    <a:ext uri="{FF2B5EF4-FFF2-40B4-BE49-F238E27FC236}">
                      <a16:creationId xmlns:a16="http://schemas.microsoft.com/office/drawing/2014/main" id="{F3FC2787-4D19-904F-9D84-1248CE21F944}"/>
                    </a:ext>
                  </a:extLst>
                </p:cNvPr>
                <p:cNvPicPr/>
                <p:nvPr/>
              </p:nvPicPr>
              <p:blipFill>
                <a:blip r:embed="rId10"/>
                <a:stretch>
                  <a:fillRect/>
                </a:stretch>
              </p:blipFill>
              <p:spPr>
                <a:xfrm>
                  <a:off x="7106680" y="1802920"/>
                  <a:ext cx="137520" cy="117360"/>
                </a:xfrm>
                <a:prstGeom prst="rect">
                  <a:avLst/>
                </a:prstGeom>
              </p:spPr>
            </p:pic>
          </mc:Fallback>
        </mc:AlternateContent>
      </p:grpSp>
      <p:grpSp>
        <p:nvGrpSpPr>
          <p:cNvPr id="16" name="Group 15">
            <a:extLst>
              <a:ext uri="{FF2B5EF4-FFF2-40B4-BE49-F238E27FC236}">
                <a16:creationId xmlns:a16="http://schemas.microsoft.com/office/drawing/2014/main" id="{3616B2BA-8725-104A-A1B2-69DC21DFCA0F}"/>
              </a:ext>
            </a:extLst>
          </p:cNvPr>
          <p:cNvGrpSpPr/>
          <p:nvPr/>
        </p:nvGrpSpPr>
        <p:grpSpPr>
          <a:xfrm>
            <a:off x="6939280" y="2174080"/>
            <a:ext cx="304920" cy="112320"/>
            <a:chOff x="6939280" y="2174080"/>
            <a:chExt cx="304920" cy="112320"/>
          </a:xfrm>
        </p:grpSpPr>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1FC8B07E-493D-E641-8F33-28596404C692}"/>
                    </a:ext>
                  </a:extLst>
                </p14:cNvPr>
                <p14:cNvContentPartPr/>
                <p14:nvPr/>
              </p14:nvContentPartPr>
              <p14:xfrm>
                <a:off x="6939280" y="2209720"/>
                <a:ext cx="168120" cy="76680"/>
              </p14:xfrm>
            </p:contentPart>
          </mc:Choice>
          <mc:Fallback>
            <p:pic>
              <p:nvPicPr>
                <p:cNvPr id="17" name="Ink 16">
                  <a:extLst>
                    <a:ext uri="{FF2B5EF4-FFF2-40B4-BE49-F238E27FC236}">
                      <a16:creationId xmlns:a16="http://schemas.microsoft.com/office/drawing/2014/main" id="{1FC8B07E-493D-E641-8F33-28596404C692}"/>
                    </a:ext>
                  </a:extLst>
                </p:cNvPr>
                <p:cNvPicPr/>
                <p:nvPr/>
              </p:nvPicPr>
              <p:blipFill>
                <a:blip r:embed="rId12"/>
                <a:stretch>
                  <a:fillRect/>
                </a:stretch>
              </p:blipFill>
              <p:spPr>
                <a:xfrm>
                  <a:off x="6923800" y="2194240"/>
                  <a:ext cx="1987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8" name="Ink 17">
                  <a:extLst>
                    <a:ext uri="{FF2B5EF4-FFF2-40B4-BE49-F238E27FC236}">
                      <a16:creationId xmlns:a16="http://schemas.microsoft.com/office/drawing/2014/main" id="{9DD1F7A2-1440-7843-8DF0-29833DD7F750}"/>
                    </a:ext>
                  </a:extLst>
                </p14:cNvPr>
                <p14:cNvContentPartPr/>
                <p14:nvPr/>
              </p14:nvContentPartPr>
              <p14:xfrm>
                <a:off x="7152400" y="2174080"/>
                <a:ext cx="91800" cy="101880"/>
              </p14:xfrm>
            </p:contentPart>
          </mc:Choice>
          <mc:Fallback>
            <p:pic>
              <p:nvPicPr>
                <p:cNvPr id="18" name="Ink 17">
                  <a:extLst>
                    <a:ext uri="{FF2B5EF4-FFF2-40B4-BE49-F238E27FC236}">
                      <a16:creationId xmlns:a16="http://schemas.microsoft.com/office/drawing/2014/main" id="{9DD1F7A2-1440-7843-8DF0-29833DD7F750}"/>
                    </a:ext>
                  </a:extLst>
                </p:cNvPr>
                <p:cNvPicPr/>
                <p:nvPr/>
              </p:nvPicPr>
              <p:blipFill>
                <a:blip r:embed="rId14"/>
                <a:stretch>
                  <a:fillRect/>
                </a:stretch>
              </p:blipFill>
              <p:spPr>
                <a:xfrm>
                  <a:off x="7136920" y="2158655"/>
                  <a:ext cx="122400" cy="132372"/>
                </a:xfrm>
                <a:prstGeom prst="rect">
                  <a:avLst/>
                </a:prstGeom>
              </p:spPr>
            </p:pic>
          </mc:Fallback>
        </mc:AlternateContent>
      </p:grpSp>
      <p:grpSp>
        <p:nvGrpSpPr>
          <p:cNvPr id="19" name="Group 18">
            <a:extLst>
              <a:ext uri="{FF2B5EF4-FFF2-40B4-BE49-F238E27FC236}">
                <a16:creationId xmlns:a16="http://schemas.microsoft.com/office/drawing/2014/main" id="{982F34B4-200F-F64A-B935-6C59CFCD62D7}"/>
              </a:ext>
            </a:extLst>
          </p:cNvPr>
          <p:cNvGrpSpPr/>
          <p:nvPr/>
        </p:nvGrpSpPr>
        <p:grpSpPr>
          <a:xfrm>
            <a:off x="6385240" y="1503400"/>
            <a:ext cx="478080" cy="163080"/>
            <a:chOff x="6385240" y="1503400"/>
            <a:chExt cx="478080" cy="163080"/>
          </a:xfrm>
        </p:grpSpPr>
        <mc:AlternateContent xmlns:mc="http://schemas.openxmlformats.org/markup-compatibility/2006">
          <mc:Choice xmlns:p14="http://schemas.microsoft.com/office/powerpoint/2010/main" Requires="p14">
            <p:contentPart p14:bwMode="auto" r:id="rId15">
              <p14:nvContentPartPr>
                <p14:cNvPr id="20" name="Ink 19">
                  <a:extLst>
                    <a:ext uri="{FF2B5EF4-FFF2-40B4-BE49-F238E27FC236}">
                      <a16:creationId xmlns:a16="http://schemas.microsoft.com/office/drawing/2014/main" id="{24BC674C-1453-8B45-BC97-5B53A59B8AC5}"/>
                    </a:ext>
                  </a:extLst>
                </p14:cNvPr>
                <p14:cNvContentPartPr/>
                <p14:nvPr/>
              </p14:nvContentPartPr>
              <p14:xfrm>
                <a:off x="6385240" y="1528960"/>
                <a:ext cx="457560" cy="66240"/>
              </p14:xfrm>
            </p:contentPart>
          </mc:Choice>
          <mc:Fallback>
            <p:pic>
              <p:nvPicPr>
                <p:cNvPr id="20" name="Ink 19">
                  <a:extLst>
                    <a:ext uri="{FF2B5EF4-FFF2-40B4-BE49-F238E27FC236}">
                      <a16:creationId xmlns:a16="http://schemas.microsoft.com/office/drawing/2014/main" id="{24BC674C-1453-8B45-BC97-5B53A59B8AC5}"/>
                    </a:ext>
                  </a:extLst>
                </p:cNvPr>
                <p:cNvPicPr/>
                <p:nvPr/>
              </p:nvPicPr>
              <p:blipFill>
                <a:blip r:embed="rId16"/>
                <a:stretch>
                  <a:fillRect/>
                </a:stretch>
              </p:blipFill>
              <p:spPr>
                <a:xfrm>
                  <a:off x="6369760" y="1513564"/>
                  <a:ext cx="48816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Ink 20">
                  <a:extLst>
                    <a:ext uri="{FF2B5EF4-FFF2-40B4-BE49-F238E27FC236}">
                      <a16:creationId xmlns:a16="http://schemas.microsoft.com/office/drawing/2014/main" id="{A1BBB57C-1FAB-F146-9181-6F85908BB557}"/>
                    </a:ext>
                  </a:extLst>
                </p14:cNvPr>
                <p14:cNvContentPartPr/>
                <p14:nvPr/>
              </p14:nvContentPartPr>
              <p14:xfrm>
                <a:off x="6766480" y="1503400"/>
                <a:ext cx="96840" cy="163080"/>
              </p14:xfrm>
            </p:contentPart>
          </mc:Choice>
          <mc:Fallback>
            <p:pic>
              <p:nvPicPr>
                <p:cNvPr id="21" name="Ink 20">
                  <a:extLst>
                    <a:ext uri="{FF2B5EF4-FFF2-40B4-BE49-F238E27FC236}">
                      <a16:creationId xmlns:a16="http://schemas.microsoft.com/office/drawing/2014/main" id="{A1BBB57C-1FAB-F146-9181-6F85908BB557}"/>
                    </a:ext>
                  </a:extLst>
                </p:cNvPr>
                <p:cNvPicPr/>
                <p:nvPr/>
              </p:nvPicPr>
              <p:blipFill>
                <a:blip r:embed="rId18"/>
                <a:stretch>
                  <a:fillRect/>
                </a:stretch>
              </p:blipFill>
              <p:spPr>
                <a:xfrm>
                  <a:off x="6751000" y="1487886"/>
                  <a:ext cx="127440" cy="193748"/>
                </a:xfrm>
                <a:prstGeom prst="rect">
                  <a:avLst/>
                </a:prstGeom>
              </p:spPr>
            </p:pic>
          </mc:Fallback>
        </mc:AlternateContent>
      </p:grpSp>
      <p:grpSp>
        <p:nvGrpSpPr>
          <p:cNvPr id="22" name="Group 21">
            <a:extLst>
              <a:ext uri="{FF2B5EF4-FFF2-40B4-BE49-F238E27FC236}">
                <a16:creationId xmlns:a16="http://schemas.microsoft.com/office/drawing/2014/main" id="{5C2045A2-9877-3F4C-A88C-C0BAE9E7697E}"/>
              </a:ext>
            </a:extLst>
          </p:cNvPr>
          <p:cNvGrpSpPr/>
          <p:nvPr/>
        </p:nvGrpSpPr>
        <p:grpSpPr>
          <a:xfrm>
            <a:off x="4642840" y="1930360"/>
            <a:ext cx="783000" cy="203040"/>
            <a:chOff x="4642840" y="1930360"/>
            <a:chExt cx="783000" cy="203040"/>
          </a:xfrm>
        </p:grpSpPr>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DF87EC55-67A6-6F4E-9DD9-AFAA893AFBA2}"/>
                    </a:ext>
                  </a:extLst>
                </p14:cNvPr>
                <p14:cNvContentPartPr/>
                <p14:nvPr/>
              </p14:nvContentPartPr>
              <p14:xfrm>
                <a:off x="4642840" y="2006320"/>
                <a:ext cx="289800" cy="96840"/>
              </p14:xfrm>
            </p:contentPart>
          </mc:Choice>
          <mc:Fallback>
            <p:pic>
              <p:nvPicPr>
                <p:cNvPr id="23" name="Ink 22">
                  <a:extLst>
                    <a:ext uri="{FF2B5EF4-FFF2-40B4-BE49-F238E27FC236}">
                      <a16:creationId xmlns:a16="http://schemas.microsoft.com/office/drawing/2014/main" id="{DF87EC55-67A6-6F4E-9DD9-AFAA893AFBA2}"/>
                    </a:ext>
                  </a:extLst>
                </p:cNvPr>
                <p:cNvPicPr/>
                <p:nvPr/>
              </p:nvPicPr>
              <p:blipFill>
                <a:blip r:embed="rId20"/>
                <a:stretch>
                  <a:fillRect/>
                </a:stretch>
              </p:blipFill>
              <p:spPr>
                <a:xfrm>
                  <a:off x="4627360" y="1990840"/>
                  <a:ext cx="3204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Ink 23">
                  <a:extLst>
                    <a:ext uri="{FF2B5EF4-FFF2-40B4-BE49-F238E27FC236}">
                      <a16:creationId xmlns:a16="http://schemas.microsoft.com/office/drawing/2014/main" id="{438BB54B-6BCB-C144-94EC-45DA6C7444E7}"/>
                    </a:ext>
                  </a:extLst>
                </p14:cNvPr>
                <p14:cNvContentPartPr/>
                <p14:nvPr/>
              </p14:nvContentPartPr>
              <p14:xfrm>
                <a:off x="5003560" y="1945480"/>
                <a:ext cx="66240" cy="187920"/>
              </p14:xfrm>
            </p:contentPart>
          </mc:Choice>
          <mc:Fallback>
            <p:pic>
              <p:nvPicPr>
                <p:cNvPr id="24" name="Ink 23">
                  <a:extLst>
                    <a:ext uri="{FF2B5EF4-FFF2-40B4-BE49-F238E27FC236}">
                      <a16:creationId xmlns:a16="http://schemas.microsoft.com/office/drawing/2014/main" id="{438BB54B-6BCB-C144-94EC-45DA6C7444E7}"/>
                    </a:ext>
                  </a:extLst>
                </p:cNvPr>
                <p:cNvPicPr/>
                <p:nvPr/>
              </p:nvPicPr>
              <p:blipFill>
                <a:blip r:embed="rId22"/>
                <a:stretch>
                  <a:fillRect/>
                </a:stretch>
              </p:blipFill>
              <p:spPr>
                <a:xfrm>
                  <a:off x="4988080" y="1930000"/>
                  <a:ext cx="968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5" name="Ink 24">
                  <a:extLst>
                    <a:ext uri="{FF2B5EF4-FFF2-40B4-BE49-F238E27FC236}">
                      <a16:creationId xmlns:a16="http://schemas.microsoft.com/office/drawing/2014/main" id="{9D121874-1528-1C44-8BF2-558C8DC68C74}"/>
                    </a:ext>
                  </a:extLst>
                </p14:cNvPr>
                <p14:cNvContentPartPr/>
                <p14:nvPr/>
              </p14:nvContentPartPr>
              <p14:xfrm>
                <a:off x="5079880" y="1955560"/>
                <a:ext cx="41040" cy="147600"/>
              </p14:xfrm>
            </p:contentPart>
          </mc:Choice>
          <mc:Fallback>
            <p:pic>
              <p:nvPicPr>
                <p:cNvPr id="25" name="Ink 24">
                  <a:extLst>
                    <a:ext uri="{FF2B5EF4-FFF2-40B4-BE49-F238E27FC236}">
                      <a16:creationId xmlns:a16="http://schemas.microsoft.com/office/drawing/2014/main" id="{9D121874-1528-1C44-8BF2-558C8DC68C74}"/>
                    </a:ext>
                  </a:extLst>
                </p:cNvPr>
                <p:cNvPicPr/>
                <p:nvPr/>
              </p:nvPicPr>
              <p:blipFill>
                <a:blip r:embed="rId24"/>
                <a:stretch>
                  <a:fillRect/>
                </a:stretch>
              </p:blipFill>
              <p:spPr>
                <a:xfrm>
                  <a:off x="5064400" y="1940080"/>
                  <a:ext cx="716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6" name="Ink 25">
                  <a:extLst>
                    <a:ext uri="{FF2B5EF4-FFF2-40B4-BE49-F238E27FC236}">
                      <a16:creationId xmlns:a16="http://schemas.microsoft.com/office/drawing/2014/main" id="{C7A17A43-0F2D-024D-B37C-5227261A0561}"/>
                    </a:ext>
                  </a:extLst>
                </p14:cNvPr>
                <p14:cNvContentPartPr/>
                <p14:nvPr/>
              </p14:nvContentPartPr>
              <p14:xfrm>
                <a:off x="5044240" y="1971040"/>
                <a:ext cx="234000" cy="136800"/>
              </p14:xfrm>
            </p:contentPart>
          </mc:Choice>
          <mc:Fallback>
            <p:pic>
              <p:nvPicPr>
                <p:cNvPr id="26" name="Ink 25">
                  <a:extLst>
                    <a:ext uri="{FF2B5EF4-FFF2-40B4-BE49-F238E27FC236}">
                      <a16:creationId xmlns:a16="http://schemas.microsoft.com/office/drawing/2014/main" id="{C7A17A43-0F2D-024D-B37C-5227261A0561}"/>
                    </a:ext>
                  </a:extLst>
                </p:cNvPr>
                <p:cNvPicPr/>
                <p:nvPr/>
              </p:nvPicPr>
              <p:blipFill>
                <a:blip r:embed="rId26"/>
                <a:stretch>
                  <a:fillRect/>
                </a:stretch>
              </p:blipFill>
              <p:spPr>
                <a:xfrm>
                  <a:off x="5028760" y="1955560"/>
                  <a:ext cx="2646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7" name="Ink 26">
                  <a:extLst>
                    <a:ext uri="{FF2B5EF4-FFF2-40B4-BE49-F238E27FC236}">
                      <a16:creationId xmlns:a16="http://schemas.microsoft.com/office/drawing/2014/main" id="{A93CA13D-70F8-AF40-A68E-2AF713237C09}"/>
                    </a:ext>
                  </a:extLst>
                </p14:cNvPr>
                <p14:cNvContentPartPr/>
                <p14:nvPr/>
              </p14:nvContentPartPr>
              <p14:xfrm>
                <a:off x="5298400" y="1930360"/>
                <a:ext cx="127440" cy="173160"/>
              </p14:xfrm>
            </p:contentPart>
          </mc:Choice>
          <mc:Fallback>
            <p:pic>
              <p:nvPicPr>
                <p:cNvPr id="27" name="Ink 26">
                  <a:extLst>
                    <a:ext uri="{FF2B5EF4-FFF2-40B4-BE49-F238E27FC236}">
                      <a16:creationId xmlns:a16="http://schemas.microsoft.com/office/drawing/2014/main" id="{A93CA13D-70F8-AF40-A68E-2AF713237C09}"/>
                    </a:ext>
                  </a:extLst>
                </p:cNvPr>
                <p:cNvPicPr/>
                <p:nvPr/>
              </p:nvPicPr>
              <p:blipFill>
                <a:blip r:embed="rId28"/>
                <a:stretch>
                  <a:fillRect/>
                </a:stretch>
              </p:blipFill>
              <p:spPr>
                <a:xfrm>
                  <a:off x="5282920" y="1914880"/>
                  <a:ext cx="158040" cy="203760"/>
                </a:xfrm>
                <a:prstGeom prst="rect">
                  <a:avLst/>
                </a:prstGeom>
              </p:spPr>
            </p:pic>
          </mc:Fallback>
        </mc:AlternateContent>
      </p:grpSp>
      <p:grpSp>
        <p:nvGrpSpPr>
          <p:cNvPr id="28" name="Group 27">
            <a:extLst>
              <a:ext uri="{FF2B5EF4-FFF2-40B4-BE49-F238E27FC236}">
                <a16:creationId xmlns:a16="http://schemas.microsoft.com/office/drawing/2014/main" id="{4C1EC2D6-DCC2-4F42-9D0F-DFD9B4799D6E}"/>
              </a:ext>
            </a:extLst>
          </p:cNvPr>
          <p:cNvGrpSpPr/>
          <p:nvPr/>
        </p:nvGrpSpPr>
        <p:grpSpPr>
          <a:xfrm>
            <a:off x="4693240" y="1539040"/>
            <a:ext cx="776520" cy="182520"/>
            <a:chOff x="4693240" y="1539040"/>
            <a:chExt cx="776520" cy="182520"/>
          </a:xfrm>
        </p:grpSpPr>
        <mc:AlternateContent xmlns:mc="http://schemas.openxmlformats.org/markup-compatibility/2006">
          <mc:Choice xmlns:p14="http://schemas.microsoft.com/office/powerpoint/2010/main" Requires="p14">
            <p:contentPart p14:bwMode="auto" r:id="rId29">
              <p14:nvContentPartPr>
                <p14:cNvPr id="29" name="Ink 28">
                  <a:extLst>
                    <a:ext uri="{FF2B5EF4-FFF2-40B4-BE49-F238E27FC236}">
                      <a16:creationId xmlns:a16="http://schemas.microsoft.com/office/drawing/2014/main" id="{75586597-CCE5-0444-8DFA-C672733A2B0C}"/>
                    </a:ext>
                  </a:extLst>
                </p14:cNvPr>
                <p14:cNvContentPartPr/>
                <p14:nvPr/>
              </p14:nvContentPartPr>
              <p14:xfrm>
                <a:off x="4693240" y="1549120"/>
                <a:ext cx="264960" cy="152640"/>
              </p14:xfrm>
            </p:contentPart>
          </mc:Choice>
          <mc:Fallback>
            <p:pic>
              <p:nvPicPr>
                <p:cNvPr id="29" name="Ink 28">
                  <a:extLst>
                    <a:ext uri="{FF2B5EF4-FFF2-40B4-BE49-F238E27FC236}">
                      <a16:creationId xmlns:a16="http://schemas.microsoft.com/office/drawing/2014/main" id="{75586597-CCE5-0444-8DFA-C672733A2B0C}"/>
                    </a:ext>
                  </a:extLst>
                </p:cNvPr>
                <p:cNvPicPr/>
                <p:nvPr/>
              </p:nvPicPr>
              <p:blipFill>
                <a:blip r:embed="rId30"/>
                <a:stretch>
                  <a:fillRect/>
                </a:stretch>
              </p:blipFill>
              <p:spPr>
                <a:xfrm>
                  <a:off x="4677781" y="1533640"/>
                  <a:ext cx="295518"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0" name="Ink 29">
                  <a:extLst>
                    <a:ext uri="{FF2B5EF4-FFF2-40B4-BE49-F238E27FC236}">
                      <a16:creationId xmlns:a16="http://schemas.microsoft.com/office/drawing/2014/main" id="{76316AD7-4531-2A42-8E2B-E93EB856B7A9}"/>
                    </a:ext>
                  </a:extLst>
                </p14:cNvPr>
                <p14:cNvContentPartPr/>
                <p14:nvPr/>
              </p14:nvContentPartPr>
              <p14:xfrm>
                <a:off x="5089960" y="1554160"/>
                <a:ext cx="10440" cy="135360"/>
              </p14:xfrm>
            </p:contentPart>
          </mc:Choice>
          <mc:Fallback>
            <p:pic>
              <p:nvPicPr>
                <p:cNvPr id="30" name="Ink 29">
                  <a:extLst>
                    <a:ext uri="{FF2B5EF4-FFF2-40B4-BE49-F238E27FC236}">
                      <a16:creationId xmlns:a16="http://schemas.microsoft.com/office/drawing/2014/main" id="{76316AD7-4531-2A42-8E2B-E93EB856B7A9}"/>
                    </a:ext>
                  </a:extLst>
                </p:cNvPr>
                <p:cNvPicPr/>
                <p:nvPr/>
              </p:nvPicPr>
              <p:blipFill>
                <a:blip r:embed="rId32"/>
                <a:stretch>
                  <a:fillRect/>
                </a:stretch>
              </p:blipFill>
              <p:spPr>
                <a:xfrm>
                  <a:off x="5074480" y="1538680"/>
                  <a:ext cx="410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1" name="Ink 30">
                  <a:extLst>
                    <a:ext uri="{FF2B5EF4-FFF2-40B4-BE49-F238E27FC236}">
                      <a16:creationId xmlns:a16="http://schemas.microsoft.com/office/drawing/2014/main" id="{E27B9D74-6930-474A-A0D5-F62E16BC2AFF}"/>
                    </a:ext>
                  </a:extLst>
                </p14:cNvPr>
                <p14:cNvContentPartPr/>
                <p14:nvPr/>
              </p14:nvContentPartPr>
              <p14:xfrm>
                <a:off x="5095000" y="1544080"/>
                <a:ext cx="106920" cy="177480"/>
              </p14:xfrm>
            </p:contentPart>
          </mc:Choice>
          <mc:Fallback>
            <p:pic>
              <p:nvPicPr>
                <p:cNvPr id="31" name="Ink 30">
                  <a:extLst>
                    <a:ext uri="{FF2B5EF4-FFF2-40B4-BE49-F238E27FC236}">
                      <a16:creationId xmlns:a16="http://schemas.microsoft.com/office/drawing/2014/main" id="{E27B9D74-6930-474A-A0D5-F62E16BC2AFF}"/>
                    </a:ext>
                  </a:extLst>
                </p:cNvPr>
                <p:cNvPicPr/>
                <p:nvPr/>
              </p:nvPicPr>
              <p:blipFill>
                <a:blip r:embed="rId34"/>
                <a:stretch>
                  <a:fillRect/>
                </a:stretch>
              </p:blipFill>
              <p:spPr>
                <a:xfrm>
                  <a:off x="5079520" y="1528600"/>
                  <a:ext cx="13752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2" name="Ink 31">
                  <a:extLst>
                    <a:ext uri="{FF2B5EF4-FFF2-40B4-BE49-F238E27FC236}">
                      <a16:creationId xmlns:a16="http://schemas.microsoft.com/office/drawing/2014/main" id="{B856F007-293F-B048-ABD9-654A720B1090}"/>
                    </a:ext>
                  </a:extLst>
                </p14:cNvPr>
                <p14:cNvContentPartPr/>
                <p14:nvPr/>
              </p14:nvContentPartPr>
              <p14:xfrm>
                <a:off x="5277880" y="1564960"/>
                <a:ext cx="25920" cy="126720"/>
              </p14:xfrm>
            </p:contentPart>
          </mc:Choice>
          <mc:Fallback>
            <p:pic>
              <p:nvPicPr>
                <p:cNvPr id="32" name="Ink 31">
                  <a:extLst>
                    <a:ext uri="{FF2B5EF4-FFF2-40B4-BE49-F238E27FC236}">
                      <a16:creationId xmlns:a16="http://schemas.microsoft.com/office/drawing/2014/main" id="{B856F007-293F-B048-ABD9-654A720B1090}"/>
                    </a:ext>
                  </a:extLst>
                </p:cNvPr>
                <p:cNvPicPr/>
                <p:nvPr/>
              </p:nvPicPr>
              <p:blipFill>
                <a:blip r:embed="rId36"/>
                <a:stretch>
                  <a:fillRect/>
                </a:stretch>
              </p:blipFill>
              <p:spPr>
                <a:xfrm>
                  <a:off x="5262182" y="1549480"/>
                  <a:ext cx="56951"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3" name="Ink 32">
                  <a:extLst>
                    <a:ext uri="{FF2B5EF4-FFF2-40B4-BE49-F238E27FC236}">
                      <a16:creationId xmlns:a16="http://schemas.microsoft.com/office/drawing/2014/main" id="{BA2CC611-CB3B-A446-9207-36E74CB52316}"/>
                    </a:ext>
                  </a:extLst>
                </p14:cNvPr>
                <p14:cNvContentPartPr/>
                <p14:nvPr/>
              </p14:nvContentPartPr>
              <p14:xfrm>
                <a:off x="5349160" y="1539040"/>
                <a:ext cx="120600" cy="132480"/>
              </p14:xfrm>
            </p:contentPart>
          </mc:Choice>
          <mc:Fallback>
            <p:pic>
              <p:nvPicPr>
                <p:cNvPr id="33" name="Ink 32">
                  <a:extLst>
                    <a:ext uri="{FF2B5EF4-FFF2-40B4-BE49-F238E27FC236}">
                      <a16:creationId xmlns:a16="http://schemas.microsoft.com/office/drawing/2014/main" id="{BA2CC611-CB3B-A446-9207-36E74CB52316}"/>
                    </a:ext>
                  </a:extLst>
                </p:cNvPr>
                <p:cNvPicPr/>
                <p:nvPr/>
              </p:nvPicPr>
              <p:blipFill>
                <a:blip r:embed="rId38"/>
                <a:stretch>
                  <a:fillRect/>
                </a:stretch>
              </p:blipFill>
              <p:spPr>
                <a:xfrm>
                  <a:off x="5333680" y="1523518"/>
                  <a:ext cx="151200" cy="16316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9" name="Ink 8">
                <a:extLst>
                  <a:ext uri="{FF2B5EF4-FFF2-40B4-BE49-F238E27FC236}">
                    <a16:creationId xmlns:a16="http://schemas.microsoft.com/office/drawing/2014/main" id="{DD82BEF7-168D-944F-82A3-9AD572C127A5}"/>
                  </a:ext>
                </a:extLst>
              </p14:cNvPr>
              <p14:cNvContentPartPr/>
              <p14:nvPr/>
            </p14:nvContentPartPr>
            <p14:xfrm>
              <a:off x="2341800" y="1112760"/>
              <a:ext cx="3389040" cy="3425400"/>
            </p14:xfrm>
          </p:contentPart>
        </mc:Choice>
        <mc:Fallback>
          <p:pic>
            <p:nvPicPr>
              <p:cNvPr id="9" name="Ink 8">
                <a:extLst>
                  <a:ext uri="{FF2B5EF4-FFF2-40B4-BE49-F238E27FC236}">
                    <a16:creationId xmlns:a16="http://schemas.microsoft.com/office/drawing/2014/main" id="{DD82BEF7-168D-944F-82A3-9AD572C127A5}"/>
                  </a:ext>
                </a:extLst>
              </p:cNvPr>
              <p:cNvPicPr/>
              <p:nvPr/>
            </p:nvPicPr>
            <p:blipFill>
              <a:blip r:embed="rId40"/>
              <a:stretch>
                <a:fillRect/>
              </a:stretch>
            </p:blipFill>
            <p:spPr>
              <a:xfrm>
                <a:off x="2332440" y="1103400"/>
                <a:ext cx="3407760" cy="3444120"/>
              </a:xfrm>
              <a:prstGeom prst="rect">
                <a:avLst/>
              </a:prstGeom>
            </p:spPr>
          </p:pic>
        </mc:Fallback>
      </mc:AlternateContent>
    </p:spTree>
    <p:extLst>
      <p:ext uri="{BB962C8B-B14F-4D97-AF65-F5344CB8AC3E}">
        <p14:creationId xmlns:p14="http://schemas.microsoft.com/office/powerpoint/2010/main" val="1394503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5400"/>
              <a:buFont typeface="Calibri"/>
              <a:buNone/>
            </a:pPr>
            <a:r>
              <a:rPr lang="en" sz="5400"/>
              <a:t>Q4</a:t>
            </a:r>
            <a:endParaRPr/>
          </a:p>
        </p:txBody>
      </p:sp>
      <p:sp>
        <p:nvSpPr>
          <p:cNvPr id="107" name="Google Shape;107;p16"/>
          <p:cNvSpPr txBox="1">
            <a:spLocks noGrp="1"/>
          </p:cNvSpPr>
          <p:nvPr>
            <p:ph type="subTitle" idx="1"/>
          </p:nvPr>
        </p:nvSpPr>
        <p:spPr>
          <a:xfrm>
            <a:off x="729627" y="3172899"/>
            <a:ext cx="7688100" cy="623437"/>
          </a:xfrm>
          <a:prstGeom prst="rect">
            <a:avLst/>
          </a:prstGeom>
          <a:noFill/>
          <a:ln>
            <a:noFill/>
          </a:ln>
        </p:spPr>
        <p:txBody>
          <a:bodyPr spcFirstLastPara="1" wrap="square" lIns="68575" tIns="34275" rIns="68575" bIns="34275" anchor="t" anchorCtr="0">
            <a:normAutofit/>
          </a:bodyPr>
          <a:lstStyle/>
          <a:p>
            <a:pPr marL="0" lvl="0" indent="0">
              <a:lnSpc>
                <a:spcPct val="85000"/>
              </a:lnSpc>
              <a:buClr>
                <a:schemeClr val="lt1"/>
              </a:buClr>
              <a:buSzPts val="2400"/>
            </a:pPr>
            <a:r>
              <a:rPr lang="en-SG"/>
              <a:t>Applications of virtual memory</a:t>
            </a:r>
            <a:endParaRPr lang="en-US"/>
          </a:p>
        </p:txBody>
      </p:sp>
    </p:spTree>
    <p:extLst>
      <p:ext uri="{BB962C8B-B14F-4D97-AF65-F5344CB8AC3E}">
        <p14:creationId xmlns:p14="http://schemas.microsoft.com/office/powerpoint/2010/main" val="2188155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618-4FF0-3441-8B27-036C6E4CDD1B}"/>
              </a:ext>
            </a:extLst>
          </p:cNvPr>
          <p:cNvSpPr>
            <a:spLocks noGrp="1"/>
          </p:cNvSpPr>
          <p:nvPr>
            <p:ph type="title"/>
          </p:nvPr>
        </p:nvSpPr>
        <p:spPr/>
        <p:txBody>
          <a:bodyPr>
            <a:normAutofit fontScale="90000"/>
          </a:bodyPr>
          <a:lstStyle/>
          <a:p>
            <a:r>
              <a:rPr lang="en-US"/>
              <a:t>Q4a</a:t>
            </a:r>
          </a:p>
        </p:txBody>
      </p:sp>
      <p:sp>
        <p:nvSpPr>
          <p:cNvPr id="3" name="Text Placeholder 2">
            <a:extLst>
              <a:ext uri="{FF2B5EF4-FFF2-40B4-BE49-F238E27FC236}">
                <a16:creationId xmlns:a16="http://schemas.microsoft.com/office/drawing/2014/main" id="{7659A7B2-582F-1E4B-87BF-BBCCE5511D7B}"/>
              </a:ext>
            </a:extLst>
          </p:cNvPr>
          <p:cNvSpPr>
            <a:spLocks noGrp="1"/>
          </p:cNvSpPr>
          <p:nvPr>
            <p:ph type="body" idx="1"/>
          </p:nvPr>
        </p:nvSpPr>
        <p:spPr/>
        <p:txBody>
          <a:bodyPr/>
          <a:lstStyle/>
          <a:p>
            <a:pPr marL="146050" indent="0">
              <a:buNone/>
            </a:pPr>
            <a:r>
              <a:rPr lang="en-SG"/>
              <a:t>An application of virtual memory in some OSes (including Linux) is overcommit. When overcommit is enabled, the OS will not allocate pages immediately upon request, but instead only when they are actually used.</a:t>
            </a:r>
          </a:p>
          <a:p>
            <a:pPr marL="146050" indent="0">
              <a:buNone/>
            </a:pPr>
            <a:r>
              <a:rPr lang="en-SG"/>
              <a:t>In Linux, a new memory allocation has its contents initialised to zero. Overcommit allows Linux to defer allocating pages for a memory allocation until the program writes to the memory, (if it ever does).</a:t>
            </a:r>
          </a:p>
          <a:p>
            <a:pPr lvl="0"/>
            <a:r>
              <a:rPr lang="en-SG"/>
              <a:t>How can this be implemented, while allowing reads to be successful?</a:t>
            </a:r>
          </a:p>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A49F81D-AB81-8347-8811-66F230C25F6B}"/>
                  </a:ext>
                </a:extLst>
              </p14:cNvPr>
              <p14:cNvContentPartPr/>
              <p14:nvPr/>
            </p14:nvContentPartPr>
            <p14:xfrm>
              <a:off x="766800" y="1771920"/>
              <a:ext cx="6505920" cy="1100880"/>
            </p14:xfrm>
          </p:contentPart>
        </mc:Choice>
        <mc:Fallback>
          <p:pic>
            <p:nvPicPr>
              <p:cNvPr id="4" name="Ink 3">
                <a:extLst>
                  <a:ext uri="{FF2B5EF4-FFF2-40B4-BE49-F238E27FC236}">
                    <a16:creationId xmlns:a16="http://schemas.microsoft.com/office/drawing/2014/main" id="{0A49F81D-AB81-8347-8811-66F230C25F6B}"/>
                  </a:ext>
                </a:extLst>
              </p:cNvPr>
              <p:cNvPicPr/>
              <p:nvPr/>
            </p:nvPicPr>
            <p:blipFill>
              <a:blip r:embed="rId3"/>
              <a:stretch>
                <a:fillRect/>
              </a:stretch>
            </p:blipFill>
            <p:spPr>
              <a:xfrm>
                <a:off x="757440" y="1762560"/>
                <a:ext cx="6524640" cy="1119600"/>
              </a:xfrm>
              <a:prstGeom prst="rect">
                <a:avLst/>
              </a:prstGeom>
            </p:spPr>
          </p:pic>
        </mc:Fallback>
      </mc:AlternateContent>
    </p:spTree>
    <p:extLst>
      <p:ext uri="{BB962C8B-B14F-4D97-AF65-F5344CB8AC3E}">
        <p14:creationId xmlns:p14="http://schemas.microsoft.com/office/powerpoint/2010/main" val="3060897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618-4FF0-3441-8B27-036C6E4CDD1B}"/>
              </a:ext>
            </a:extLst>
          </p:cNvPr>
          <p:cNvSpPr>
            <a:spLocks noGrp="1"/>
          </p:cNvSpPr>
          <p:nvPr>
            <p:ph type="title"/>
          </p:nvPr>
        </p:nvSpPr>
        <p:spPr/>
        <p:txBody>
          <a:bodyPr>
            <a:normAutofit fontScale="90000"/>
          </a:bodyPr>
          <a:lstStyle/>
          <a:p>
            <a:r>
              <a:rPr lang="en-US"/>
              <a:t>Q4a</a:t>
            </a:r>
          </a:p>
        </p:txBody>
      </p:sp>
      <p:sp>
        <p:nvSpPr>
          <p:cNvPr id="3" name="Text Placeholder 2">
            <a:extLst>
              <a:ext uri="{FF2B5EF4-FFF2-40B4-BE49-F238E27FC236}">
                <a16:creationId xmlns:a16="http://schemas.microsoft.com/office/drawing/2014/main" id="{7659A7B2-582F-1E4B-87BF-BBCCE5511D7B}"/>
              </a:ext>
            </a:extLst>
          </p:cNvPr>
          <p:cNvSpPr>
            <a:spLocks noGrp="1"/>
          </p:cNvSpPr>
          <p:nvPr>
            <p:ph type="body" idx="1"/>
          </p:nvPr>
        </p:nvSpPr>
        <p:spPr/>
        <p:txBody>
          <a:bodyPr/>
          <a:lstStyle/>
          <a:p>
            <a:pPr marL="146050" indent="0">
              <a:buNone/>
            </a:pPr>
            <a:r>
              <a:rPr lang="en-SG"/>
              <a:t>An application of virtual memory in some OSes (including Linux) is overcommit. When overcommit is enabled, the OS will not allocate pages immediately upon request, but instead only when they are actually used.</a:t>
            </a:r>
          </a:p>
          <a:p>
            <a:pPr marL="146050" indent="0">
              <a:buNone/>
            </a:pPr>
            <a:r>
              <a:rPr lang="en-SG"/>
              <a:t>In Linux, a new memory allocation has its contents initialised to zero. Overcommit allows Linux to defer allocating pages for a memory allocation until the program writes to the memory, (if it ever does).</a:t>
            </a:r>
          </a:p>
          <a:p>
            <a:pPr lvl="0"/>
            <a:r>
              <a:rPr lang="en-SG"/>
              <a:t>How can this be implemented, while allowing reads to be successful?</a:t>
            </a:r>
          </a:p>
          <a:p>
            <a:r>
              <a:rPr lang="en-SG"/>
              <a:t>Allocate a single read-only “zero page” that is filled with zeroes. When a program requests for memory, map the new pages to the zero page as a read-only mapping. If the program writes to memory, a segmentation fault/general protection fault will be triggered; at this point, we have to actually allocate a page to the program.</a:t>
            </a:r>
          </a:p>
          <a:p>
            <a:pPr lvl="0"/>
            <a:endParaRPr lang="en-SG"/>
          </a:p>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75727F0-A7D4-BA4C-A2D0-126C9EE612BC}"/>
                  </a:ext>
                </a:extLst>
              </p14:cNvPr>
              <p14:cNvContentPartPr/>
              <p14:nvPr/>
            </p14:nvContentPartPr>
            <p14:xfrm>
              <a:off x="1220400" y="2390400"/>
              <a:ext cx="5986440" cy="1747800"/>
            </p14:xfrm>
          </p:contentPart>
        </mc:Choice>
        <mc:Fallback>
          <p:pic>
            <p:nvPicPr>
              <p:cNvPr id="4" name="Ink 3">
                <a:extLst>
                  <a:ext uri="{FF2B5EF4-FFF2-40B4-BE49-F238E27FC236}">
                    <a16:creationId xmlns:a16="http://schemas.microsoft.com/office/drawing/2014/main" id="{875727F0-A7D4-BA4C-A2D0-126C9EE612BC}"/>
                  </a:ext>
                </a:extLst>
              </p:cNvPr>
              <p:cNvPicPr/>
              <p:nvPr/>
            </p:nvPicPr>
            <p:blipFill>
              <a:blip r:embed="rId3"/>
              <a:stretch>
                <a:fillRect/>
              </a:stretch>
            </p:blipFill>
            <p:spPr>
              <a:xfrm>
                <a:off x="1211040" y="2381040"/>
                <a:ext cx="6005160" cy="1766520"/>
              </a:xfrm>
              <a:prstGeom prst="rect">
                <a:avLst/>
              </a:prstGeom>
            </p:spPr>
          </p:pic>
        </mc:Fallback>
      </mc:AlternateContent>
    </p:spTree>
    <p:extLst>
      <p:ext uri="{BB962C8B-B14F-4D97-AF65-F5344CB8AC3E}">
        <p14:creationId xmlns:p14="http://schemas.microsoft.com/office/powerpoint/2010/main" val="2848476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618-4FF0-3441-8B27-036C6E4CDD1B}"/>
              </a:ext>
            </a:extLst>
          </p:cNvPr>
          <p:cNvSpPr>
            <a:spLocks noGrp="1"/>
          </p:cNvSpPr>
          <p:nvPr>
            <p:ph type="title"/>
          </p:nvPr>
        </p:nvSpPr>
        <p:spPr/>
        <p:txBody>
          <a:bodyPr>
            <a:normAutofit fontScale="90000"/>
          </a:bodyPr>
          <a:lstStyle/>
          <a:p>
            <a:r>
              <a:rPr lang="en-US"/>
              <a:t>Q4b</a:t>
            </a:r>
          </a:p>
        </p:txBody>
      </p:sp>
      <p:sp>
        <p:nvSpPr>
          <p:cNvPr id="3" name="Text Placeholder 2">
            <a:extLst>
              <a:ext uri="{FF2B5EF4-FFF2-40B4-BE49-F238E27FC236}">
                <a16:creationId xmlns:a16="http://schemas.microsoft.com/office/drawing/2014/main" id="{7659A7B2-582F-1E4B-87BF-BBCCE5511D7B}"/>
              </a:ext>
            </a:extLst>
          </p:cNvPr>
          <p:cNvSpPr>
            <a:spLocks noGrp="1"/>
          </p:cNvSpPr>
          <p:nvPr>
            <p:ph type="body" idx="1"/>
          </p:nvPr>
        </p:nvSpPr>
        <p:spPr/>
        <p:txBody>
          <a:bodyPr/>
          <a:lstStyle/>
          <a:p>
            <a:pPr marL="146050" indent="0">
              <a:buNone/>
            </a:pPr>
            <a:r>
              <a:rPr lang="en-SG"/>
              <a:t>Another application of virtual memory is demand paging, which ties in closely with the idea of memory-mapped files (i.e. </a:t>
            </a:r>
            <a:r>
              <a:rPr lang="en-SG" err="1"/>
              <a:t>mmap</a:t>
            </a:r>
            <a:r>
              <a:rPr lang="en-SG"/>
              <a:t>). Memory-mapped files are a natural extension to the idea of a swap file; in a way, we are simply allowing programs to specify the “backing store” for a particular region of memory.</a:t>
            </a:r>
          </a:p>
          <a:p>
            <a:pPr lvl="0"/>
            <a:r>
              <a:rPr lang="en-SG"/>
              <a:t>How can demand-paged (i.e. the file is not read until the program actually reads from the mapped region) memory-mapped files be implemented?</a:t>
            </a:r>
          </a:p>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6DD3756-78DF-4149-BA93-2BD8166C5BF6}"/>
                  </a:ext>
                </a:extLst>
              </p14:cNvPr>
              <p14:cNvContentPartPr/>
              <p14:nvPr/>
            </p14:nvContentPartPr>
            <p14:xfrm>
              <a:off x="799920" y="1636200"/>
              <a:ext cx="5409000" cy="828720"/>
            </p14:xfrm>
          </p:contentPart>
        </mc:Choice>
        <mc:Fallback>
          <p:pic>
            <p:nvPicPr>
              <p:cNvPr id="4" name="Ink 3">
                <a:extLst>
                  <a:ext uri="{FF2B5EF4-FFF2-40B4-BE49-F238E27FC236}">
                    <a16:creationId xmlns:a16="http://schemas.microsoft.com/office/drawing/2014/main" id="{76DD3756-78DF-4149-BA93-2BD8166C5BF6}"/>
                  </a:ext>
                </a:extLst>
              </p:cNvPr>
              <p:cNvPicPr/>
              <p:nvPr/>
            </p:nvPicPr>
            <p:blipFill>
              <a:blip r:embed="rId3"/>
              <a:stretch>
                <a:fillRect/>
              </a:stretch>
            </p:blipFill>
            <p:spPr>
              <a:xfrm>
                <a:off x="790560" y="1626840"/>
                <a:ext cx="5427720" cy="847440"/>
              </a:xfrm>
              <a:prstGeom prst="rect">
                <a:avLst/>
              </a:prstGeom>
            </p:spPr>
          </p:pic>
        </mc:Fallback>
      </mc:AlternateContent>
    </p:spTree>
    <p:extLst>
      <p:ext uri="{BB962C8B-B14F-4D97-AF65-F5344CB8AC3E}">
        <p14:creationId xmlns:p14="http://schemas.microsoft.com/office/powerpoint/2010/main" val="4163036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618-4FF0-3441-8B27-036C6E4CDD1B}"/>
              </a:ext>
            </a:extLst>
          </p:cNvPr>
          <p:cNvSpPr>
            <a:spLocks noGrp="1"/>
          </p:cNvSpPr>
          <p:nvPr>
            <p:ph type="title"/>
          </p:nvPr>
        </p:nvSpPr>
        <p:spPr/>
        <p:txBody>
          <a:bodyPr>
            <a:normAutofit fontScale="90000"/>
          </a:bodyPr>
          <a:lstStyle/>
          <a:p>
            <a:r>
              <a:rPr lang="en-US"/>
              <a:t>Q4b</a:t>
            </a:r>
          </a:p>
        </p:txBody>
      </p:sp>
      <p:sp>
        <p:nvSpPr>
          <p:cNvPr id="3" name="Text Placeholder 2">
            <a:extLst>
              <a:ext uri="{FF2B5EF4-FFF2-40B4-BE49-F238E27FC236}">
                <a16:creationId xmlns:a16="http://schemas.microsoft.com/office/drawing/2014/main" id="{7659A7B2-582F-1E4B-87BF-BBCCE5511D7B}"/>
              </a:ext>
            </a:extLst>
          </p:cNvPr>
          <p:cNvSpPr>
            <a:spLocks noGrp="1"/>
          </p:cNvSpPr>
          <p:nvPr>
            <p:ph type="body" idx="1"/>
          </p:nvPr>
        </p:nvSpPr>
        <p:spPr/>
        <p:txBody>
          <a:bodyPr/>
          <a:lstStyle/>
          <a:p>
            <a:pPr marL="146050" indent="0">
              <a:buNone/>
            </a:pPr>
            <a:r>
              <a:rPr lang="en-SG"/>
              <a:t>Another application of virtual memory is demand paging, which ties in closely with the idea of memory-mapped files (i.e. </a:t>
            </a:r>
            <a:r>
              <a:rPr lang="en-SG" err="1"/>
              <a:t>mmap</a:t>
            </a:r>
            <a:r>
              <a:rPr lang="en-SG"/>
              <a:t>). Memory-mapped files are a natural extension to the idea of a swap file; in a way, we are simply allowing programs to specify the “backing store” for a particular region of memory.</a:t>
            </a:r>
          </a:p>
          <a:p>
            <a:pPr lvl="0"/>
            <a:r>
              <a:rPr lang="en-SG"/>
              <a:t>How can demand-paged (i.e. the file is not read until the program actually reads from the mapped region) memory-mapped files be implemented?</a:t>
            </a:r>
          </a:p>
          <a:p>
            <a:r>
              <a:rPr lang="en-SG"/>
              <a:t>When a program maps a file, simply record the memory region as mapped to the given file, and insert the relevant page table entries as non-resident pages. (Some other tracking structures will likely be needed.) When the program tries to read from the region, a page fault will occur, and the OS can then perform the file read for the page at that point.</a:t>
            </a:r>
          </a:p>
          <a:p>
            <a:pPr lvl="0"/>
            <a:endParaRPr lang="en-SG"/>
          </a:p>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C32BA8E-77DA-B543-95F3-F89B70601EC1}"/>
                  </a:ext>
                </a:extLst>
              </p14:cNvPr>
              <p14:cNvContentPartPr/>
              <p14:nvPr/>
            </p14:nvContentPartPr>
            <p14:xfrm>
              <a:off x="1220400" y="3087000"/>
              <a:ext cx="7206480" cy="536040"/>
            </p14:xfrm>
          </p:contentPart>
        </mc:Choice>
        <mc:Fallback>
          <p:pic>
            <p:nvPicPr>
              <p:cNvPr id="4" name="Ink 3">
                <a:extLst>
                  <a:ext uri="{FF2B5EF4-FFF2-40B4-BE49-F238E27FC236}">
                    <a16:creationId xmlns:a16="http://schemas.microsoft.com/office/drawing/2014/main" id="{AC32BA8E-77DA-B543-95F3-F89B70601EC1}"/>
                  </a:ext>
                </a:extLst>
              </p:cNvPr>
              <p:cNvPicPr/>
              <p:nvPr/>
            </p:nvPicPr>
            <p:blipFill>
              <a:blip r:embed="rId3"/>
              <a:stretch>
                <a:fillRect/>
              </a:stretch>
            </p:blipFill>
            <p:spPr>
              <a:xfrm>
                <a:off x="1211040" y="3077640"/>
                <a:ext cx="7225200" cy="554760"/>
              </a:xfrm>
              <a:prstGeom prst="rect">
                <a:avLst/>
              </a:prstGeom>
            </p:spPr>
          </p:pic>
        </mc:Fallback>
      </mc:AlternateContent>
    </p:spTree>
    <p:extLst>
      <p:ext uri="{BB962C8B-B14F-4D97-AF65-F5344CB8AC3E}">
        <p14:creationId xmlns:p14="http://schemas.microsoft.com/office/powerpoint/2010/main" val="1961887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618-4FF0-3441-8B27-036C6E4CDD1B}"/>
              </a:ext>
            </a:extLst>
          </p:cNvPr>
          <p:cNvSpPr>
            <a:spLocks noGrp="1"/>
          </p:cNvSpPr>
          <p:nvPr>
            <p:ph type="title"/>
          </p:nvPr>
        </p:nvSpPr>
        <p:spPr/>
        <p:txBody>
          <a:bodyPr>
            <a:normAutofit fontScale="90000"/>
          </a:bodyPr>
          <a:lstStyle/>
          <a:p>
            <a:r>
              <a:rPr lang="en-US"/>
              <a:t>Q4c</a:t>
            </a:r>
          </a:p>
        </p:txBody>
      </p:sp>
      <p:sp>
        <p:nvSpPr>
          <p:cNvPr id="3" name="Text Placeholder 2">
            <a:extLst>
              <a:ext uri="{FF2B5EF4-FFF2-40B4-BE49-F238E27FC236}">
                <a16:creationId xmlns:a16="http://schemas.microsoft.com/office/drawing/2014/main" id="{7659A7B2-582F-1E4B-87BF-BBCCE5511D7B}"/>
              </a:ext>
            </a:extLst>
          </p:cNvPr>
          <p:cNvSpPr>
            <a:spLocks noGrp="1"/>
          </p:cNvSpPr>
          <p:nvPr>
            <p:ph type="body" idx="1"/>
          </p:nvPr>
        </p:nvSpPr>
        <p:spPr/>
        <p:txBody>
          <a:bodyPr/>
          <a:lstStyle/>
          <a:p>
            <a:pPr marL="146050" indent="0">
              <a:buNone/>
            </a:pPr>
            <a:r>
              <a:rPr lang="en-SG"/>
              <a:t>Another application of virtual memory is demand paging, which ties in closely with the idea of memory-mapped files (i.e. </a:t>
            </a:r>
            <a:r>
              <a:rPr lang="en-SG" err="1"/>
              <a:t>mmap</a:t>
            </a:r>
            <a:r>
              <a:rPr lang="en-SG"/>
              <a:t>). Memory-mapped files are a natural extension to the idea of a swap file; in a way, we are simply allowing programs to specify the “backing store” for a particular region of memory.</a:t>
            </a:r>
          </a:p>
          <a:p>
            <a:pPr lvl="0"/>
            <a:r>
              <a:rPr lang="en-SG"/>
              <a:t>What are the advantages and disadvantages of using memory-mapped files compared to regular read/write system calls?</a:t>
            </a:r>
          </a:p>
          <a:p>
            <a:endParaRPr lang="en-US"/>
          </a:p>
        </p:txBody>
      </p:sp>
    </p:spTree>
    <p:extLst>
      <p:ext uri="{BB962C8B-B14F-4D97-AF65-F5344CB8AC3E}">
        <p14:creationId xmlns:p14="http://schemas.microsoft.com/office/powerpoint/2010/main" val="2655652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0BD3-28E7-9E4D-803D-75678E5695C6}"/>
              </a:ext>
            </a:extLst>
          </p:cNvPr>
          <p:cNvSpPr>
            <a:spLocks noGrp="1"/>
          </p:cNvSpPr>
          <p:nvPr>
            <p:ph type="title"/>
          </p:nvPr>
        </p:nvSpPr>
        <p:spPr/>
        <p:txBody>
          <a:bodyPr>
            <a:normAutofit fontScale="90000"/>
          </a:bodyPr>
          <a:lstStyle/>
          <a:p>
            <a:r>
              <a:rPr lang="en-US"/>
              <a:t>Q1a: </a:t>
            </a:r>
            <a:r>
              <a:rPr lang="en-SG"/>
              <a:t>OS page fault handler </a:t>
            </a:r>
            <a:endParaRPr lang="en-US"/>
          </a:p>
        </p:txBody>
      </p:sp>
      <p:sp>
        <p:nvSpPr>
          <p:cNvPr id="3" name="Text Placeholder 2">
            <a:extLst>
              <a:ext uri="{FF2B5EF4-FFF2-40B4-BE49-F238E27FC236}">
                <a16:creationId xmlns:a16="http://schemas.microsoft.com/office/drawing/2014/main" id="{8851474C-AD64-CC48-B589-C9A481A67503}"/>
              </a:ext>
            </a:extLst>
          </p:cNvPr>
          <p:cNvSpPr>
            <a:spLocks noGrp="1"/>
          </p:cNvSpPr>
          <p:nvPr>
            <p:ph type="body" idx="1"/>
          </p:nvPr>
        </p:nvSpPr>
        <p:spPr>
          <a:xfrm>
            <a:off x="729450" y="1460025"/>
            <a:ext cx="5229390" cy="2880000"/>
          </a:xfrm>
        </p:spPr>
        <p:txBody>
          <a:bodyPr>
            <a:normAutofit/>
          </a:bodyPr>
          <a:lstStyle/>
          <a:p>
            <a:pPr marL="146050" indent="0">
              <a:buNone/>
            </a:pPr>
            <a:r>
              <a:rPr lang="en-US" b="1"/>
              <a:t>Algorithm for accessing virtual address VA:</a:t>
            </a:r>
          </a:p>
          <a:p>
            <a:pPr marL="146050" indent="0">
              <a:buNone/>
            </a:pPr>
            <a:endParaRPr lang="en-US"/>
          </a:p>
          <a:p>
            <a:pPr marL="146050" indent="0">
              <a:buNone/>
            </a:pPr>
            <a:r>
              <a:rPr lang="en-US"/>
              <a:t>1. [HW] VA is decomposed into &lt;Page#, Offset&gt;</a:t>
            </a:r>
          </a:p>
          <a:p>
            <a:pPr marL="146050" indent="0">
              <a:buNone/>
            </a:pPr>
            <a:r>
              <a:rPr lang="en-US"/>
              <a:t>2. [HW] Search TLB for &lt;Page#&gt;:</a:t>
            </a:r>
          </a:p>
          <a:p>
            <a:pPr marL="146050" indent="0">
              <a:buNone/>
            </a:pPr>
            <a:r>
              <a:rPr lang="en-US"/>
              <a:t>	a. If TLB miss: Check the page table</a:t>
            </a:r>
          </a:p>
          <a:p>
            <a:pPr marL="146050" indent="0">
              <a:buNone/>
            </a:pPr>
            <a:r>
              <a:rPr lang="en-US"/>
              <a:t>3. [HW] Is &lt;Page#&gt; memory resident?</a:t>
            </a:r>
          </a:p>
          <a:p>
            <a:pPr marL="146050" indent="0">
              <a:buNone/>
            </a:pPr>
            <a:r>
              <a:rPr lang="en-US"/>
              <a:t>	a. Non-memory resident: Trap to OS { </a:t>
            </a:r>
            <a:r>
              <a:rPr lang="en-US" b="1" u="sng"/>
              <a:t>Page Fault</a:t>
            </a:r>
            <a:r>
              <a:rPr lang="en-US"/>
              <a:t> }</a:t>
            </a:r>
          </a:p>
          <a:p>
            <a:pPr marL="146050" indent="0">
              <a:buNone/>
            </a:pPr>
            <a:r>
              <a:rPr lang="en-US"/>
              <a:t>4. [HW] Use &lt;Frame#&gt;&lt;Offset&gt; to access physical memory.</a:t>
            </a:r>
          </a:p>
          <a:p>
            <a:pPr marL="146050" indent="0">
              <a:buNone/>
            </a:pPr>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CD08B0F-DEE7-E048-92FA-F955561E2C92}"/>
                  </a:ext>
                </a:extLst>
              </p14:cNvPr>
              <p14:cNvContentPartPr/>
              <p14:nvPr/>
            </p14:nvContentPartPr>
            <p14:xfrm>
              <a:off x="610200" y="1442520"/>
              <a:ext cx="4883400" cy="2019960"/>
            </p14:xfrm>
          </p:contentPart>
        </mc:Choice>
        <mc:Fallback>
          <p:pic>
            <p:nvPicPr>
              <p:cNvPr id="4" name="Ink 3">
                <a:extLst>
                  <a:ext uri="{FF2B5EF4-FFF2-40B4-BE49-F238E27FC236}">
                    <a16:creationId xmlns:a16="http://schemas.microsoft.com/office/drawing/2014/main" id="{DCD08B0F-DEE7-E048-92FA-F955561E2C92}"/>
                  </a:ext>
                </a:extLst>
              </p:cNvPr>
              <p:cNvPicPr/>
              <p:nvPr/>
            </p:nvPicPr>
            <p:blipFill>
              <a:blip r:embed="rId3"/>
              <a:stretch>
                <a:fillRect/>
              </a:stretch>
            </p:blipFill>
            <p:spPr>
              <a:xfrm>
                <a:off x="600840" y="1433160"/>
                <a:ext cx="4902120" cy="2038680"/>
              </a:xfrm>
              <a:prstGeom prst="rect">
                <a:avLst/>
              </a:prstGeom>
            </p:spPr>
          </p:pic>
        </mc:Fallback>
      </mc:AlternateContent>
    </p:spTree>
    <p:extLst>
      <p:ext uri="{BB962C8B-B14F-4D97-AF65-F5344CB8AC3E}">
        <p14:creationId xmlns:p14="http://schemas.microsoft.com/office/powerpoint/2010/main" val="2128503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618-4FF0-3441-8B27-036C6E4CDD1B}"/>
              </a:ext>
            </a:extLst>
          </p:cNvPr>
          <p:cNvSpPr>
            <a:spLocks noGrp="1"/>
          </p:cNvSpPr>
          <p:nvPr>
            <p:ph type="title"/>
          </p:nvPr>
        </p:nvSpPr>
        <p:spPr/>
        <p:txBody>
          <a:bodyPr>
            <a:normAutofit fontScale="90000"/>
          </a:bodyPr>
          <a:lstStyle/>
          <a:p>
            <a:r>
              <a:rPr lang="en-US"/>
              <a:t>Q4c</a:t>
            </a:r>
          </a:p>
        </p:txBody>
      </p:sp>
      <p:sp>
        <p:nvSpPr>
          <p:cNvPr id="3" name="Text Placeholder 2">
            <a:extLst>
              <a:ext uri="{FF2B5EF4-FFF2-40B4-BE49-F238E27FC236}">
                <a16:creationId xmlns:a16="http://schemas.microsoft.com/office/drawing/2014/main" id="{7659A7B2-582F-1E4B-87BF-BBCCE5511D7B}"/>
              </a:ext>
            </a:extLst>
          </p:cNvPr>
          <p:cNvSpPr>
            <a:spLocks noGrp="1"/>
          </p:cNvSpPr>
          <p:nvPr>
            <p:ph type="body" idx="1"/>
          </p:nvPr>
        </p:nvSpPr>
        <p:spPr>
          <a:xfrm>
            <a:off x="729450" y="1460024"/>
            <a:ext cx="7688700" cy="3400734"/>
          </a:xfrm>
        </p:spPr>
        <p:txBody>
          <a:bodyPr>
            <a:normAutofit/>
          </a:bodyPr>
          <a:lstStyle/>
          <a:p>
            <a:pPr marL="146050" indent="0">
              <a:buNone/>
            </a:pPr>
            <a:r>
              <a:rPr lang="en-SG"/>
              <a:t>Another application of virtual memory is demand paging, which ties in closely with the idea of memory-mapped files (i.e. </a:t>
            </a:r>
            <a:r>
              <a:rPr lang="en-SG" err="1"/>
              <a:t>mmap</a:t>
            </a:r>
            <a:r>
              <a:rPr lang="en-SG"/>
              <a:t>). Memory-mapped files are a natural extension to the idea of a swap file; in a way, we are simply allowing programs to specify the “backing store” for a particular region of memory.</a:t>
            </a:r>
          </a:p>
          <a:p>
            <a:pPr lvl="0"/>
            <a:r>
              <a:rPr lang="en-SG" sz="1400"/>
              <a:t>Advantages:</a:t>
            </a:r>
          </a:p>
          <a:p>
            <a:pPr lvl="1"/>
            <a:r>
              <a:rPr lang="en-SG"/>
              <a:t>(For the programmer) The programmer can simply read/write from memory and not have to deal with read/write </a:t>
            </a:r>
            <a:r>
              <a:rPr lang="en-SG" err="1"/>
              <a:t>syscalls</a:t>
            </a:r>
            <a:r>
              <a:rPr lang="en-SG"/>
              <a:t>.</a:t>
            </a:r>
          </a:p>
          <a:p>
            <a:pPr lvl="1"/>
            <a:r>
              <a:rPr lang="en-SG"/>
              <a:t>(For the OS) The OS can easily reclaim those pages in physical memory by simply reusing the pages (if it knows that the pages have not been modified), or by writing the changes back to the file (which can be done even if there is no swap file configured on the system), since it can simply read the pages from the file again if a program reads from the mapped region of memory.</a:t>
            </a:r>
          </a:p>
          <a:p>
            <a:pPr lvl="1"/>
            <a:r>
              <a:rPr lang="en-SG"/>
              <a:t>(For the OS/system as a whole) With read/write </a:t>
            </a:r>
            <a:r>
              <a:rPr lang="en-SG" err="1"/>
              <a:t>syscalls</a:t>
            </a:r>
            <a:r>
              <a:rPr lang="en-SG"/>
              <a:t>, the data is read into memory that is private to the program. If multiple processes read from the same file, the data is duplicated in memory. With memory-mapped files, the OS can simply share the same physical pages across multiple processes, saving physical memory.</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27682E2-68CD-F44F-A7B8-C358544A1FCC}"/>
                  </a:ext>
                </a:extLst>
              </p14:cNvPr>
              <p14:cNvContentPartPr/>
              <p14:nvPr/>
            </p14:nvContentPartPr>
            <p14:xfrm>
              <a:off x="1703160" y="3330000"/>
              <a:ext cx="6542280" cy="985320"/>
            </p14:xfrm>
          </p:contentPart>
        </mc:Choice>
        <mc:Fallback>
          <p:pic>
            <p:nvPicPr>
              <p:cNvPr id="4" name="Ink 3">
                <a:extLst>
                  <a:ext uri="{FF2B5EF4-FFF2-40B4-BE49-F238E27FC236}">
                    <a16:creationId xmlns:a16="http://schemas.microsoft.com/office/drawing/2014/main" id="{127682E2-68CD-F44F-A7B8-C358544A1FCC}"/>
                  </a:ext>
                </a:extLst>
              </p:cNvPr>
              <p:cNvPicPr/>
              <p:nvPr/>
            </p:nvPicPr>
            <p:blipFill>
              <a:blip r:embed="rId3"/>
              <a:stretch>
                <a:fillRect/>
              </a:stretch>
            </p:blipFill>
            <p:spPr>
              <a:xfrm>
                <a:off x="1693800" y="3320640"/>
                <a:ext cx="6561000" cy="1004040"/>
              </a:xfrm>
              <a:prstGeom prst="rect">
                <a:avLst/>
              </a:prstGeom>
            </p:spPr>
          </p:pic>
        </mc:Fallback>
      </mc:AlternateContent>
    </p:spTree>
    <p:extLst>
      <p:ext uri="{BB962C8B-B14F-4D97-AF65-F5344CB8AC3E}">
        <p14:creationId xmlns:p14="http://schemas.microsoft.com/office/powerpoint/2010/main" val="1526679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618-4FF0-3441-8B27-036C6E4CDD1B}"/>
              </a:ext>
            </a:extLst>
          </p:cNvPr>
          <p:cNvSpPr>
            <a:spLocks noGrp="1"/>
          </p:cNvSpPr>
          <p:nvPr>
            <p:ph type="title"/>
          </p:nvPr>
        </p:nvSpPr>
        <p:spPr/>
        <p:txBody>
          <a:bodyPr>
            <a:normAutofit fontScale="90000"/>
          </a:bodyPr>
          <a:lstStyle/>
          <a:p>
            <a:r>
              <a:rPr lang="en-US"/>
              <a:t>Q4c</a:t>
            </a:r>
          </a:p>
        </p:txBody>
      </p:sp>
      <p:sp>
        <p:nvSpPr>
          <p:cNvPr id="3" name="Text Placeholder 2">
            <a:extLst>
              <a:ext uri="{FF2B5EF4-FFF2-40B4-BE49-F238E27FC236}">
                <a16:creationId xmlns:a16="http://schemas.microsoft.com/office/drawing/2014/main" id="{7659A7B2-582F-1E4B-87BF-BBCCE5511D7B}"/>
              </a:ext>
            </a:extLst>
          </p:cNvPr>
          <p:cNvSpPr>
            <a:spLocks noGrp="1"/>
          </p:cNvSpPr>
          <p:nvPr>
            <p:ph type="body" idx="1"/>
          </p:nvPr>
        </p:nvSpPr>
        <p:spPr>
          <a:xfrm>
            <a:off x="729450" y="1460024"/>
            <a:ext cx="7688700" cy="3400734"/>
          </a:xfrm>
        </p:spPr>
        <p:txBody>
          <a:bodyPr>
            <a:normAutofit/>
          </a:bodyPr>
          <a:lstStyle/>
          <a:p>
            <a:pPr marL="146050" indent="0">
              <a:buNone/>
            </a:pPr>
            <a:r>
              <a:rPr lang="en-SG"/>
              <a:t>Another application of virtual memory is demand paging, which ties in closely with the idea of memory-mapped files (i.e. </a:t>
            </a:r>
            <a:r>
              <a:rPr lang="en-SG" err="1"/>
              <a:t>mmap</a:t>
            </a:r>
            <a:r>
              <a:rPr lang="en-SG"/>
              <a:t>). Memory-mapped files are a natural extension to the idea of a swap file; in a way, we are simply allowing programs to specify the “backing store” for a particular region of memory.</a:t>
            </a:r>
          </a:p>
          <a:p>
            <a:pPr lvl="0"/>
            <a:r>
              <a:rPr lang="en-SG" sz="1400"/>
              <a:t>Disadvantages:</a:t>
            </a:r>
          </a:p>
          <a:p>
            <a:pPr lvl="1"/>
            <a:r>
              <a:rPr lang="en-SG"/>
              <a:t>It is generally not possible to return an error from a memory read. If there is an error when reading the mapped file to fulfil a memory read, the program gets a SIGSEGV or SIGBUS, which is much harder to recover from than a failed </a:t>
            </a:r>
            <a:r>
              <a:rPr lang="en-SG" err="1"/>
              <a:t>syscall</a:t>
            </a:r>
            <a:r>
              <a:rPr lang="en-SG"/>
              <a:t>.</a:t>
            </a:r>
          </a:p>
          <a:p>
            <a:pPr lvl="1"/>
            <a:r>
              <a:rPr lang="en-SG"/>
              <a:t>It is also not possible to fulfil memory reads asynchronously. Thus if the file read takes a while, the program will be blocked until the read completes (or fails). (This can be slightly mitigated with the </a:t>
            </a:r>
            <a:r>
              <a:rPr lang="en-SG" err="1"/>
              <a:t>madvise</a:t>
            </a:r>
            <a:r>
              <a:rPr lang="en-SG"/>
              <a:t> </a:t>
            </a:r>
            <a:r>
              <a:rPr lang="en-SG" err="1"/>
              <a:t>syscall</a:t>
            </a:r>
            <a:r>
              <a:rPr lang="en-SG"/>
              <a:t>.)</a:t>
            </a:r>
          </a:p>
        </p:txBody>
      </p:sp>
    </p:spTree>
    <p:extLst>
      <p:ext uri="{BB962C8B-B14F-4D97-AF65-F5344CB8AC3E}">
        <p14:creationId xmlns:p14="http://schemas.microsoft.com/office/powerpoint/2010/main" val="3611389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5400"/>
              <a:buFont typeface="Calibri"/>
              <a:buNone/>
            </a:pPr>
            <a:r>
              <a:rPr lang="en" sz="5400"/>
              <a:t>Optional Q5</a:t>
            </a:r>
            <a:endParaRPr/>
          </a:p>
        </p:txBody>
      </p:sp>
      <p:sp>
        <p:nvSpPr>
          <p:cNvPr id="107" name="Google Shape;107;p16"/>
          <p:cNvSpPr txBox="1">
            <a:spLocks noGrp="1"/>
          </p:cNvSpPr>
          <p:nvPr>
            <p:ph type="subTitle" idx="1"/>
          </p:nvPr>
        </p:nvSpPr>
        <p:spPr>
          <a:xfrm>
            <a:off x="729627" y="3172899"/>
            <a:ext cx="7688100" cy="623437"/>
          </a:xfrm>
          <a:prstGeom prst="rect">
            <a:avLst/>
          </a:prstGeom>
          <a:noFill/>
          <a:ln>
            <a:noFill/>
          </a:ln>
        </p:spPr>
        <p:txBody>
          <a:bodyPr spcFirstLastPara="1" wrap="square" lIns="68575" tIns="34275" rIns="68575" bIns="34275" anchor="t" anchorCtr="0">
            <a:normAutofit/>
          </a:bodyPr>
          <a:lstStyle/>
          <a:p>
            <a:pPr marL="0" lvl="0" indent="0">
              <a:lnSpc>
                <a:spcPct val="85000"/>
              </a:lnSpc>
              <a:buClr>
                <a:schemeClr val="lt1"/>
              </a:buClr>
              <a:buSzPts val="2400"/>
            </a:pPr>
            <a:r>
              <a:rPr lang="en-US"/>
              <a:t>page table structure</a:t>
            </a:r>
          </a:p>
        </p:txBody>
      </p:sp>
    </p:spTree>
    <p:extLst>
      <p:ext uri="{BB962C8B-B14F-4D97-AF65-F5344CB8AC3E}">
        <p14:creationId xmlns:p14="http://schemas.microsoft.com/office/powerpoint/2010/main" val="1293460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618-4FF0-3441-8B27-036C6E4CDD1B}"/>
              </a:ext>
            </a:extLst>
          </p:cNvPr>
          <p:cNvSpPr>
            <a:spLocks noGrp="1"/>
          </p:cNvSpPr>
          <p:nvPr>
            <p:ph type="title"/>
          </p:nvPr>
        </p:nvSpPr>
        <p:spPr/>
        <p:txBody>
          <a:bodyPr>
            <a:normAutofit fontScale="90000"/>
          </a:bodyPr>
          <a:lstStyle/>
          <a:p>
            <a:r>
              <a:rPr lang="en-US"/>
              <a:t>Q5</a:t>
            </a:r>
          </a:p>
        </p:txBody>
      </p:sp>
      <p:sp>
        <p:nvSpPr>
          <p:cNvPr id="3" name="Text Placeholder 2">
            <a:extLst>
              <a:ext uri="{FF2B5EF4-FFF2-40B4-BE49-F238E27FC236}">
                <a16:creationId xmlns:a16="http://schemas.microsoft.com/office/drawing/2014/main" id="{7659A7B2-582F-1E4B-87BF-BBCCE5511D7B}"/>
              </a:ext>
            </a:extLst>
          </p:cNvPr>
          <p:cNvSpPr>
            <a:spLocks noGrp="1"/>
          </p:cNvSpPr>
          <p:nvPr>
            <p:ph type="body" idx="1"/>
          </p:nvPr>
        </p:nvSpPr>
        <p:spPr>
          <a:xfrm>
            <a:off x="729450" y="1460024"/>
            <a:ext cx="7688700" cy="3400734"/>
          </a:xfrm>
        </p:spPr>
        <p:txBody>
          <a:bodyPr>
            <a:normAutofit/>
          </a:bodyPr>
          <a:lstStyle/>
          <a:p>
            <a:pPr marL="146050" indent="0">
              <a:buNone/>
            </a:pPr>
            <a:r>
              <a:rPr lang="en-SG"/>
              <a:t>A computer system has a 36-bit virtual address space with a page size of 8 KB, and 4 bytes per page table entry.</a:t>
            </a:r>
          </a:p>
          <a:p>
            <a:pPr lvl="0"/>
            <a:r>
              <a:rPr lang="en-SG"/>
              <a:t>How many pages are there in the virtual address space?</a:t>
            </a:r>
          </a:p>
          <a:p>
            <a:pPr lvl="1"/>
            <a:r>
              <a:rPr lang="en-SG"/>
              <a:t>A 36-bit virtual address can address 2</a:t>
            </a:r>
            <a:r>
              <a:rPr lang="en-SG" baseline="30000"/>
              <a:t>36</a:t>
            </a:r>
            <a:r>
              <a:rPr lang="en-SG"/>
              <a:t> bytes in a byte addressable machine. Since the size of a page is 8 KB (2</a:t>
            </a:r>
            <a:r>
              <a:rPr lang="en-SG" baseline="30000"/>
              <a:t>13</a:t>
            </a:r>
            <a:r>
              <a:rPr lang="en-SG"/>
              <a:t>), the number of addressable pages is 2</a:t>
            </a:r>
            <a:r>
              <a:rPr lang="en-SG" baseline="30000"/>
              <a:t>36</a:t>
            </a:r>
            <a:r>
              <a:rPr lang="en-SG"/>
              <a:t> / 2</a:t>
            </a:r>
            <a:r>
              <a:rPr lang="en-SG" baseline="30000"/>
              <a:t>13</a:t>
            </a:r>
            <a:r>
              <a:rPr lang="en-SG"/>
              <a:t> = 2</a:t>
            </a:r>
            <a:r>
              <a:rPr lang="en-SG" baseline="30000"/>
              <a:t>23</a:t>
            </a:r>
            <a:r>
              <a:rPr lang="en-SG"/>
              <a:t>.</a:t>
            </a:r>
          </a:p>
          <a:p>
            <a:pPr lvl="0"/>
            <a:r>
              <a:rPr lang="en-SG"/>
              <a:t>What is the maximum size of addressable physical memory in this system?</a:t>
            </a:r>
          </a:p>
          <a:p>
            <a:pPr lvl="1"/>
            <a:r>
              <a:rPr lang="en-SG"/>
              <a:t>Assuming that all 4 bytes in each PTE is used for the frame address, then we can address 2</a:t>
            </a:r>
            <a:r>
              <a:rPr lang="en-SG" baseline="30000"/>
              <a:t>32</a:t>
            </a:r>
            <a:r>
              <a:rPr lang="en-SG"/>
              <a:t> physical frames. Since each frame is 2</a:t>
            </a:r>
            <a:r>
              <a:rPr lang="en-SG" baseline="30000"/>
              <a:t>13</a:t>
            </a:r>
            <a:r>
              <a:rPr lang="en-SG"/>
              <a:t> bytes long, the maximum addressable physical memory size is 2</a:t>
            </a:r>
            <a:r>
              <a:rPr lang="en-SG" baseline="30000"/>
              <a:t>32</a:t>
            </a:r>
            <a:r>
              <a:rPr lang="en-SG"/>
              <a:t> * 2</a:t>
            </a:r>
            <a:r>
              <a:rPr lang="en-SG" baseline="30000"/>
              <a:t>13</a:t>
            </a:r>
            <a:r>
              <a:rPr lang="en-SG"/>
              <a:t> = 2</a:t>
            </a:r>
            <a:r>
              <a:rPr lang="en-SG" baseline="30000"/>
              <a:t>45</a:t>
            </a:r>
            <a:r>
              <a:rPr lang="en-SG"/>
              <a:t> bytes (32 TB).</a:t>
            </a:r>
          </a:p>
        </p:txBody>
      </p:sp>
    </p:spTree>
    <p:extLst>
      <p:ext uri="{BB962C8B-B14F-4D97-AF65-F5344CB8AC3E}">
        <p14:creationId xmlns:p14="http://schemas.microsoft.com/office/powerpoint/2010/main" val="3616062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618-4FF0-3441-8B27-036C6E4CDD1B}"/>
              </a:ext>
            </a:extLst>
          </p:cNvPr>
          <p:cNvSpPr>
            <a:spLocks noGrp="1"/>
          </p:cNvSpPr>
          <p:nvPr>
            <p:ph type="title"/>
          </p:nvPr>
        </p:nvSpPr>
        <p:spPr/>
        <p:txBody>
          <a:bodyPr>
            <a:normAutofit fontScale="90000"/>
          </a:bodyPr>
          <a:lstStyle/>
          <a:p>
            <a:r>
              <a:rPr lang="en-US"/>
              <a:t>Q5</a:t>
            </a:r>
          </a:p>
        </p:txBody>
      </p:sp>
      <p:sp>
        <p:nvSpPr>
          <p:cNvPr id="3" name="Text Placeholder 2">
            <a:extLst>
              <a:ext uri="{FF2B5EF4-FFF2-40B4-BE49-F238E27FC236}">
                <a16:creationId xmlns:a16="http://schemas.microsoft.com/office/drawing/2014/main" id="{7659A7B2-582F-1E4B-87BF-BBCCE5511D7B}"/>
              </a:ext>
            </a:extLst>
          </p:cNvPr>
          <p:cNvSpPr>
            <a:spLocks noGrp="1"/>
          </p:cNvSpPr>
          <p:nvPr>
            <p:ph type="body" idx="1"/>
          </p:nvPr>
        </p:nvSpPr>
        <p:spPr>
          <a:xfrm>
            <a:off x="729450" y="1460024"/>
            <a:ext cx="7688700" cy="3400734"/>
          </a:xfrm>
        </p:spPr>
        <p:txBody>
          <a:bodyPr>
            <a:normAutofit fontScale="92500" lnSpcReduction="10000"/>
          </a:bodyPr>
          <a:lstStyle/>
          <a:p>
            <a:pPr marL="146050" indent="0">
              <a:buNone/>
            </a:pPr>
            <a:r>
              <a:rPr lang="en-SG"/>
              <a:t>A computer system has a 36-bit virtual address space with a page size of 8 KB, and 4 bytes per page table entry.</a:t>
            </a:r>
          </a:p>
          <a:p>
            <a:pPr lvl="0"/>
            <a:r>
              <a:rPr lang="en-SG"/>
              <a:t>If the average process size is 8 GB, would you use a one-level or two-level page table? Why?</a:t>
            </a:r>
          </a:p>
          <a:p>
            <a:pPr lvl="1"/>
            <a:r>
              <a:rPr lang="en-SG" sz="1200"/>
              <a:t>8 GB = 233 bytes. We need to analyse the memory and time requirements of the two paging schemes in order to make a decision. The average process size is considered in the calculations below.</a:t>
            </a:r>
          </a:p>
          <a:p>
            <a:pPr lvl="1"/>
            <a:r>
              <a:rPr lang="en-SG" sz="1200"/>
              <a:t>1-level paging: Since we have 2</a:t>
            </a:r>
            <a:r>
              <a:rPr lang="en-SG" sz="1200" baseline="30000"/>
              <a:t>23</a:t>
            </a:r>
            <a:r>
              <a:rPr lang="en-SG" sz="1200"/>
              <a:t> pages in each virtual address space, and we use 4 bytes per page table entry, the size of the page table will be 2</a:t>
            </a:r>
            <a:r>
              <a:rPr lang="en-SG" sz="1200" baseline="30000"/>
              <a:t>23</a:t>
            </a:r>
            <a:r>
              <a:rPr lang="en-SG" sz="1200"/>
              <a:t> * 2</a:t>
            </a:r>
            <a:r>
              <a:rPr lang="en-SG" sz="1200" baseline="30000"/>
              <a:t>2</a:t>
            </a:r>
            <a:r>
              <a:rPr lang="en-SG" sz="1200"/>
              <a:t> = 2</a:t>
            </a:r>
            <a:r>
              <a:rPr lang="en-SG" sz="1200" baseline="30000"/>
              <a:t>25</a:t>
            </a:r>
            <a:r>
              <a:rPr lang="en-SG" sz="1200"/>
              <a:t> (32 MB). This is 1 / 256 of the process's own memory space, so it is quite costly.</a:t>
            </a:r>
          </a:p>
          <a:p>
            <a:pPr lvl="1"/>
            <a:r>
              <a:rPr lang="en-SG" sz="1200"/>
              <a:t>2-level paging: The single page table will be broken into multiple page tables, and each can fit into a single page. Since we have 8 KB (2</a:t>
            </a:r>
            <a:r>
              <a:rPr lang="en-SG" sz="1200" baseline="30000"/>
              <a:t>13</a:t>
            </a:r>
            <a:r>
              <a:rPr lang="en-SG" sz="1200"/>
              <a:t> B) pages and 4-byte PTEs, each small table can hold 2</a:t>
            </a:r>
            <a:r>
              <a:rPr lang="en-SG" sz="1200" baseline="30000"/>
              <a:t>11</a:t>
            </a:r>
            <a:r>
              <a:rPr lang="en-SG" sz="1200"/>
              <a:t> PTEs. There is a total of 2</a:t>
            </a:r>
            <a:r>
              <a:rPr lang="en-SG" sz="1200" baseline="30000"/>
              <a:t>23</a:t>
            </a:r>
            <a:r>
              <a:rPr lang="en-SG" sz="1200"/>
              <a:t> / 2</a:t>
            </a:r>
            <a:r>
              <a:rPr lang="en-SG" sz="1200" baseline="30000"/>
              <a:t>11</a:t>
            </a:r>
            <a:r>
              <a:rPr lang="en-SG" sz="1200"/>
              <a:t> = 2</a:t>
            </a:r>
            <a:r>
              <a:rPr lang="en-SG" sz="1200" baseline="30000"/>
              <a:t>12</a:t>
            </a:r>
            <a:r>
              <a:rPr lang="en-SG" sz="1200"/>
              <a:t> page tables ➔ the page directory has 2</a:t>
            </a:r>
            <a:r>
              <a:rPr lang="en-SG" sz="1200" baseline="30000"/>
              <a:t>12</a:t>
            </a:r>
            <a:r>
              <a:rPr lang="en-SG" sz="1200"/>
              <a:t> entries. Hence, the virtual address would be divided up as 12 | 11 | 13.</a:t>
            </a:r>
          </a:p>
          <a:p>
            <a:pPr lvl="1"/>
            <a:r>
              <a:rPr lang="en-SG" sz="1200"/>
              <a:t>Since the process' size is only 8 GB (2</a:t>
            </a:r>
            <a:r>
              <a:rPr lang="en-SG" sz="1200" baseline="30000"/>
              <a:t>33</a:t>
            </a:r>
            <a:r>
              <a:rPr lang="en-SG" sz="1200"/>
              <a:t>) ➔ only 2</a:t>
            </a:r>
            <a:r>
              <a:rPr lang="en-SG" sz="1200" baseline="30000"/>
              <a:t>33</a:t>
            </a:r>
            <a:r>
              <a:rPr lang="en-SG" sz="1200"/>
              <a:t> / 2</a:t>
            </a:r>
            <a:r>
              <a:rPr lang="en-SG" sz="1200" baseline="30000"/>
              <a:t>13</a:t>
            </a:r>
            <a:r>
              <a:rPr lang="en-SG" sz="1200"/>
              <a:t> = 2</a:t>
            </a:r>
            <a:r>
              <a:rPr lang="en-SG" sz="1200" baseline="30000"/>
              <a:t>20</a:t>
            </a:r>
            <a:r>
              <a:rPr lang="en-SG" sz="1200"/>
              <a:t> pages. So we only need 2</a:t>
            </a:r>
            <a:r>
              <a:rPr lang="en-SG" sz="1200" baseline="30000"/>
              <a:t>20</a:t>
            </a:r>
            <a:r>
              <a:rPr lang="en-SG" sz="1200"/>
              <a:t> / 2</a:t>
            </a:r>
            <a:r>
              <a:rPr lang="en-SG" sz="1200" baseline="30000"/>
              <a:t>11</a:t>
            </a:r>
            <a:r>
              <a:rPr lang="en-SG" sz="1200"/>
              <a:t> = 2</a:t>
            </a:r>
            <a:r>
              <a:rPr lang="en-SG" sz="1200" baseline="30000"/>
              <a:t>9</a:t>
            </a:r>
            <a:r>
              <a:rPr lang="en-SG" sz="1200"/>
              <a:t> page tables (instead of the full range of 2</a:t>
            </a:r>
            <a:r>
              <a:rPr lang="en-SG" sz="1200" baseline="30000"/>
              <a:t>12</a:t>
            </a:r>
            <a:r>
              <a:rPr lang="en-SG" sz="1200"/>
              <a:t>).</a:t>
            </a:r>
          </a:p>
          <a:p>
            <a:pPr lvl="1"/>
            <a:r>
              <a:rPr lang="en-SG" sz="1200"/>
              <a:t>The total overhead is then (size of page directory) + (total size of page tables) = (2</a:t>
            </a:r>
            <a:r>
              <a:rPr lang="en-SG" sz="1200" baseline="30000"/>
              <a:t>12</a:t>
            </a:r>
            <a:r>
              <a:rPr lang="en-SG" sz="1200"/>
              <a:t> * 4) + (2</a:t>
            </a:r>
            <a:r>
              <a:rPr lang="en-SG" sz="1200" baseline="30000"/>
              <a:t>9</a:t>
            </a:r>
            <a:r>
              <a:rPr lang="en-SG" sz="1200"/>
              <a:t> * 2</a:t>
            </a:r>
            <a:r>
              <a:rPr lang="en-SG" sz="1200" baseline="30000"/>
              <a:t>11</a:t>
            </a:r>
            <a:r>
              <a:rPr lang="en-SG" sz="1200"/>
              <a:t> * 4) = 4112 KB.</a:t>
            </a:r>
          </a:p>
          <a:p>
            <a:pPr lvl="1"/>
            <a:r>
              <a:rPr lang="en-SG" sz="1200"/>
              <a:t>As seen, 2-level paging requires much less space than level 1-paging scheme.</a:t>
            </a:r>
          </a:p>
        </p:txBody>
      </p:sp>
    </p:spTree>
    <p:extLst>
      <p:ext uri="{BB962C8B-B14F-4D97-AF65-F5344CB8AC3E}">
        <p14:creationId xmlns:p14="http://schemas.microsoft.com/office/powerpoint/2010/main" val="982729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6600"/>
              <a:buFont typeface="Calibri"/>
              <a:buNone/>
            </a:pPr>
            <a:r>
              <a:rPr lang="en"/>
              <a:t>Thank you!</a:t>
            </a:r>
            <a:endParaRPr/>
          </a:p>
        </p:txBody>
      </p:sp>
      <p:sp>
        <p:nvSpPr>
          <p:cNvPr id="243" name="Google Shape;243;p38"/>
          <p:cNvSpPr txBox="1">
            <a:spLocks noGrp="1"/>
          </p:cNvSpPr>
          <p:nvPr>
            <p:ph type="subTitle" idx="1"/>
          </p:nvPr>
        </p:nvSpPr>
        <p:spPr>
          <a:xfrm>
            <a:off x="729627" y="3172900"/>
            <a:ext cx="7688100" cy="1033340"/>
          </a:xfrm>
          <a:prstGeom prst="rect">
            <a:avLst/>
          </a:prstGeom>
          <a:noFill/>
          <a:ln>
            <a:noFill/>
          </a:ln>
        </p:spPr>
        <p:txBody>
          <a:bodyPr spcFirstLastPara="1" wrap="square" lIns="68575" tIns="34275" rIns="68575" bIns="34275" anchor="t" anchorCtr="0">
            <a:normAutofit/>
          </a:bodyPr>
          <a:lstStyle/>
          <a:p>
            <a:pPr marL="0" lvl="0" indent="0" algn="l" rtl="0">
              <a:lnSpc>
                <a:spcPct val="85000"/>
              </a:lnSpc>
              <a:spcBef>
                <a:spcPts val="0"/>
              </a:spcBef>
              <a:spcAft>
                <a:spcPts val="0"/>
              </a:spcAft>
              <a:buClr>
                <a:schemeClr val="lt1"/>
              </a:buClr>
              <a:buSzPts val="2400"/>
              <a:buNone/>
            </a:pPr>
            <a:endParaRPr u="sng"/>
          </a:p>
        </p:txBody>
      </p:sp>
    </p:spTree>
    <p:extLst>
      <p:ext uri="{BB962C8B-B14F-4D97-AF65-F5344CB8AC3E}">
        <p14:creationId xmlns:p14="http://schemas.microsoft.com/office/powerpoint/2010/main" val="1815403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D24B-E18E-9E4F-99DA-18E747B771B9}"/>
              </a:ext>
            </a:extLst>
          </p:cNvPr>
          <p:cNvSpPr>
            <a:spLocks noGrp="1"/>
          </p:cNvSpPr>
          <p:nvPr>
            <p:ph type="title"/>
          </p:nvPr>
        </p:nvSpPr>
        <p:spPr/>
        <p:txBody>
          <a:bodyPr>
            <a:normAutofit fontScale="90000"/>
          </a:bodyPr>
          <a:lstStyle/>
          <a:p>
            <a:r>
              <a:rPr lang="en-US"/>
              <a:t>Q1a: </a:t>
            </a:r>
            <a:r>
              <a:rPr lang="en-SG"/>
              <a:t>OS page fault handler </a:t>
            </a:r>
            <a:endParaRPr lang="en-US"/>
          </a:p>
        </p:txBody>
      </p:sp>
      <p:sp>
        <p:nvSpPr>
          <p:cNvPr id="3" name="Text Placeholder 2">
            <a:extLst>
              <a:ext uri="{FF2B5EF4-FFF2-40B4-BE49-F238E27FC236}">
                <a16:creationId xmlns:a16="http://schemas.microsoft.com/office/drawing/2014/main" id="{FEA59657-A05D-0842-8A93-7361B11B3673}"/>
              </a:ext>
            </a:extLst>
          </p:cNvPr>
          <p:cNvSpPr>
            <a:spLocks noGrp="1"/>
          </p:cNvSpPr>
          <p:nvPr>
            <p:ph type="body" idx="1"/>
          </p:nvPr>
        </p:nvSpPr>
        <p:spPr/>
        <p:txBody>
          <a:bodyPr/>
          <a:lstStyle/>
          <a:p>
            <a:pPr marL="146050" indent="0">
              <a:buNone/>
            </a:pPr>
            <a:r>
              <a:rPr lang="en-SG" b="1"/>
              <a:t>Algorithm for Page Fault Handler, given &lt;Page #&gt;:</a:t>
            </a:r>
            <a:endParaRPr lang="en-SG"/>
          </a:p>
          <a:p>
            <a:pPr marL="146050" indent="0">
              <a:buNone/>
            </a:pPr>
            <a:r>
              <a:rPr lang="en-SG"/>
              <a:t>1. [OS] Global/Local replacement, </a:t>
            </a:r>
            <a:r>
              <a:rPr lang="en-SG" u="sng"/>
              <a:t>Replacement algorithm</a:t>
            </a:r>
            <a:r>
              <a:rPr lang="en-SG"/>
              <a:t> applicable here</a:t>
            </a:r>
          </a:p>
          <a:p>
            <a:pPr marL="146050" indent="0">
              <a:buNone/>
            </a:pPr>
            <a:r>
              <a:rPr lang="en-SG"/>
              <a:t>2. [OS] </a:t>
            </a:r>
            <a:r>
              <a:rPr lang="en-SG" u="sng"/>
              <a:t>Write out the page</a:t>
            </a:r>
            <a:r>
              <a:rPr lang="en-SG"/>
              <a:t> to be replaced if needed.</a:t>
            </a:r>
          </a:p>
          <a:p>
            <a:pPr marL="146050" indent="0">
              <a:buNone/>
            </a:pPr>
            <a:r>
              <a:rPr lang="en-SG"/>
              <a:t>3. [OS] Locate the page in </a:t>
            </a:r>
            <a:r>
              <a:rPr lang="en-SG" u="sng"/>
              <a:t>secondary swap pages</a:t>
            </a:r>
            <a:r>
              <a:rPr lang="en-SG"/>
              <a:t>.</a:t>
            </a:r>
          </a:p>
          <a:p>
            <a:pPr marL="146050" indent="0">
              <a:buNone/>
            </a:pPr>
            <a:r>
              <a:rPr lang="en-SG"/>
              <a:t>4. [OS] </a:t>
            </a:r>
            <a:r>
              <a:rPr lang="en-SG" u="sng"/>
              <a:t>Load the page </a:t>
            </a:r>
            <a:r>
              <a:rPr lang="en-SG"/>
              <a:t>into a physical frame.</a:t>
            </a:r>
          </a:p>
          <a:p>
            <a:pPr marL="146050" indent="0">
              <a:buNone/>
            </a:pPr>
            <a:r>
              <a:rPr lang="en-SG"/>
              <a:t>5. [OS] </a:t>
            </a:r>
            <a:r>
              <a:rPr lang="en-SG" u="sng"/>
              <a:t>Update page table entries</a:t>
            </a:r>
            <a:r>
              <a:rPr lang="en-SG"/>
              <a:t>.</a:t>
            </a:r>
          </a:p>
          <a:p>
            <a:pPr marL="146050" indent="0">
              <a:buNone/>
            </a:pPr>
            <a:r>
              <a:rPr lang="en-SG"/>
              <a:t>6. [OS] </a:t>
            </a:r>
            <a:r>
              <a:rPr lang="en-SG" u="sng"/>
              <a:t>Flush</a:t>
            </a:r>
            <a:r>
              <a:rPr lang="en-SG"/>
              <a:t> TLB if needed.</a:t>
            </a:r>
          </a:p>
          <a:p>
            <a:pPr marL="146050" indent="0">
              <a:buNone/>
            </a:pPr>
            <a:r>
              <a:rPr lang="en-SG"/>
              <a:t>7. [OS] </a:t>
            </a:r>
            <a:r>
              <a:rPr lang="en-SG" u="sng"/>
              <a:t>Return </a:t>
            </a:r>
            <a:r>
              <a:rPr lang="en-SG"/>
              <a:t>from Trap</a:t>
            </a:r>
          </a:p>
          <a:p>
            <a:pPr marL="146050" indent="0">
              <a:buNone/>
            </a:pPr>
            <a:endParaRPr lang="en-US"/>
          </a:p>
        </p:txBody>
      </p:sp>
      <p:sp>
        <p:nvSpPr>
          <p:cNvPr id="4" name="TextBox 3">
            <a:extLst>
              <a:ext uri="{FF2B5EF4-FFF2-40B4-BE49-F238E27FC236}">
                <a16:creationId xmlns:a16="http://schemas.microsoft.com/office/drawing/2014/main" id="{231D7EEE-EF3C-2A48-A8F5-2EC613D68B21}"/>
              </a:ext>
            </a:extLst>
          </p:cNvPr>
          <p:cNvSpPr txBox="1"/>
          <p:nvPr/>
        </p:nvSpPr>
        <p:spPr>
          <a:xfrm>
            <a:off x="5128260" y="1524000"/>
            <a:ext cx="3517310" cy="246221"/>
          </a:xfrm>
          <a:prstGeom prst="rect">
            <a:avLst/>
          </a:prstGeom>
          <a:noFill/>
        </p:spPr>
        <p:txBody>
          <a:bodyPr wrap="none" rtlCol="0">
            <a:spAutoFit/>
          </a:bodyPr>
          <a:lstStyle/>
          <a:p>
            <a:r>
              <a:rPr 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in this question, it picks the entry with the smallest page no</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40275FF-973D-4D4D-B33A-7FEF3A9DB6D1}"/>
                  </a:ext>
                </a:extLst>
              </p14:cNvPr>
              <p14:cNvContentPartPr/>
              <p14:nvPr/>
            </p14:nvContentPartPr>
            <p14:xfrm>
              <a:off x="2329200" y="1364040"/>
              <a:ext cx="5199120" cy="2514600"/>
            </p14:xfrm>
          </p:contentPart>
        </mc:Choice>
        <mc:Fallback>
          <p:pic>
            <p:nvPicPr>
              <p:cNvPr id="5" name="Ink 4">
                <a:extLst>
                  <a:ext uri="{FF2B5EF4-FFF2-40B4-BE49-F238E27FC236}">
                    <a16:creationId xmlns:a16="http://schemas.microsoft.com/office/drawing/2014/main" id="{F40275FF-973D-4D4D-B33A-7FEF3A9DB6D1}"/>
                  </a:ext>
                </a:extLst>
              </p:cNvPr>
              <p:cNvPicPr/>
              <p:nvPr/>
            </p:nvPicPr>
            <p:blipFill>
              <a:blip r:embed="rId3"/>
              <a:stretch>
                <a:fillRect/>
              </a:stretch>
            </p:blipFill>
            <p:spPr>
              <a:xfrm>
                <a:off x="2319840" y="1354680"/>
                <a:ext cx="5217840" cy="2533320"/>
              </a:xfrm>
              <a:prstGeom prst="rect">
                <a:avLst/>
              </a:prstGeom>
            </p:spPr>
          </p:pic>
        </mc:Fallback>
      </mc:AlternateContent>
    </p:spTree>
    <p:extLst>
      <p:ext uri="{BB962C8B-B14F-4D97-AF65-F5344CB8AC3E}">
        <p14:creationId xmlns:p14="http://schemas.microsoft.com/office/powerpoint/2010/main" val="243797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EBD6-D658-B640-B9B5-E35788B611DF}"/>
              </a:ext>
            </a:extLst>
          </p:cNvPr>
          <p:cNvSpPr>
            <a:spLocks noGrp="1"/>
          </p:cNvSpPr>
          <p:nvPr>
            <p:ph type="title"/>
          </p:nvPr>
        </p:nvSpPr>
        <p:spPr/>
        <p:txBody>
          <a:bodyPr>
            <a:normAutofit fontScale="90000"/>
          </a:bodyPr>
          <a:lstStyle/>
          <a:p>
            <a:r>
              <a:rPr lang="en-US"/>
              <a:t>Q1b (</a:t>
            </a:r>
            <a:r>
              <a:rPr lang="en-US" err="1"/>
              <a:t>i</a:t>
            </a:r>
            <a:r>
              <a:rPr lang="en-US"/>
              <a:t>): access page 3</a:t>
            </a:r>
          </a:p>
        </p:txBody>
      </p:sp>
      <p:pic>
        <p:nvPicPr>
          <p:cNvPr id="4" name="Picture 3">
            <a:extLst>
              <a:ext uri="{FF2B5EF4-FFF2-40B4-BE49-F238E27FC236}">
                <a16:creationId xmlns:a16="http://schemas.microsoft.com/office/drawing/2014/main" id="{4B4F799B-1508-684B-9730-EAD35A0EED4B}"/>
              </a:ext>
            </a:extLst>
          </p:cNvPr>
          <p:cNvPicPr>
            <a:picLocks noChangeAspect="1"/>
          </p:cNvPicPr>
          <p:nvPr/>
        </p:nvPicPr>
        <p:blipFill>
          <a:blip r:embed="rId2"/>
          <a:stretch>
            <a:fillRect/>
          </a:stretch>
        </p:blipFill>
        <p:spPr>
          <a:xfrm>
            <a:off x="5870790" y="901385"/>
            <a:ext cx="3273210" cy="3232900"/>
          </a:xfrm>
          <a:prstGeom prst="rect">
            <a:avLst/>
          </a:prstGeom>
        </p:spPr>
      </p:pic>
      <p:sp>
        <p:nvSpPr>
          <p:cNvPr id="6" name="Text Placeholder 2">
            <a:extLst>
              <a:ext uri="{FF2B5EF4-FFF2-40B4-BE49-F238E27FC236}">
                <a16:creationId xmlns:a16="http://schemas.microsoft.com/office/drawing/2014/main" id="{EA275730-3E53-C64D-BD59-5155FA5B9502}"/>
              </a:ext>
            </a:extLst>
          </p:cNvPr>
          <p:cNvSpPr>
            <a:spLocks noGrp="1"/>
          </p:cNvSpPr>
          <p:nvPr>
            <p:ph type="body" idx="1"/>
          </p:nvPr>
        </p:nvSpPr>
        <p:spPr>
          <a:xfrm>
            <a:off x="729450" y="1460025"/>
            <a:ext cx="5229390" cy="2880000"/>
          </a:xfrm>
        </p:spPr>
        <p:txBody>
          <a:bodyPr>
            <a:normAutofit/>
          </a:bodyPr>
          <a:lstStyle/>
          <a:p>
            <a:pPr marL="146050" indent="0">
              <a:buNone/>
            </a:pPr>
            <a:r>
              <a:rPr lang="en-US" b="1"/>
              <a:t>Algorithm for accessing virtual address VA:</a:t>
            </a:r>
          </a:p>
          <a:p>
            <a:pPr marL="146050" indent="0">
              <a:buNone/>
            </a:pPr>
            <a:endParaRPr lang="en-US"/>
          </a:p>
          <a:p>
            <a:pPr marL="146050" indent="0">
              <a:buNone/>
            </a:pPr>
            <a:r>
              <a:rPr lang="en-US"/>
              <a:t>1. [HW] VA is decomposed into &lt;Page#, Offset&gt;</a:t>
            </a:r>
          </a:p>
          <a:p>
            <a:pPr marL="146050" indent="0">
              <a:buNone/>
            </a:pPr>
            <a:r>
              <a:rPr lang="en-US"/>
              <a:t>2. [HW] Search TLB for &lt;Page#&gt;:</a:t>
            </a:r>
          </a:p>
          <a:p>
            <a:pPr marL="146050" indent="0">
              <a:buNone/>
            </a:pPr>
            <a:r>
              <a:rPr lang="en-US"/>
              <a:t>	a. If TLB miss: Check the page table</a:t>
            </a:r>
          </a:p>
          <a:p>
            <a:pPr marL="146050" indent="0">
              <a:buNone/>
            </a:pPr>
            <a:r>
              <a:rPr lang="en-US"/>
              <a:t>3. [HW] Is &lt;Page#&gt; memory resident?</a:t>
            </a:r>
          </a:p>
          <a:p>
            <a:pPr marL="146050" indent="0">
              <a:buNone/>
            </a:pPr>
            <a:r>
              <a:rPr lang="en-US"/>
              <a:t>	a. Non-memory resident: Trap to OS { </a:t>
            </a:r>
            <a:r>
              <a:rPr lang="en-US" b="1" u="sng"/>
              <a:t>Page Fault</a:t>
            </a:r>
            <a:r>
              <a:rPr lang="en-US"/>
              <a:t> }</a:t>
            </a:r>
          </a:p>
          <a:p>
            <a:pPr marL="146050" indent="0">
              <a:buNone/>
            </a:pPr>
            <a:r>
              <a:rPr lang="en-US"/>
              <a:t>4. [HW] Use &lt;Frame#&gt;&lt;Offset&gt; to access physical memory.</a:t>
            </a:r>
          </a:p>
          <a:p>
            <a:pPr marL="146050" indent="0">
              <a:buNone/>
            </a:pPr>
            <a:endParaRPr lang="en-US"/>
          </a:p>
        </p:txBody>
      </p:sp>
      <p:grpSp>
        <p:nvGrpSpPr>
          <p:cNvPr id="10" name="Group 9">
            <a:extLst>
              <a:ext uri="{FF2B5EF4-FFF2-40B4-BE49-F238E27FC236}">
                <a16:creationId xmlns:a16="http://schemas.microsoft.com/office/drawing/2014/main" id="{CC3C801D-EE91-024E-AF60-F154E263C441}"/>
              </a:ext>
            </a:extLst>
          </p:cNvPr>
          <p:cNvGrpSpPr/>
          <p:nvPr/>
        </p:nvGrpSpPr>
        <p:grpSpPr>
          <a:xfrm>
            <a:off x="431560" y="2341840"/>
            <a:ext cx="396360" cy="101880"/>
            <a:chOff x="431560" y="2341840"/>
            <a:chExt cx="396360" cy="101880"/>
          </a:xfrm>
        </p:grpSpPr>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7B5D3178-EDEC-914E-9429-FED5C65B146C}"/>
                    </a:ext>
                  </a:extLst>
                </p14:cNvPr>
                <p14:cNvContentPartPr/>
                <p14:nvPr/>
              </p14:nvContentPartPr>
              <p14:xfrm>
                <a:off x="431560" y="2377120"/>
                <a:ext cx="371160" cy="10440"/>
              </p14:xfrm>
            </p:contentPart>
          </mc:Choice>
          <mc:Fallback>
            <p:pic>
              <p:nvPicPr>
                <p:cNvPr id="8" name="Ink 7">
                  <a:extLst>
                    <a:ext uri="{FF2B5EF4-FFF2-40B4-BE49-F238E27FC236}">
                      <a16:creationId xmlns:a16="http://schemas.microsoft.com/office/drawing/2014/main" id="{7B5D3178-EDEC-914E-9429-FED5C65B146C}"/>
                    </a:ext>
                  </a:extLst>
                </p:cNvPr>
                <p:cNvPicPr/>
                <p:nvPr/>
              </p:nvPicPr>
              <p:blipFill>
                <a:blip r:embed="rId4"/>
                <a:stretch>
                  <a:fillRect/>
                </a:stretch>
              </p:blipFill>
              <p:spPr>
                <a:xfrm>
                  <a:off x="416080" y="2361640"/>
                  <a:ext cx="4017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017AA2AA-4676-0C4F-AD8F-444964989CA3}"/>
                    </a:ext>
                  </a:extLst>
                </p14:cNvPr>
                <p14:cNvContentPartPr/>
                <p14:nvPr/>
              </p14:nvContentPartPr>
              <p14:xfrm>
                <a:off x="761680" y="2341840"/>
                <a:ext cx="66240" cy="101880"/>
              </p14:xfrm>
            </p:contentPart>
          </mc:Choice>
          <mc:Fallback>
            <p:pic>
              <p:nvPicPr>
                <p:cNvPr id="9" name="Ink 8">
                  <a:extLst>
                    <a:ext uri="{FF2B5EF4-FFF2-40B4-BE49-F238E27FC236}">
                      <a16:creationId xmlns:a16="http://schemas.microsoft.com/office/drawing/2014/main" id="{017AA2AA-4676-0C4F-AD8F-444964989CA3}"/>
                    </a:ext>
                  </a:extLst>
                </p:cNvPr>
                <p:cNvPicPr/>
                <p:nvPr/>
              </p:nvPicPr>
              <p:blipFill>
                <a:blip r:embed="rId6"/>
                <a:stretch>
                  <a:fillRect/>
                </a:stretch>
              </p:blipFill>
              <p:spPr>
                <a:xfrm>
                  <a:off x="746200" y="2326360"/>
                  <a:ext cx="96840" cy="132480"/>
                </a:xfrm>
                <a:prstGeom prst="rect">
                  <a:avLst/>
                </a:prstGeom>
              </p:spPr>
            </p:pic>
          </mc:Fallback>
        </mc:AlternateContent>
      </p:grpSp>
      <p:grpSp>
        <p:nvGrpSpPr>
          <p:cNvPr id="36" name="Group 35">
            <a:extLst>
              <a:ext uri="{FF2B5EF4-FFF2-40B4-BE49-F238E27FC236}">
                <a16:creationId xmlns:a16="http://schemas.microsoft.com/office/drawing/2014/main" id="{066EBC69-3E63-7F47-9EEF-2B548276D2EE}"/>
              </a:ext>
            </a:extLst>
          </p:cNvPr>
          <p:cNvGrpSpPr/>
          <p:nvPr/>
        </p:nvGrpSpPr>
        <p:grpSpPr>
          <a:xfrm>
            <a:off x="4983400" y="1300360"/>
            <a:ext cx="884160" cy="208440"/>
            <a:chOff x="4983400" y="1300360"/>
            <a:chExt cx="884160" cy="208440"/>
          </a:xfrm>
        </p:grpSpPr>
        <mc:AlternateContent xmlns:mc="http://schemas.openxmlformats.org/markup-compatibility/2006">
          <mc:Choice xmlns:p14="http://schemas.microsoft.com/office/powerpoint/2010/main" Requires="p14">
            <p:contentPart p14:bwMode="auto" r:id="rId7">
              <p14:nvContentPartPr>
                <p14:cNvPr id="24" name="Ink 23">
                  <a:extLst>
                    <a:ext uri="{FF2B5EF4-FFF2-40B4-BE49-F238E27FC236}">
                      <a16:creationId xmlns:a16="http://schemas.microsoft.com/office/drawing/2014/main" id="{B61B08FE-1AB4-AC4F-BBEF-49004B106E9C}"/>
                    </a:ext>
                  </a:extLst>
                </p14:cNvPr>
                <p14:cNvContentPartPr/>
                <p14:nvPr/>
              </p14:nvContentPartPr>
              <p14:xfrm>
                <a:off x="4983400" y="1351120"/>
                <a:ext cx="137520" cy="20520"/>
              </p14:xfrm>
            </p:contentPart>
          </mc:Choice>
          <mc:Fallback>
            <p:pic>
              <p:nvPicPr>
                <p:cNvPr id="24" name="Ink 23">
                  <a:extLst>
                    <a:ext uri="{FF2B5EF4-FFF2-40B4-BE49-F238E27FC236}">
                      <a16:creationId xmlns:a16="http://schemas.microsoft.com/office/drawing/2014/main" id="{B61B08FE-1AB4-AC4F-BBEF-49004B106E9C}"/>
                    </a:ext>
                  </a:extLst>
                </p:cNvPr>
                <p:cNvPicPr/>
                <p:nvPr/>
              </p:nvPicPr>
              <p:blipFill>
                <a:blip r:embed="rId8"/>
                <a:stretch>
                  <a:fillRect/>
                </a:stretch>
              </p:blipFill>
              <p:spPr>
                <a:xfrm>
                  <a:off x="4967920" y="1335907"/>
                  <a:ext cx="168120" cy="50592"/>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D3149102-4381-EA4F-AA13-66B77A7CBBF2}"/>
                    </a:ext>
                  </a:extLst>
                </p14:cNvPr>
                <p14:cNvContentPartPr/>
                <p14:nvPr/>
              </p14:nvContentPartPr>
              <p14:xfrm>
                <a:off x="5064760" y="1361200"/>
                <a:ext cx="15480" cy="147600"/>
              </p14:xfrm>
            </p:contentPart>
          </mc:Choice>
          <mc:Fallback>
            <p:pic>
              <p:nvPicPr>
                <p:cNvPr id="25" name="Ink 24">
                  <a:extLst>
                    <a:ext uri="{FF2B5EF4-FFF2-40B4-BE49-F238E27FC236}">
                      <a16:creationId xmlns:a16="http://schemas.microsoft.com/office/drawing/2014/main" id="{D3149102-4381-EA4F-AA13-66B77A7CBBF2}"/>
                    </a:ext>
                  </a:extLst>
                </p:cNvPr>
                <p:cNvPicPr/>
                <p:nvPr/>
              </p:nvPicPr>
              <p:blipFill>
                <a:blip r:embed="rId10"/>
                <a:stretch>
                  <a:fillRect/>
                </a:stretch>
              </p:blipFill>
              <p:spPr>
                <a:xfrm>
                  <a:off x="5049280" y="1345720"/>
                  <a:ext cx="460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DE72F464-33BF-B44C-BE0C-1517BCC1D609}"/>
                    </a:ext>
                  </a:extLst>
                </p14:cNvPr>
                <p14:cNvContentPartPr/>
                <p14:nvPr/>
              </p14:nvContentPartPr>
              <p14:xfrm>
                <a:off x="5161240" y="1361200"/>
                <a:ext cx="81720" cy="122400"/>
              </p14:xfrm>
            </p:contentPart>
          </mc:Choice>
          <mc:Fallback>
            <p:pic>
              <p:nvPicPr>
                <p:cNvPr id="26" name="Ink 25">
                  <a:extLst>
                    <a:ext uri="{FF2B5EF4-FFF2-40B4-BE49-F238E27FC236}">
                      <a16:creationId xmlns:a16="http://schemas.microsoft.com/office/drawing/2014/main" id="{DE72F464-33BF-B44C-BE0C-1517BCC1D609}"/>
                    </a:ext>
                  </a:extLst>
                </p:cNvPr>
                <p:cNvPicPr/>
                <p:nvPr/>
              </p:nvPicPr>
              <p:blipFill>
                <a:blip r:embed="rId12"/>
                <a:stretch>
                  <a:fillRect/>
                </a:stretch>
              </p:blipFill>
              <p:spPr>
                <a:xfrm>
                  <a:off x="5145760" y="1345674"/>
                  <a:ext cx="112320" cy="15309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0C331E36-F8B3-C54A-ACCE-FC26D9B03830}"/>
                    </a:ext>
                  </a:extLst>
                </p14:cNvPr>
                <p14:cNvContentPartPr/>
                <p14:nvPr/>
              </p14:nvContentPartPr>
              <p14:xfrm>
                <a:off x="5257720" y="1366240"/>
                <a:ext cx="10440" cy="101880"/>
              </p14:xfrm>
            </p:contentPart>
          </mc:Choice>
          <mc:Fallback>
            <p:pic>
              <p:nvPicPr>
                <p:cNvPr id="27" name="Ink 26">
                  <a:extLst>
                    <a:ext uri="{FF2B5EF4-FFF2-40B4-BE49-F238E27FC236}">
                      <a16:creationId xmlns:a16="http://schemas.microsoft.com/office/drawing/2014/main" id="{0C331E36-F8B3-C54A-ACCE-FC26D9B03830}"/>
                    </a:ext>
                  </a:extLst>
                </p:cNvPr>
                <p:cNvPicPr/>
                <p:nvPr/>
              </p:nvPicPr>
              <p:blipFill>
                <a:blip r:embed="rId14"/>
                <a:stretch>
                  <a:fillRect/>
                </a:stretch>
              </p:blipFill>
              <p:spPr>
                <a:xfrm>
                  <a:off x="5242240" y="1350760"/>
                  <a:ext cx="410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Ink 27">
                  <a:extLst>
                    <a:ext uri="{FF2B5EF4-FFF2-40B4-BE49-F238E27FC236}">
                      <a16:creationId xmlns:a16="http://schemas.microsoft.com/office/drawing/2014/main" id="{71F75A75-4DA3-2D41-9E57-8BF56C625F97}"/>
                    </a:ext>
                  </a:extLst>
                </p14:cNvPr>
                <p14:cNvContentPartPr/>
                <p14:nvPr/>
              </p14:nvContentPartPr>
              <p14:xfrm>
                <a:off x="5253040" y="1346440"/>
                <a:ext cx="91080" cy="147240"/>
              </p14:xfrm>
            </p:contentPart>
          </mc:Choice>
          <mc:Fallback>
            <p:pic>
              <p:nvPicPr>
                <p:cNvPr id="28" name="Ink 27">
                  <a:extLst>
                    <a:ext uri="{FF2B5EF4-FFF2-40B4-BE49-F238E27FC236}">
                      <a16:creationId xmlns:a16="http://schemas.microsoft.com/office/drawing/2014/main" id="{71F75A75-4DA3-2D41-9E57-8BF56C625F97}"/>
                    </a:ext>
                  </a:extLst>
                </p:cNvPr>
                <p:cNvPicPr/>
                <p:nvPr/>
              </p:nvPicPr>
              <p:blipFill>
                <a:blip r:embed="rId16"/>
                <a:stretch>
                  <a:fillRect/>
                </a:stretch>
              </p:blipFill>
              <p:spPr>
                <a:xfrm>
                  <a:off x="5237560" y="1330960"/>
                  <a:ext cx="1216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9" name="Ink 28">
                  <a:extLst>
                    <a:ext uri="{FF2B5EF4-FFF2-40B4-BE49-F238E27FC236}">
                      <a16:creationId xmlns:a16="http://schemas.microsoft.com/office/drawing/2014/main" id="{4EF2E282-1018-5C46-9ED6-32DC6A50E8F1}"/>
                    </a:ext>
                  </a:extLst>
                </p14:cNvPr>
                <p14:cNvContentPartPr/>
                <p14:nvPr/>
              </p14:nvContentPartPr>
              <p14:xfrm>
                <a:off x="5430520" y="1330960"/>
                <a:ext cx="101880" cy="127440"/>
              </p14:xfrm>
            </p:contentPart>
          </mc:Choice>
          <mc:Fallback>
            <p:pic>
              <p:nvPicPr>
                <p:cNvPr id="29" name="Ink 28">
                  <a:extLst>
                    <a:ext uri="{FF2B5EF4-FFF2-40B4-BE49-F238E27FC236}">
                      <a16:creationId xmlns:a16="http://schemas.microsoft.com/office/drawing/2014/main" id="{4EF2E282-1018-5C46-9ED6-32DC6A50E8F1}"/>
                    </a:ext>
                  </a:extLst>
                </p:cNvPr>
                <p:cNvPicPr/>
                <p:nvPr/>
              </p:nvPicPr>
              <p:blipFill>
                <a:blip r:embed="rId18"/>
                <a:stretch>
                  <a:fillRect/>
                </a:stretch>
              </p:blipFill>
              <p:spPr>
                <a:xfrm>
                  <a:off x="5415040" y="1315480"/>
                  <a:ext cx="1324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0" name="Ink 29">
                  <a:extLst>
                    <a:ext uri="{FF2B5EF4-FFF2-40B4-BE49-F238E27FC236}">
                      <a16:creationId xmlns:a16="http://schemas.microsoft.com/office/drawing/2014/main" id="{A81B4225-91F2-5C4A-B790-D4C81D346B29}"/>
                    </a:ext>
                  </a:extLst>
                </p14:cNvPr>
                <p14:cNvContentPartPr/>
                <p14:nvPr/>
              </p14:nvContentPartPr>
              <p14:xfrm>
                <a:off x="5572720" y="1381720"/>
                <a:ext cx="5400" cy="56160"/>
              </p14:xfrm>
            </p:contentPart>
          </mc:Choice>
          <mc:Fallback>
            <p:pic>
              <p:nvPicPr>
                <p:cNvPr id="30" name="Ink 29">
                  <a:extLst>
                    <a:ext uri="{FF2B5EF4-FFF2-40B4-BE49-F238E27FC236}">
                      <a16:creationId xmlns:a16="http://schemas.microsoft.com/office/drawing/2014/main" id="{A81B4225-91F2-5C4A-B790-D4C81D346B29}"/>
                    </a:ext>
                  </a:extLst>
                </p:cNvPr>
                <p:cNvPicPr/>
                <p:nvPr/>
              </p:nvPicPr>
              <p:blipFill>
                <a:blip r:embed="rId20"/>
                <a:stretch>
                  <a:fillRect/>
                </a:stretch>
              </p:blipFill>
              <p:spPr>
                <a:xfrm>
                  <a:off x="5557240" y="1366240"/>
                  <a:ext cx="360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1" name="Ink 30">
                  <a:extLst>
                    <a:ext uri="{FF2B5EF4-FFF2-40B4-BE49-F238E27FC236}">
                      <a16:creationId xmlns:a16="http://schemas.microsoft.com/office/drawing/2014/main" id="{D8CCAC5C-7050-734A-9F21-77F53D6BE119}"/>
                    </a:ext>
                  </a:extLst>
                </p14:cNvPr>
                <p14:cNvContentPartPr/>
                <p14:nvPr/>
              </p14:nvContentPartPr>
              <p14:xfrm>
                <a:off x="5577760" y="1300360"/>
                <a:ext cx="10440" cy="15480"/>
              </p14:xfrm>
            </p:contentPart>
          </mc:Choice>
          <mc:Fallback>
            <p:pic>
              <p:nvPicPr>
                <p:cNvPr id="31" name="Ink 30">
                  <a:extLst>
                    <a:ext uri="{FF2B5EF4-FFF2-40B4-BE49-F238E27FC236}">
                      <a16:creationId xmlns:a16="http://schemas.microsoft.com/office/drawing/2014/main" id="{D8CCAC5C-7050-734A-9F21-77F53D6BE119}"/>
                    </a:ext>
                  </a:extLst>
                </p:cNvPr>
                <p:cNvPicPr/>
                <p:nvPr/>
              </p:nvPicPr>
              <p:blipFill>
                <a:blip r:embed="rId22"/>
                <a:stretch>
                  <a:fillRect/>
                </a:stretch>
              </p:blipFill>
              <p:spPr>
                <a:xfrm>
                  <a:off x="5562280" y="1285232"/>
                  <a:ext cx="41040" cy="45385"/>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2" name="Ink 31">
                  <a:extLst>
                    <a:ext uri="{FF2B5EF4-FFF2-40B4-BE49-F238E27FC236}">
                      <a16:creationId xmlns:a16="http://schemas.microsoft.com/office/drawing/2014/main" id="{A90C0487-8BE3-8E4C-9F5B-2388E8C71B50}"/>
                    </a:ext>
                  </a:extLst>
                </p14:cNvPr>
                <p14:cNvContentPartPr/>
                <p14:nvPr/>
              </p14:nvContentPartPr>
              <p14:xfrm>
                <a:off x="5618440" y="1346080"/>
                <a:ext cx="36000" cy="20520"/>
              </p14:xfrm>
            </p:contentPart>
          </mc:Choice>
          <mc:Fallback>
            <p:pic>
              <p:nvPicPr>
                <p:cNvPr id="32" name="Ink 31">
                  <a:extLst>
                    <a:ext uri="{FF2B5EF4-FFF2-40B4-BE49-F238E27FC236}">
                      <a16:creationId xmlns:a16="http://schemas.microsoft.com/office/drawing/2014/main" id="{A90C0487-8BE3-8E4C-9F5B-2388E8C71B50}"/>
                    </a:ext>
                  </a:extLst>
                </p:cNvPr>
                <p:cNvPicPr/>
                <p:nvPr/>
              </p:nvPicPr>
              <p:blipFill>
                <a:blip r:embed="rId24"/>
                <a:stretch>
                  <a:fillRect/>
                </a:stretch>
              </p:blipFill>
              <p:spPr>
                <a:xfrm>
                  <a:off x="5602960" y="1330867"/>
                  <a:ext cx="66600" cy="50592"/>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3" name="Ink 32">
                  <a:extLst>
                    <a:ext uri="{FF2B5EF4-FFF2-40B4-BE49-F238E27FC236}">
                      <a16:creationId xmlns:a16="http://schemas.microsoft.com/office/drawing/2014/main" id="{BDC46D91-50A7-694D-9B8A-17A0E3EED71C}"/>
                    </a:ext>
                  </a:extLst>
                </p14:cNvPr>
                <p14:cNvContentPartPr/>
                <p14:nvPr/>
              </p14:nvContentPartPr>
              <p14:xfrm>
                <a:off x="5623480" y="1305400"/>
                <a:ext cx="51120" cy="163080"/>
              </p14:xfrm>
            </p:contentPart>
          </mc:Choice>
          <mc:Fallback>
            <p:pic>
              <p:nvPicPr>
                <p:cNvPr id="33" name="Ink 32">
                  <a:extLst>
                    <a:ext uri="{FF2B5EF4-FFF2-40B4-BE49-F238E27FC236}">
                      <a16:creationId xmlns:a16="http://schemas.microsoft.com/office/drawing/2014/main" id="{BDC46D91-50A7-694D-9B8A-17A0E3EED71C}"/>
                    </a:ext>
                  </a:extLst>
                </p:cNvPr>
                <p:cNvPicPr/>
                <p:nvPr/>
              </p:nvPicPr>
              <p:blipFill>
                <a:blip r:embed="rId26"/>
                <a:stretch>
                  <a:fillRect/>
                </a:stretch>
              </p:blipFill>
              <p:spPr>
                <a:xfrm>
                  <a:off x="5608000" y="1289920"/>
                  <a:ext cx="817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4" name="Ink 33">
                  <a:extLst>
                    <a:ext uri="{FF2B5EF4-FFF2-40B4-BE49-F238E27FC236}">
                      <a16:creationId xmlns:a16="http://schemas.microsoft.com/office/drawing/2014/main" id="{3EF6A549-1741-FC44-A169-2608FA86E335}"/>
                    </a:ext>
                  </a:extLst>
                </p14:cNvPr>
                <p14:cNvContentPartPr/>
                <p14:nvPr/>
              </p14:nvContentPartPr>
              <p14:xfrm>
                <a:off x="5699440" y="1401880"/>
                <a:ext cx="157680" cy="15480"/>
              </p14:xfrm>
            </p:contentPart>
          </mc:Choice>
          <mc:Fallback>
            <p:pic>
              <p:nvPicPr>
                <p:cNvPr id="34" name="Ink 33">
                  <a:extLst>
                    <a:ext uri="{FF2B5EF4-FFF2-40B4-BE49-F238E27FC236}">
                      <a16:creationId xmlns:a16="http://schemas.microsoft.com/office/drawing/2014/main" id="{3EF6A549-1741-FC44-A169-2608FA86E335}"/>
                    </a:ext>
                  </a:extLst>
                </p:cNvPr>
                <p:cNvPicPr/>
                <p:nvPr/>
              </p:nvPicPr>
              <p:blipFill>
                <a:blip r:embed="rId28"/>
                <a:stretch>
                  <a:fillRect/>
                </a:stretch>
              </p:blipFill>
              <p:spPr>
                <a:xfrm>
                  <a:off x="5683960" y="1386400"/>
                  <a:ext cx="1882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5" name="Ink 34">
                  <a:extLst>
                    <a:ext uri="{FF2B5EF4-FFF2-40B4-BE49-F238E27FC236}">
                      <a16:creationId xmlns:a16="http://schemas.microsoft.com/office/drawing/2014/main" id="{A9BCD0B8-59E8-CA47-B73C-0FEECDD2E713}"/>
                    </a:ext>
                  </a:extLst>
                </p14:cNvPr>
                <p14:cNvContentPartPr/>
                <p14:nvPr/>
              </p14:nvContentPartPr>
              <p14:xfrm>
                <a:off x="5821480" y="1336000"/>
                <a:ext cx="46080" cy="127440"/>
              </p14:xfrm>
            </p:contentPart>
          </mc:Choice>
          <mc:Fallback>
            <p:pic>
              <p:nvPicPr>
                <p:cNvPr id="35" name="Ink 34">
                  <a:extLst>
                    <a:ext uri="{FF2B5EF4-FFF2-40B4-BE49-F238E27FC236}">
                      <a16:creationId xmlns:a16="http://schemas.microsoft.com/office/drawing/2014/main" id="{A9BCD0B8-59E8-CA47-B73C-0FEECDD2E713}"/>
                    </a:ext>
                  </a:extLst>
                </p:cNvPr>
                <p:cNvPicPr/>
                <p:nvPr/>
              </p:nvPicPr>
              <p:blipFill>
                <a:blip r:embed="rId30"/>
                <a:stretch>
                  <a:fillRect/>
                </a:stretch>
              </p:blipFill>
              <p:spPr>
                <a:xfrm>
                  <a:off x="5806000" y="1320520"/>
                  <a:ext cx="76680" cy="15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37" name="Ink 36">
                <a:extLst>
                  <a:ext uri="{FF2B5EF4-FFF2-40B4-BE49-F238E27FC236}">
                    <a16:creationId xmlns:a16="http://schemas.microsoft.com/office/drawing/2014/main" id="{F9D36F63-D897-264D-A3D0-76D6382A2850}"/>
                  </a:ext>
                </a:extLst>
              </p14:cNvPr>
              <p14:cNvContentPartPr/>
              <p14:nvPr/>
            </p14:nvContentPartPr>
            <p14:xfrm>
              <a:off x="3487680" y="931320"/>
              <a:ext cx="3764520" cy="1438920"/>
            </p14:xfrm>
          </p:contentPart>
        </mc:Choice>
        <mc:Fallback>
          <p:pic>
            <p:nvPicPr>
              <p:cNvPr id="37" name="Ink 36">
                <a:extLst>
                  <a:ext uri="{FF2B5EF4-FFF2-40B4-BE49-F238E27FC236}">
                    <a16:creationId xmlns:a16="http://schemas.microsoft.com/office/drawing/2014/main" id="{F9D36F63-D897-264D-A3D0-76D6382A2850}"/>
                  </a:ext>
                </a:extLst>
              </p:cNvPr>
              <p:cNvPicPr/>
              <p:nvPr/>
            </p:nvPicPr>
            <p:blipFill>
              <a:blip r:embed="rId32"/>
              <a:stretch>
                <a:fillRect/>
              </a:stretch>
            </p:blipFill>
            <p:spPr>
              <a:xfrm>
                <a:off x="3478320" y="921960"/>
                <a:ext cx="3783240" cy="1457640"/>
              </a:xfrm>
              <a:prstGeom prst="rect">
                <a:avLst/>
              </a:prstGeom>
            </p:spPr>
          </p:pic>
        </mc:Fallback>
      </mc:AlternateContent>
    </p:spTree>
    <p:extLst>
      <p:ext uri="{BB962C8B-B14F-4D97-AF65-F5344CB8AC3E}">
        <p14:creationId xmlns:p14="http://schemas.microsoft.com/office/powerpoint/2010/main" val="1335942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EBD6-D658-B640-B9B5-E35788B611DF}"/>
              </a:ext>
            </a:extLst>
          </p:cNvPr>
          <p:cNvSpPr>
            <a:spLocks noGrp="1"/>
          </p:cNvSpPr>
          <p:nvPr>
            <p:ph type="title"/>
          </p:nvPr>
        </p:nvSpPr>
        <p:spPr/>
        <p:txBody>
          <a:bodyPr>
            <a:normAutofit fontScale="90000"/>
          </a:bodyPr>
          <a:lstStyle/>
          <a:p>
            <a:r>
              <a:rPr lang="en-US"/>
              <a:t>Q1b (ii): access page 1</a:t>
            </a:r>
          </a:p>
        </p:txBody>
      </p:sp>
      <p:pic>
        <p:nvPicPr>
          <p:cNvPr id="4" name="Picture 3">
            <a:extLst>
              <a:ext uri="{FF2B5EF4-FFF2-40B4-BE49-F238E27FC236}">
                <a16:creationId xmlns:a16="http://schemas.microsoft.com/office/drawing/2014/main" id="{4B4F799B-1508-684B-9730-EAD35A0EED4B}"/>
              </a:ext>
            </a:extLst>
          </p:cNvPr>
          <p:cNvPicPr>
            <a:picLocks noChangeAspect="1"/>
          </p:cNvPicPr>
          <p:nvPr/>
        </p:nvPicPr>
        <p:blipFill>
          <a:blip r:embed="rId2"/>
          <a:stretch>
            <a:fillRect/>
          </a:stretch>
        </p:blipFill>
        <p:spPr>
          <a:xfrm>
            <a:off x="5870790" y="901385"/>
            <a:ext cx="3273210" cy="3232900"/>
          </a:xfrm>
          <a:prstGeom prst="rect">
            <a:avLst/>
          </a:prstGeom>
        </p:spPr>
      </p:pic>
      <p:sp>
        <p:nvSpPr>
          <p:cNvPr id="6" name="Text Placeholder 2">
            <a:extLst>
              <a:ext uri="{FF2B5EF4-FFF2-40B4-BE49-F238E27FC236}">
                <a16:creationId xmlns:a16="http://schemas.microsoft.com/office/drawing/2014/main" id="{EA275730-3E53-C64D-BD59-5155FA5B9502}"/>
              </a:ext>
            </a:extLst>
          </p:cNvPr>
          <p:cNvSpPr>
            <a:spLocks noGrp="1"/>
          </p:cNvSpPr>
          <p:nvPr>
            <p:ph type="body" idx="1"/>
          </p:nvPr>
        </p:nvSpPr>
        <p:spPr>
          <a:xfrm>
            <a:off x="729450" y="1460025"/>
            <a:ext cx="5229390" cy="2880000"/>
          </a:xfrm>
        </p:spPr>
        <p:txBody>
          <a:bodyPr>
            <a:normAutofit/>
          </a:bodyPr>
          <a:lstStyle/>
          <a:p>
            <a:pPr marL="146050" indent="0">
              <a:buNone/>
            </a:pPr>
            <a:r>
              <a:rPr lang="en-US" b="1"/>
              <a:t>Algorithm for accessing virtual address VA:</a:t>
            </a:r>
          </a:p>
          <a:p>
            <a:pPr marL="146050" indent="0">
              <a:buNone/>
            </a:pPr>
            <a:endParaRPr lang="en-US"/>
          </a:p>
          <a:p>
            <a:pPr marL="146050" indent="0">
              <a:buNone/>
            </a:pPr>
            <a:r>
              <a:rPr lang="en-US"/>
              <a:t>1. [HW] VA is decomposed into &lt;Page#, Offset&gt;</a:t>
            </a:r>
          </a:p>
          <a:p>
            <a:pPr marL="146050" indent="0">
              <a:buNone/>
            </a:pPr>
            <a:r>
              <a:rPr lang="en-US"/>
              <a:t>2. [HW] Search TLB for &lt;Page#&gt;:</a:t>
            </a:r>
          </a:p>
          <a:p>
            <a:pPr marL="146050" indent="0">
              <a:buNone/>
            </a:pPr>
            <a:r>
              <a:rPr lang="en-US"/>
              <a:t>	a. If TLB miss: Check the page table</a:t>
            </a:r>
          </a:p>
          <a:p>
            <a:pPr marL="146050" indent="0">
              <a:buNone/>
            </a:pPr>
            <a:r>
              <a:rPr lang="en-US"/>
              <a:t>3. [HW] Is &lt;Page#&gt; memory resident?</a:t>
            </a:r>
          </a:p>
          <a:p>
            <a:pPr marL="146050" indent="0">
              <a:buNone/>
            </a:pPr>
            <a:r>
              <a:rPr lang="en-US"/>
              <a:t>	a. Non-memory resident: Trap to OS { </a:t>
            </a:r>
            <a:r>
              <a:rPr lang="en-US" b="1" u="sng"/>
              <a:t>Page Fault</a:t>
            </a:r>
            <a:r>
              <a:rPr lang="en-US"/>
              <a:t> }</a:t>
            </a:r>
          </a:p>
          <a:p>
            <a:pPr marL="146050" indent="0">
              <a:buNone/>
            </a:pPr>
            <a:r>
              <a:rPr lang="en-US"/>
              <a:t>4. [HW] Use &lt;Frame#&gt;&lt;Offset&gt; to access physical memory.</a:t>
            </a:r>
          </a:p>
          <a:p>
            <a:pPr marL="146050" indent="0">
              <a:buNone/>
            </a:pPr>
            <a:endParaRPr lang="en-US"/>
          </a:p>
        </p:txBody>
      </p:sp>
      <p:grpSp>
        <p:nvGrpSpPr>
          <p:cNvPr id="15" name="Group 14">
            <a:extLst>
              <a:ext uri="{FF2B5EF4-FFF2-40B4-BE49-F238E27FC236}">
                <a16:creationId xmlns:a16="http://schemas.microsoft.com/office/drawing/2014/main" id="{891837DA-5A8A-D743-A96C-4DBC9D3C8F2E}"/>
              </a:ext>
            </a:extLst>
          </p:cNvPr>
          <p:cNvGrpSpPr/>
          <p:nvPr/>
        </p:nvGrpSpPr>
        <p:grpSpPr>
          <a:xfrm>
            <a:off x="5079880" y="1437520"/>
            <a:ext cx="635400" cy="188280"/>
            <a:chOff x="5079880" y="1437520"/>
            <a:chExt cx="635400" cy="18828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453FF20-57C1-0F4C-B417-4CC2CF8221DC}"/>
                    </a:ext>
                  </a:extLst>
                </p14:cNvPr>
                <p14:cNvContentPartPr/>
                <p14:nvPr/>
              </p14:nvContentPartPr>
              <p14:xfrm>
                <a:off x="5079880" y="1498360"/>
                <a:ext cx="122400" cy="5400"/>
              </p14:xfrm>
            </p:contentPart>
          </mc:Choice>
          <mc:Fallback>
            <p:pic>
              <p:nvPicPr>
                <p:cNvPr id="3" name="Ink 2">
                  <a:extLst>
                    <a:ext uri="{FF2B5EF4-FFF2-40B4-BE49-F238E27FC236}">
                      <a16:creationId xmlns:a16="http://schemas.microsoft.com/office/drawing/2014/main" id="{E453FF20-57C1-0F4C-B417-4CC2CF8221DC}"/>
                    </a:ext>
                  </a:extLst>
                </p:cNvPr>
                <p:cNvPicPr/>
                <p:nvPr/>
              </p:nvPicPr>
              <p:blipFill>
                <a:blip r:embed="rId4"/>
                <a:stretch>
                  <a:fillRect/>
                </a:stretch>
              </p:blipFill>
              <p:spPr>
                <a:xfrm>
                  <a:off x="5064400" y="1482880"/>
                  <a:ext cx="153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120473E5-1BAA-DF4C-AB40-94DC30EDD807}"/>
                    </a:ext>
                  </a:extLst>
                </p14:cNvPr>
                <p14:cNvContentPartPr/>
                <p14:nvPr/>
              </p14:nvContentPartPr>
              <p14:xfrm>
                <a:off x="5135680" y="1498360"/>
                <a:ext cx="10440" cy="127440"/>
              </p14:xfrm>
            </p:contentPart>
          </mc:Choice>
          <mc:Fallback>
            <p:pic>
              <p:nvPicPr>
                <p:cNvPr id="5" name="Ink 4">
                  <a:extLst>
                    <a:ext uri="{FF2B5EF4-FFF2-40B4-BE49-F238E27FC236}">
                      <a16:creationId xmlns:a16="http://schemas.microsoft.com/office/drawing/2014/main" id="{120473E5-1BAA-DF4C-AB40-94DC30EDD807}"/>
                    </a:ext>
                  </a:extLst>
                </p:cNvPr>
                <p:cNvPicPr/>
                <p:nvPr/>
              </p:nvPicPr>
              <p:blipFill>
                <a:blip r:embed="rId6"/>
                <a:stretch>
                  <a:fillRect/>
                </a:stretch>
              </p:blipFill>
              <p:spPr>
                <a:xfrm>
                  <a:off x="5120200" y="1482836"/>
                  <a:ext cx="41040" cy="158127"/>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AD7F9E44-2B77-CF43-8AF6-89CBFB1474BF}"/>
                    </a:ext>
                  </a:extLst>
                </p14:cNvPr>
                <p14:cNvContentPartPr/>
                <p14:nvPr/>
              </p14:nvContentPartPr>
              <p14:xfrm>
                <a:off x="5222080" y="1493320"/>
                <a:ext cx="56160" cy="66240"/>
              </p14:xfrm>
            </p:contentPart>
          </mc:Choice>
          <mc:Fallback>
            <p:pic>
              <p:nvPicPr>
                <p:cNvPr id="7" name="Ink 6">
                  <a:extLst>
                    <a:ext uri="{FF2B5EF4-FFF2-40B4-BE49-F238E27FC236}">
                      <a16:creationId xmlns:a16="http://schemas.microsoft.com/office/drawing/2014/main" id="{AD7F9E44-2B77-CF43-8AF6-89CBFB1474BF}"/>
                    </a:ext>
                  </a:extLst>
                </p:cNvPr>
                <p:cNvPicPr/>
                <p:nvPr/>
              </p:nvPicPr>
              <p:blipFill>
                <a:blip r:embed="rId8"/>
                <a:stretch>
                  <a:fillRect/>
                </a:stretch>
              </p:blipFill>
              <p:spPr>
                <a:xfrm>
                  <a:off x="5206699" y="1477840"/>
                  <a:ext cx="86565"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C8FFFF77-4222-FE47-8B5D-6903F9A35A46}"/>
                    </a:ext>
                  </a:extLst>
                </p14:cNvPr>
                <p14:cNvContentPartPr/>
                <p14:nvPr/>
              </p14:nvContentPartPr>
              <p14:xfrm>
                <a:off x="5303440" y="1473160"/>
                <a:ext cx="5400" cy="101880"/>
              </p14:xfrm>
            </p:contentPart>
          </mc:Choice>
          <mc:Fallback>
            <p:pic>
              <p:nvPicPr>
                <p:cNvPr id="8" name="Ink 7">
                  <a:extLst>
                    <a:ext uri="{FF2B5EF4-FFF2-40B4-BE49-F238E27FC236}">
                      <a16:creationId xmlns:a16="http://schemas.microsoft.com/office/drawing/2014/main" id="{C8FFFF77-4222-FE47-8B5D-6903F9A35A46}"/>
                    </a:ext>
                  </a:extLst>
                </p:cNvPr>
                <p:cNvPicPr/>
                <p:nvPr/>
              </p:nvPicPr>
              <p:blipFill>
                <a:blip r:embed="rId10"/>
                <a:stretch>
                  <a:fillRect/>
                </a:stretch>
              </p:blipFill>
              <p:spPr>
                <a:xfrm>
                  <a:off x="5287960" y="1457680"/>
                  <a:ext cx="360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87AEE5A4-C032-1645-AECD-32174EAE1F99}"/>
                    </a:ext>
                  </a:extLst>
                </p14:cNvPr>
                <p14:cNvContentPartPr/>
                <p14:nvPr/>
              </p14:nvContentPartPr>
              <p14:xfrm>
                <a:off x="5298400" y="1462720"/>
                <a:ext cx="66240" cy="111960"/>
              </p14:xfrm>
            </p:contentPart>
          </mc:Choice>
          <mc:Fallback>
            <p:pic>
              <p:nvPicPr>
                <p:cNvPr id="9" name="Ink 8">
                  <a:extLst>
                    <a:ext uri="{FF2B5EF4-FFF2-40B4-BE49-F238E27FC236}">
                      <a16:creationId xmlns:a16="http://schemas.microsoft.com/office/drawing/2014/main" id="{87AEE5A4-C032-1645-AECD-32174EAE1F99}"/>
                    </a:ext>
                  </a:extLst>
                </p:cNvPr>
                <p:cNvPicPr/>
                <p:nvPr/>
              </p:nvPicPr>
              <p:blipFill>
                <a:blip r:embed="rId12"/>
                <a:stretch>
                  <a:fillRect/>
                </a:stretch>
              </p:blipFill>
              <p:spPr>
                <a:xfrm>
                  <a:off x="5283004" y="1447240"/>
                  <a:ext cx="96675"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A1966E4B-1D9F-CA41-8671-6B64C9DA8D88}"/>
                    </a:ext>
                  </a:extLst>
                </p14:cNvPr>
                <p14:cNvContentPartPr/>
                <p14:nvPr/>
              </p14:nvContentPartPr>
              <p14:xfrm>
                <a:off x="5415040" y="1473160"/>
                <a:ext cx="106920" cy="101880"/>
              </p14:xfrm>
            </p:contentPart>
          </mc:Choice>
          <mc:Fallback>
            <p:pic>
              <p:nvPicPr>
                <p:cNvPr id="10" name="Ink 9">
                  <a:extLst>
                    <a:ext uri="{FF2B5EF4-FFF2-40B4-BE49-F238E27FC236}">
                      <a16:creationId xmlns:a16="http://schemas.microsoft.com/office/drawing/2014/main" id="{A1966E4B-1D9F-CA41-8671-6B64C9DA8D88}"/>
                    </a:ext>
                  </a:extLst>
                </p:cNvPr>
                <p:cNvPicPr/>
                <p:nvPr/>
              </p:nvPicPr>
              <p:blipFill>
                <a:blip r:embed="rId14"/>
                <a:stretch>
                  <a:fillRect/>
                </a:stretch>
              </p:blipFill>
              <p:spPr>
                <a:xfrm>
                  <a:off x="5399560" y="1457680"/>
                  <a:ext cx="1375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ACB134DF-1461-7C4E-8C85-9E280B2704CB}"/>
                    </a:ext>
                  </a:extLst>
                </p14:cNvPr>
                <p14:cNvContentPartPr/>
                <p14:nvPr/>
              </p14:nvContentPartPr>
              <p14:xfrm>
                <a:off x="5547160" y="1513840"/>
                <a:ext cx="360" cy="46080"/>
              </p14:xfrm>
            </p:contentPart>
          </mc:Choice>
          <mc:Fallback>
            <p:pic>
              <p:nvPicPr>
                <p:cNvPr id="11" name="Ink 10">
                  <a:extLst>
                    <a:ext uri="{FF2B5EF4-FFF2-40B4-BE49-F238E27FC236}">
                      <a16:creationId xmlns:a16="http://schemas.microsoft.com/office/drawing/2014/main" id="{ACB134DF-1461-7C4E-8C85-9E280B2704CB}"/>
                    </a:ext>
                  </a:extLst>
                </p:cNvPr>
                <p:cNvPicPr/>
                <p:nvPr/>
              </p:nvPicPr>
              <p:blipFill>
                <a:blip r:embed="rId16"/>
                <a:stretch>
                  <a:fillRect/>
                </a:stretch>
              </p:blipFill>
              <p:spPr>
                <a:xfrm>
                  <a:off x="5531680" y="1498360"/>
                  <a:ext cx="309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2048F05A-CE16-0344-BC83-5EEF7A16BB00}"/>
                    </a:ext>
                  </a:extLst>
                </p14:cNvPr>
                <p14:cNvContentPartPr/>
                <p14:nvPr/>
              </p14:nvContentPartPr>
              <p14:xfrm>
                <a:off x="5557240" y="1437520"/>
                <a:ext cx="5400" cy="36000"/>
              </p14:xfrm>
            </p:contentPart>
          </mc:Choice>
          <mc:Fallback>
            <p:pic>
              <p:nvPicPr>
                <p:cNvPr id="12" name="Ink 11">
                  <a:extLst>
                    <a:ext uri="{FF2B5EF4-FFF2-40B4-BE49-F238E27FC236}">
                      <a16:creationId xmlns:a16="http://schemas.microsoft.com/office/drawing/2014/main" id="{2048F05A-CE16-0344-BC83-5EEF7A16BB00}"/>
                    </a:ext>
                  </a:extLst>
                </p:cNvPr>
                <p:cNvPicPr/>
                <p:nvPr/>
              </p:nvPicPr>
              <p:blipFill>
                <a:blip r:embed="rId18"/>
                <a:stretch>
                  <a:fillRect/>
                </a:stretch>
              </p:blipFill>
              <p:spPr>
                <a:xfrm>
                  <a:off x="5541760" y="1422040"/>
                  <a:ext cx="360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E3D0610C-E0DA-0142-AB58-D20682E1F14C}"/>
                    </a:ext>
                  </a:extLst>
                </p14:cNvPr>
                <p14:cNvContentPartPr/>
                <p14:nvPr/>
              </p14:nvContentPartPr>
              <p14:xfrm>
                <a:off x="5597920" y="1468120"/>
                <a:ext cx="41040" cy="101880"/>
              </p14:xfrm>
            </p:contentPart>
          </mc:Choice>
          <mc:Fallback>
            <p:pic>
              <p:nvPicPr>
                <p:cNvPr id="13" name="Ink 12">
                  <a:extLst>
                    <a:ext uri="{FF2B5EF4-FFF2-40B4-BE49-F238E27FC236}">
                      <a16:creationId xmlns:a16="http://schemas.microsoft.com/office/drawing/2014/main" id="{E3D0610C-E0DA-0142-AB58-D20682E1F14C}"/>
                    </a:ext>
                  </a:extLst>
                </p:cNvPr>
                <p:cNvPicPr/>
                <p:nvPr/>
              </p:nvPicPr>
              <p:blipFill>
                <a:blip r:embed="rId20"/>
                <a:stretch>
                  <a:fillRect/>
                </a:stretch>
              </p:blipFill>
              <p:spPr>
                <a:xfrm>
                  <a:off x="5582440" y="1452640"/>
                  <a:ext cx="716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09AD067C-6D05-DC41-96DF-4C1B7D890DBE}"/>
                    </a:ext>
                  </a:extLst>
                </p14:cNvPr>
                <p14:cNvContentPartPr/>
                <p14:nvPr/>
              </p14:nvContentPartPr>
              <p14:xfrm>
                <a:off x="5674240" y="1457680"/>
                <a:ext cx="41040" cy="96840"/>
              </p14:xfrm>
            </p:contentPart>
          </mc:Choice>
          <mc:Fallback>
            <p:pic>
              <p:nvPicPr>
                <p:cNvPr id="14" name="Ink 13">
                  <a:extLst>
                    <a:ext uri="{FF2B5EF4-FFF2-40B4-BE49-F238E27FC236}">
                      <a16:creationId xmlns:a16="http://schemas.microsoft.com/office/drawing/2014/main" id="{09AD067C-6D05-DC41-96DF-4C1B7D890DBE}"/>
                    </a:ext>
                  </a:extLst>
                </p:cNvPr>
                <p:cNvPicPr/>
                <p:nvPr/>
              </p:nvPicPr>
              <p:blipFill>
                <a:blip r:embed="rId22"/>
                <a:stretch>
                  <a:fillRect/>
                </a:stretch>
              </p:blipFill>
              <p:spPr>
                <a:xfrm>
                  <a:off x="5658760" y="1442200"/>
                  <a:ext cx="71640" cy="127440"/>
                </a:xfrm>
                <a:prstGeom prst="rect">
                  <a:avLst/>
                </a:prstGeom>
              </p:spPr>
            </p:pic>
          </mc:Fallback>
        </mc:AlternateContent>
      </p:grpSp>
      <p:grpSp>
        <p:nvGrpSpPr>
          <p:cNvPr id="21" name="Group 20">
            <a:extLst>
              <a:ext uri="{FF2B5EF4-FFF2-40B4-BE49-F238E27FC236}">
                <a16:creationId xmlns:a16="http://schemas.microsoft.com/office/drawing/2014/main" id="{7C3776F4-FCEC-6E43-857B-7B23355CBC5B}"/>
              </a:ext>
            </a:extLst>
          </p:cNvPr>
          <p:cNvGrpSpPr/>
          <p:nvPr/>
        </p:nvGrpSpPr>
        <p:grpSpPr>
          <a:xfrm>
            <a:off x="5852080" y="2763400"/>
            <a:ext cx="76680" cy="152640"/>
            <a:chOff x="5852080" y="2763400"/>
            <a:chExt cx="76680" cy="152640"/>
          </a:xfrm>
        </p:grpSpPr>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9155C7A8-E92E-1C41-82B4-5533C18ADB42}"/>
                    </a:ext>
                  </a:extLst>
                </p14:cNvPr>
                <p14:cNvContentPartPr/>
                <p14:nvPr/>
              </p14:nvContentPartPr>
              <p14:xfrm>
                <a:off x="5852080" y="2763400"/>
                <a:ext cx="76680" cy="5400"/>
              </p14:xfrm>
            </p:contentPart>
          </mc:Choice>
          <mc:Fallback>
            <p:pic>
              <p:nvPicPr>
                <p:cNvPr id="19" name="Ink 18">
                  <a:extLst>
                    <a:ext uri="{FF2B5EF4-FFF2-40B4-BE49-F238E27FC236}">
                      <a16:creationId xmlns:a16="http://schemas.microsoft.com/office/drawing/2014/main" id="{9155C7A8-E92E-1C41-82B4-5533C18ADB42}"/>
                    </a:ext>
                  </a:extLst>
                </p:cNvPr>
                <p:cNvPicPr/>
                <p:nvPr/>
              </p:nvPicPr>
              <p:blipFill>
                <a:blip r:embed="rId24"/>
                <a:stretch>
                  <a:fillRect/>
                </a:stretch>
              </p:blipFill>
              <p:spPr>
                <a:xfrm>
                  <a:off x="5836600" y="2747920"/>
                  <a:ext cx="1072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BB379770-5B36-FA4D-BB3C-8AA88C402CEB}"/>
                    </a:ext>
                  </a:extLst>
                </p14:cNvPr>
                <p14:cNvContentPartPr/>
                <p14:nvPr/>
              </p14:nvContentPartPr>
              <p14:xfrm>
                <a:off x="5862160" y="2768440"/>
                <a:ext cx="56160" cy="147600"/>
              </p14:xfrm>
            </p:contentPart>
          </mc:Choice>
          <mc:Fallback>
            <p:pic>
              <p:nvPicPr>
                <p:cNvPr id="20" name="Ink 19">
                  <a:extLst>
                    <a:ext uri="{FF2B5EF4-FFF2-40B4-BE49-F238E27FC236}">
                      <a16:creationId xmlns:a16="http://schemas.microsoft.com/office/drawing/2014/main" id="{BB379770-5B36-FA4D-BB3C-8AA88C402CEB}"/>
                    </a:ext>
                  </a:extLst>
                </p:cNvPr>
                <p:cNvPicPr/>
                <p:nvPr/>
              </p:nvPicPr>
              <p:blipFill>
                <a:blip r:embed="rId26"/>
                <a:stretch>
                  <a:fillRect/>
                </a:stretch>
              </p:blipFill>
              <p:spPr>
                <a:xfrm>
                  <a:off x="5846779" y="2752998"/>
                  <a:ext cx="86565" cy="17812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DC10BC35-939E-364F-8186-E549D2E9C9A0}"/>
                  </a:ext>
                </a:extLst>
              </p14:cNvPr>
              <p14:cNvContentPartPr/>
              <p14:nvPr/>
            </p14:nvContentPartPr>
            <p14:xfrm>
              <a:off x="9021880" y="2773480"/>
              <a:ext cx="76680" cy="163080"/>
            </p14:xfrm>
          </p:contentPart>
        </mc:Choice>
        <mc:Fallback>
          <p:pic>
            <p:nvPicPr>
              <p:cNvPr id="22" name="Ink 21">
                <a:extLst>
                  <a:ext uri="{FF2B5EF4-FFF2-40B4-BE49-F238E27FC236}">
                    <a16:creationId xmlns:a16="http://schemas.microsoft.com/office/drawing/2014/main" id="{DC10BC35-939E-364F-8186-E549D2E9C9A0}"/>
                  </a:ext>
                </a:extLst>
              </p:cNvPr>
              <p:cNvPicPr/>
              <p:nvPr/>
            </p:nvPicPr>
            <p:blipFill>
              <a:blip r:embed="rId28"/>
              <a:stretch>
                <a:fillRect/>
              </a:stretch>
            </p:blipFill>
            <p:spPr>
              <a:xfrm>
                <a:off x="9006327" y="2757966"/>
                <a:ext cx="107424" cy="193748"/>
              </a:xfrm>
              <a:prstGeom prst="rect">
                <a:avLst/>
              </a:prstGeom>
            </p:spPr>
          </p:pic>
        </mc:Fallback>
      </mc:AlternateContent>
      <p:sp>
        <p:nvSpPr>
          <p:cNvPr id="23" name="TextBox 22">
            <a:extLst>
              <a:ext uri="{FF2B5EF4-FFF2-40B4-BE49-F238E27FC236}">
                <a16:creationId xmlns:a16="http://schemas.microsoft.com/office/drawing/2014/main" id="{488E722D-B009-D841-B1F9-C2CCD36F2341}"/>
              </a:ext>
            </a:extLst>
          </p:cNvPr>
          <p:cNvSpPr txBox="1"/>
          <p:nvPr/>
        </p:nvSpPr>
        <p:spPr>
          <a:xfrm>
            <a:off x="4715612" y="2322249"/>
            <a:ext cx="1136108" cy="553998"/>
          </a:xfrm>
          <a:prstGeom prst="rect">
            <a:avLst/>
          </a:prstGeom>
          <a:noFill/>
        </p:spPr>
        <p:txBody>
          <a:bodyPr wrap="square" rtlCol="0">
            <a:spAutoFit/>
          </a:bodyPr>
          <a:lstStyle/>
          <a:p>
            <a:r>
              <a:rPr lang="en-US" sz="1000">
                <a:solidFill>
                  <a:schemeClr val="accent5">
                    <a:lumMod val="60000"/>
                    <a:lumOff val="40000"/>
                  </a:schemeClr>
                </a:solidFill>
                <a:latin typeface="Lato" panose="020F0502020204030203" pitchFamily="34" charset="0"/>
                <a:ea typeface="Lato" panose="020F0502020204030203" pitchFamily="34" charset="0"/>
                <a:cs typeface="Lato" panose="020F0502020204030203" pitchFamily="34" charset="0"/>
              </a:rPr>
              <a:t>TLB will be updated to contain this PTE</a:t>
            </a:r>
          </a:p>
        </p:txBody>
      </p:sp>
      <p:grpSp>
        <p:nvGrpSpPr>
          <p:cNvPr id="18" name="Group 17">
            <a:extLst>
              <a:ext uri="{FF2B5EF4-FFF2-40B4-BE49-F238E27FC236}">
                <a16:creationId xmlns:a16="http://schemas.microsoft.com/office/drawing/2014/main" id="{9FBF830C-DF4C-5C40-819A-45D84C805723}"/>
              </a:ext>
            </a:extLst>
          </p:cNvPr>
          <p:cNvGrpSpPr/>
          <p:nvPr/>
        </p:nvGrpSpPr>
        <p:grpSpPr>
          <a:xfrm>
            <a:off x="6149080" y="1625440"/>
            <a:ext cx="345600" cy="208800"/>
            <a:chOff x="6149080" y="1625440"/>
            <a:chExt cx="345600" cy="208800"/>
          </a:xfrm>
        </p:grpSpPr>
        <mc:AlternateContent xmlns:mc="http://schemas.openxmlformats.org/markup-compatibility/2006">
          <mc:Choice xmlns:p14="http://schemas.microsoft.com/office/powerpoint/2010/main" Requires="p14">
            <p:contentPart p14:bwMode="auto" r:id="rId29">
              <p14:nvContentPartPr>
                <p14:cNvPr id="16" name="Ink 15">
                  <a:extLst>
                    <a:ext uri="{FF2B5EF4-FFF2-40B4-BE49-F238E27FC236}">
                      <a16:creationId xmlns:a16="http://schemas.microsoft.com/office/drawing/2014/main" id="{3D1D46EB-FF17-654B-A135-EF232A26C4B1}"/>
                    </a:ext>
                  </a:extLst>
                </p14:cNvPr>
                <p14:cNvContentPartPr/>
                <p14:nvPr/>
              </p14:nvContentPartPr>
              <p14:xfrm>
                <a:off x="6149080" y="1625440"/>
                <a:ext cx="234000" cy="208800"/>
              </p14:xfrm>
            </p:contentPart>
          </mc:Choice>
          <mc:Fallback>
            <p:pic>
              <p:nvPicPr>
                <p:cNvPr id="16" name="Ink 15">
                  <a:extLst>
                    <a:ext uri="{FF2B5EF4-FFF2-40B4-BE49-F238E27FC236}">
                      <a16:creationId xmlns:a16="http://schemas.microsoft.com/office/drawing/2014/main" id="{3D1D46EB-FF17-654B-A135-EF232A26C4B1}"/>
                    </a:ext>
                  </a:extLst>
                </p:cNvPr>
                <p:cNvPicPr/>
                <p:nvPr/>
              </p:nvPicPr>
              <p:blipFill>
                <a:blip r:embed="rId30"/>
                <a:stretch>
                  <a:fillRect/>
                </a:stretch>
              </p:blipFill>
              <p:spPr>
                <a:xfrm>
                  <a:off x="6133600" y="1609960"/>
                  <a:ext cx="2646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Ink 16">
                  <a:extLst>
                    <a:ext uri="{FF2B5EF4-FFF2-40B4-BE49-F238E27FC236}">
                      <a16:creationId xmlns:a16="http://schemas.microsoft.com/office/drawing/2014/main" id="{DB64123E-5EE8-4E42-8902-F1630D46509F}"/>
                    </a:ext>
                  </a:extLst>
                </p14:cNvPr>
                <p14:cNvContentPartPr/>
                <p14:nvPr/>
              </p14:nvContentPartPr>
              <p14:xfrm>
                <a:off x="6479200" y="1651000"/>
                <a:ext cx="15480" cy="178200"/>
              </p14:xfrm>
            </p:contentPart>
          </mc:Choice>
          <mc:Fallback>
            <p:pic>
              <p:nvPicPr>
                <p:cNvPr id="17" name="Ink 16">
                  <a:extLst>
                    <a:ext uri="{FF2B5EF4-FFF2-40B4-BE49-F238E27FC236}">
                      <a16:creationId xmlns:a16="http://schemas.microsoft.com/office/drawing/2014/main" id="{DB64123E-5EE8-4E42-8902-F1630D46509F}"/>
                    </a:ext>
                  </a:extLst>
                </p:cNvPr>
                <p:cNvPicPr/>
                <p:nvPr/>
              </p:nvPicPr>
              <p:blipFill>
                <a:blip r:embed="rId32"/>
                <a:stretch>
                  <a:fillRect/>
                </a:stretch>
              </p:blipFill>
              <p:spPr>
                <a:xfrm>
                  <a:off x="6463720" y="1635520"/>
                  <a:ext cx="46080" cy="208800"/>
                </a:xfrm>
                <a:prstGeom prst="rect">
                  <a:avLst/>
                </a:prstGeom>
              </p:spPr>
            </p:pic>
          </mc:Fallback>
        </mc:AlternateContent>
      </p:grpSp>
      <p:grpSp>
        <p:nvGrpSpPr>
          <p:cNvPr id="26" name="Group 25">
            <a:extLst>
              <a:ext uri="{FF2B5EF4-FFF2-40B4-BE49-F238E27FC236}">
                <a16:creationId xmlns:a16="http://schemas.microsoft.com/office/drawing/2014/main" id="{965F83A3-4997-1E40-951F-5D27ECBE103A}"/>
              </a:ext>
            </a:extLst>
          </p:cNvPr>
          <p:cNvGrpSpPr/>
          <p:nvPr/>
        </p:nvGrpSpPr>
        <p:grpSpPr>
          <a:xfrm>
            <a:off x="6977080" y="1605280"/>
            <a:ext cx="371520" cy="254160"/>
            <a:chOff x="6977080" y="1605280"/>
            <a:chExt cx="371520" cy="254160"/>
          </a:xfrm>
        </p:grpSpPr>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8B506AB5-18DF-084B-AC90-7289AEC8D614}"/>
                    </a:ext>
                  </a:extLst>
                </p14:cNvPr>
                <p14:cNvContentPartPr/>
                <p14:nvPr/>
              </p14:nvContentPartPr>
              <p14:xfrm>
                <a:off x="6977080" y="1605280"/>
                <a:ext cx="244080" cy="218880"/>
              </p14:xfrm>
            </p:contentPart>
          </mc:Choice>
          <mc:Fallback>
            <p:pic>
              <p:nvPicPr>
                <p:cNvPr id="24" name="Ink 23">
                  <a:extLst>
                    <a:ext uri="{FF2B5EF4-FFF2-40B4-BE49-F238E27FC236}">
                      <a16:creationId xmlns:a16="http://schemas.microsoft.com/office/drawing/2014/main" id="{8B506AB5-18DF-084B-AC90-7289AEC8D614}"/>
                    </a:ext>
                  </a:extLst>
                </p:cNvPr>
                <p:cNvPicPr/>
                <p:nvPr/>
              </p:nvPicPr>
              <p:blipFill>
                <a:blip r:embed="rId34"/>
                <a:stretch>
                  <a:fillRect/>
                </a:stretch>
              </p:blipFill>
              <p:spPr>
                <a:xfrm>
                  <a:off x="6961600" y="1589800"/>
                  <a:ext cx="27468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6264685E-A46E-AA44-BF21-1E1F30ADF3B0}"/>
                    </a:ext>
                  </a:extLst>
                </p14:cNvPr>
                <p14:cNvContentPartPr/>
                <p14:nvPr/>
              </p14:nvContentPartPr>
              <p14:xfrm>
                <a:off x="7312600" y="1630480"/>
                <a:ext cx="36000" cy="228960"/>
              </p14:xfrm>
            </p:contentPart>
          </mc:Choice>
          <mc:Fallback>
            <p:pic>
              <p:nvPicPr>
                <p:cNvPr id="25" name="Ink 24">
                  <a:extLst>
                    <a:ext uri="{FF2B5EF4-FFF2-40B4-BE49-F238E27FC236}">
                      <a16:creationId xmlns:a16="http://schemas.microsoft.com/office/drawing/2014/main" id="{6264685E-A46E-AA44-BF21-1E1F30ADF3B0}"/>
                    </a:ext>
                  </a:extLst>
                </p:cNvPr>
                <p:cNvPicPr/>
                <p:nvPr/>
              </p:nvPicPr>
              <p:blipFill>
                <a:blip r:embed="rId36"/>
                <a:stretch>
                  <a:fillRect/>
                </a:stretch>
              </p:blipFill>
              <p:spPr>
                <a:xfrm>
                  <a:off x="7297120" y="1615000"/>
                  <a:ext cx="66600" cy="259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B94F5D87-A852-614F-A07A-81F2F1BBD676}"/>
                  </a:ext>
                </a:extLst>
              </p14:cNvPr>
              <p14:cNvContentPartPr/>
              <p14:nvPr/>
            </p14:nvContentPartPr>
            <p14:xfrm>
              <a:off x="634680" y="1092240"/>
              <a:ext cx="7726320" cy="2361960"/>
            </p14:xfrm>
          </p:contentPart>
        </mc:Choice>
        <mc:Fallback>
          <p:pic>
            <p:nvPicPr>
              <p:cNvPr id="27" name="Ink 26">
                <a:extLst>
                  <a:ext uri="{FF2B5EF4-FFF2-40B4-BE49-F238E27FC236}">
                    <a16:creationId xmlns:a16="http://schemas.microsoft.com/office/drawing/2014/main" id="{B94F5D87-A852-614F-A07A-81F2F1BBD676}"/>
                  </a:ext>
                </a:extLst>
              </p:cNvPr>
              <p:cNvPicPr/>
              <p:nvPr/>
            </p:nvPicPr>
            <p:blipFill>
              <a:blip r:embed="rId38"/>
              <a:stretch>
                <a:fillRect/>
              </a:stretch>
            </p:blipFill>
            <p:spPr>
              <a:xfrm>
                <a:off x="625320" y="1082880"/>
                <a:ext cx="7745040" cy="2380680"/>
              </a:xfrm>
              <a:prstGeom prst="rect">
                <a:avLst/>
              </a:prstGeom>
            </p:spPr>
          </p:pic>
        </mc:Fallback>
      </mc:AlternateContent>
    </p:spTree>
    <p:extLst>
      <p:ext uri="{BB962C8B-B14F-4D97-AF65-F5344CB8AC3E}">
        <p14:creationId xmlns:p14="http://schemas.microsoft.com/office/powerpoint/2010/main" val="2816427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EBD6-D658-B640-B9B5-E35788B611DF}"/>
              </a:ext>
            </a:extLst>
          </p:cNvPr>
          <p:cNvSpPr>
            <a:spLocks noGrp="1"/>
          </p:cNvSpPr>
          <p:nvPr>
            <p:ph type="title"/>
          </p:nvPr>
        </p:nvSpPr>
        <p:spPr/>
        <p:txBody>
          <a:bodyPr>
            <a:normAutofit fontScale="90000"/>
          </a:bodyPr>
          <a:lstStyle/>
          <a:p>
            <a:r>
              <a:rPr lang="en-US"/>
              <a:t>Q1b (iii): access page 5</a:t>
            </a:r>
          </a:p>
        </p:txBody>
      </p:sp>
      <p:pic>
        <p:nvPicPr>
          <p:cNvPr id="4" name="Picture 3">
            <a:extLst>
              <a:ext uri="{FF2B5EF4-FFF2-40B4-BE49-F238E27FC236}">
                <a16:creationId xmlns:a16="http://schemas.microsoft.com/office/drawing/2014/main" id="{4B4F799B-1508-684B-9730-EAD35A0EED4B}"/>
              </a:ext>
            </a:extLst>
          </p:cNvPr>
          <p:cNvPicPr>
            <a:picLocks noChangeAspect="1"/>
          </p:cNvPicPr>
          <p:nvPr/>
        </p:nvPicPr>
        <p:blipFill>
          <a:blip r:embed="rId2"/>
          <a:stretch>
            <a:fillRect/>
          </a:stretch>
        </p:blipFill>
        <p:spPr>
          <a:xfrm>
            <a:off x="5870790" y="901385"/>
            <a:ext cx="3273210" cy="3232900"/>
          </a:xfrm>
          <a:prstGeom prst="rect">
            <a:avLst/>
          </a:prstGeom>
        </p:spPr>
      </p:pic>
      <p:sp>
        <p:nvSpPr>
          <p:cNvPr id="6" name="Text Placeholder 2">
            <a:extLst>
              <a:ext uri="{FF2B5EF4-FFF2-40B4-BE49-F238E27FC236}">
                <a16:creationId xmlns:a16="http://schemas.microsoft.com/office/drawing/2014/main" id="{EA275730-3E53-C64D-BD59-5155FA5B9502}"/>
              </a:ext>
            </a:extLst>
          </p:cNvPr>
          <p:cNvSpPr>
            <a:spLocks noGrp="1"/>
          </p:cNvSpPr>
          <p:nvPr>
            <p:ph type="body" idx="1"/>
          </p:nvPr>
        </p:nvSpPr>
        <p:spPr>
          <a:xfrm>
            <a:off x="729450" y="1460025"/>
            <a:ext cx="5229390" cy="2880000"/>
          </a:xfrm>
        </p:spPr>
        <p:txBody>
          <a:bodyPr>
            <a:normAutofit/>
          </a:bodyPr>
          <a:lstStyle/>
          <a:p>
            <a:pPr marL="146050" indent="0">
              <a:buNone/>
            </a:pPr>
            <a:r>
              <a:rPr lang="en-US" b="1"/>
              <a:t>Algorithm for accessing virtual address VA:</a:t>
            </a:r>
          </a:p>
          <a:p>
            <a:pPr marL="146050" indent="0">
              <a:buNone/>
            </a:pPr>
            <a:endParaRPr lang="en-US"/>
          </a:p>
          <a:p>
            <a:pPr marL="146050" indent="0">
              <a:buNone/>
            </a:pPr>
            <a:r>
              <a:rPr lang="en-US"/>
              <a:t>1. [HW] VA is decomposed into &lt;Page#, Offset&gt;</a:t>
            </a:r>
          </a:p>
          <a:p>
            <a:pPr marL="146050" indent="0">
              <a:buNone/>
            </a:pPr>
            <a:r>
              <a:rPr lang="en-US"/>
              <a:t>2. [HW] Search TLB for &lt;Page#&gt;:</a:t>
            </a:r>
          </a:p>
          <a:p>
            <a:pPr marL="146050" indent="0">
              <a:buNone/>
            </a:pPr>
            <a:r>
              <a:rPr lang="en-US"/>
              <a:t>	a. If TLB miss: Check the page table</a:t>
            </a:r>
          </a:p>
          <a:p>
            <a:pPr marL="146050" indent="0">
              <a:buNone/>
            </a:pPr>
            <a:r>
              <a:rPr lang="en-US"/>
              <a:t>3. [HW] Is &lt;Page#&gt; memory resident?</a:t>
            </a:r>
          </a:p>
          <a:p>
            <a:pPr marL="146050" indent="0">
              <a:buNone/>
            </a:pPr>
            <a:r>
              <a:rPr lang="en-US"/>
              <a:t>	a. Non-memory resident: Trap to OS { </a:t>
            </a:r>
            <a:r>
              <a:rPr lang="en-US" b="1" u="sng"/>
              <a:t>Page Fault</a:t>
            </a:r>
            <a:r>
              <a:rPr lang="en-US"/>
              <a:t> }</a:t>
            </a:r>
          </a:p>
          <a:p>
            <a:pPr marL="146050" indent="0">
              <a:buNone/>
            </a:pPr>
            <a:r>
              <a:rPr lang="en-US"/>
              <a:t>4. [HW] Use &lt;Frame#&gt;&lt;Offset&gt; to access physical memory.</a:t>
            </a:r>
          </a:p>
          <a:p>
            <a:pPr marL="146050" indent="0">
              <a:buNone/>
            </a:pPr>
            <a:endParaRPr lang="en-US"/>
          </a:p>
        </p:txBody>
      </p:sp>
      <p:grpSp>
        <p:nvGrpSpPr>
          <p:cNvPr id="7" name="Group 6">
            <a:extLst>
              <a:ext uri="{FF2B5EF4-FFF2-40B4-BE49-F238E27FC236}">
                <a16:creationId xmlns:a16="http://schemas.microsoft.com/office/drawing/2014/main" id="{0D84A532-9FF5-9344-AF6F-949C641D6277}"/>
              </a:ext>
            </a:extLst>
          </p:cNvPr>
          <p:cNvGrpSpPr/>
          <p:nvPr/>
        </p:nvGrpSpPr>
        <p:grpSpPr>
          <a:xfrm>
            <a:off x="5862160" y="3484840"/>
            <a:ext cx="91800" cy="173160"/>
            <a:chOff x="5862160" y="3484840"/>
            <a:chExt cx="91800" cy="17316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8B8687B-5DE9-854C-BBB1-6390624E9BFE}"/>
                    </a:ext>
                  </a:extLst>
                </p14:cNvPr>
                <p14:cNvContentPartPr/>
                <p14:nvPr/>
              </p14:nvContentPartPr>
              <p14:xfrm>
                <a:off x="5867200" y="3489880"/>
                <a:ext cx="86760" cy="8280"/>
              </p14:xfrm>
            </p:contentPart>
          </mc:Choice>
          <mc:Fallback>
            <p:pic>
              <p:nvPicPr>
                <p:cNvPr id="3" name="Ink 2">
                  <a:extLst>
                    <a:ext uri="{FF2B5EF4-FFF2-40B4-BE49-F238E27FC236}">
                      <a16:creationId xmlns:a16="http://schemas.microsoft.com/office/drawing/2014/main" id="{C8B8687B-5DE9-854C-BBB1-6390624E9BFE}"/>
                    </a:ext>
                  </a:extLst>
                </p:cNvPr>
                <p:cNvPicPr/>
                <p:nvPr/>
              </p:nvPicPr>
              <p:blipFill>
                <a:blip r:embed="rId4"/>
                <a:stretch>
                  <a:fillRect/>
                </a:stretch>
              </p:blipFill>
              <p:spPr>
                <a:xfrm>
                  <a:off x="5851655" y="3474400"/>
                  <a:ext cx="117488"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FBD5EE4-FF9D-154F-9E76-6240940F2E15}"/>
                    </a:ext>
                  </a:extLst>
                </p14:cNvPr>
                <p14:cNvContentPartPr/>
                <p14:nvPr/>
              </p14:nvContentPartPr>
              <p14:xfrm>
                <a:off x="5862160" y="3484840"/>
                <a:ext cx="61200" cy="173160"/>
              </p14:xfrm>
            </p:contentPart>
          </mc:Choice>
          <mc:Fallback>
            <p:pic>
              <p:nvPicPr>
                <p:cNvPr id="5" name="Ink 4">
                  <a:extLst>
                    <a:ext uri="{FF2B5EF4-FFF2-40B4-BE49-F238E27FC236}">
                      <a16:creationId xmlns:a16="http://schemas.microsoft.com/office/drawing/2014/main" id="{3FBD5EE4-FF9D-154F-9E76-6240940F2E15}"/>
                    </a:ext>
                  </a:extLst>
                </p:cNvPr>
                <p:cNvPicPr/>
                <p:nvPr/>
              </p:nvPicPr>
              <p:blipFill>
                <a:blip r:embed="rId6"/>
                <a:stretch>
                  <a:fillRect/>
                </a:stretch>
              </p:blipFill>
              <p:spPr>
                <a:xfrm>
                  <a:off x="5846771" y="3469360"/>
                  <a:ext cx="91621" cy="203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5493AF92-82AC-3545-B7C7-93CE28F86961}"/>
                  </a:ext>
                </a:extLst>
              </p14:cNvPr>
              <p14:cNvContentPartPr/>
              <p14:nvPr/>
            </p14:nvContentPartPr>
            <p14:xfrm>
              <a:off x="9026920" y="3505000"/>
              <a:ext cx="86760" cy="157680"/>
            </p14:xfrm>
          </p:contentPart>
        </mc:Choice>
        <mc:Fallback>
          <p:pic>
            <p:nvPicPr>
              <p:cNvPr id="8" name="Ink 7">
                <a:extLst>
                  <a:ext uri="{FF2B5EF4-FFF2-40B4-BE49-F238E27FC236}">
                    <a16:creationId xmlns:a16="http://schemas.microsoft.com/office/drawing/2014/main" id="{5493AF92-82AC-3545-B7C7-93CE28F86961}"/>
                  </a:ext>
                </a:extLst>
              </p:cNvPr>
              <p:cNvPicPr/>
              <p:nvPr/>
            </p:nvPicPr>
            <p:blipFill>
              <a:blip r:embed="rId8"/>
              <a:stretch>
                <a:fillRect/>
              </a:stretch>
            </p:blipFill>
            <p:spPr>
              <a:xfrm>
                <a:off x="9011440" y="3489520"/>
                <a:ext cx="1173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EDE49D7C-6B67-ED45-BE08-62FF141DE896}"/>
                  </a:ext>
                </a:extLst>
              </p14:cNvPr>
              <p14:cNvContentPartPr/>
              <p14:nvPr/>
            </p14:nvContentPartPr>
            <p14:xfrm>
              <a:off x="605160" y="1087920"/>
              <a:ext cx="7726680" cy="2660760"/>
            </p14:xfrm>
          </p:contentPart>
        </mc:Choice>
        <mc:Fallback>
          <p:pic>
            <p:nvPicPr>
              <p:cNvPr id="14" name="Ink 13">
                <a:extLst>
                  <a:ext uri="{FF2B5EF4-FFF2-40B4-BE49-F238E27FC236}">
                    <a16:creationId xmlns:a16="http://schemas.microsoft.com/office/drawing/2014/main" id="{EDE49D7C-6B67-ED45-BE08-62FF141DE896}"/>
                  </a:ext>
                </a:extLst>
              </p:cNvPr>
              <p:cNvPicPr/>
              <p:nvPr/>
            </p:nvPicPr>
            <p:blipFill>
              <a:blip r:embed="rId10"/>
              <a:stretch>
                <a:fillRect/>
              </a:stretch>
            </p:blipFill>
            <p:spPr>
              <a:xfrm>
                <a:off x="595800" y="1078560"/>
                <a:ext cx="7745400" cy="2679480"/>
              </a:xfrm>
              <a:prstGeom prst="rect">
                <a:avLst/>
              </a:prstGeom>
            </p:spPr>
          </p:pic>
        </mc:Fallback>
      </mc:AlternateContent>
    </p:spTree>
    <p:extLst>
      <p:ext uri="{BB962C8B-B14F-4D97-AF65-F5344CB8AC3E}">
        <p14:creationId xmlns:p14="http://schemas.microsoft.com/office/powerpoint/2010/main" val="2509186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EBD6-D658-B640-B9B5-E35788B611DF}"/>
              </a:ext>
            </a:extLst>
          </p:cNvPr>
          <p:cNvSpPr>
            <a:spLocks noGrp="1"/>
          </p:cNvSpPr>
          <p:nvPr>
            <p:ph type="title"/>
          </p:nvPr>
        </p:nvSpPr>
        <p:spPr/>
        <p:txBody>
          <a:bodyPr>
            <a:normAutofit fontScale="90000"/>
          </a:bodyPr>
          <a:lstStyle/>
          <a:p>
            <a:r>
              <a:rPr lang="en-US"/>
              <a:t>Q1b (iii): access page 5</a:t>
            </a:r>
          </a:p>
        </p:txBody>
      </p:sp>
      <p:pic>
        <p:nvPicPr>
          <p:cNvPr id="4" name="Picture 3">
            <a:extLst>
              <a:ext uri="{FF2B5EF4-FFF2-40B4-BE49-F238E27FC236}">
                <a16:creationId xmlns:a16="http://schemas.microsoft.com/office/drawing/2014/main" id="{4B4F799B-1508-684B-9730-EAD35A0EED4B}"/>
              </a:ext>
            </a:extLst>
          </p:cNvPr>
          <p:cNvPicPr>
            <a:picLocks noChangeAspect="1"/>
          </p:cNvPicPr>
          <p:nvPr/>
        </p:nvPicPr>
        <p:blipFill>
          <a:blip r:embed="rId2"/>
          <a:stretch>
            <a:fillRect/>
          </a:stretch>
        </p:blipFill>
        <p:spPr>
          <a:xfrm>
            <a:off x="5870790" y="901385"/>
            <a:ext cx="3273210" cy="3232900"/>
          </a:xfrm>
          <a:prstGeom prst="rect">
            <a:avLst/>
          </a:prstGeom>
        </p:spPr>
      </p:pic>
      <p:sp>
        <p:nvSpPr>
          <p:cNvPr id="8" name="Text Placeholder 2">
            <a:extLst>
              <a:ext uri="{FF2B5EF4-FFF2-40B4-BE49-F238E27FC236}">
                <a16:creationId xmlns:a16="http://schemas.microsoft.com/office/drawing/2014/main" id="{903415B6-60C5-EC43-88FC-F9D9139C4FE5}"/>
              </a:ext>
            </a:extLst>
          </p:cNvPr>
          <p:cNvSpPr>
            <a:spLocks noGrp="1"/>
          </p:cNvSpPr>
          <p:nvPr>
            <p:ph type="body" idx="1"/>
          </p:nvPr>
        </p:nvSpPr>
        <p:spPr>
          <a:xfrm>
            <a:off x="729450" y="1460025"/>
            <a:ext cx="4475010" cy="2880000"/>
          </a:xfrm>
        </p:spPr>
        <p:txBody>
          <a:bodyPr/>
          <a:lstStyle/>
          <a:p>
            <a:pPr marL="146050" indent="0">
              <a:buNone/>
            </a:pPr>
            <a:r>
              <a:rPr lang="en-SG" b="1"/>
              <a:t>Algorithm for Page Fault Handler, given &lt;Page #&gt;:</a:t>
            </a:r>
            <a:endParaRPr lang="en-SG"/>
          </a:p>
          <a:p>
            <a:pPr marL="146050" indent="0">
              <a:buNone/>
            </a:pPr>
            <a:r>
              <a:rPr lang="en-SG"/>
              <a:t>1. [OS] Global/Local replacement, </a:t>
            </a:r>
            <a:r>
              <a:rPr lang="en-SG" u="sng"/>
              <a:t>Replacement algorithm</a:t>
            </a:r>
            <a:r>
              <a:rPr lang="en-SG"/>
              <a:t> applicable here</a:t>
            </a:r>
          </a:p>
          <a:p>
            <a:pPr marL="146050" indent="0">
              <a:buNone/>
            </a:pPr>
            <a:r>
              <a:rPr lang="en-SG"/>
              <a:t>2. [OS] </a:t>
            </a:r>
            <a:r>
              <a:rPr lang="en-SG" u="sng"/>
              <a:t>Write out the page</a:t>
            </a:r>
            <a:r>
              <a:rPr lang="en-SG"/>
              <a:t> to be replaced if needed.</a:t>
            </a:r>
          </a:p>
          <a:p>
            <a:pPr marL="146050" indent="0">
              <a:buNone/>
            </a:pPr>
            <a:r>
              <a:rPr lang="en-SG"/>
              <a:t>3. [OS] Locate the page in </a:t>
            </a:r>
            <a:r>
              <a:rPr lang="en-SG" u="sng"/>
              <a:t>secondary swap pages</a:t>
            </a:r>
            <a:r>
              <a:rPr lang="en-SG"/>
              <a:t>.</a:t>
            </a:r>
          </a:p>
          <a:p>
            <a:pPr marL="146050" indent="0">
              <a:buNone/>
            </a:pPr>
            <a:r>
              <a:rPr lang="en-SG"/>
              <a:t>4. [OS] </a:t>
            </a:r>
            <a:r>
              <a:rPr lang="en-SG" u="sng"/>
              <a:t>Load the page </a:t>
            </a:r>
            <a:r>
              <a:rPr lang="en-SG"/>
              <a:t>into a physical frame.</a:t>
            </a:r>
          </a:p>
          <a:p>
            <a:pPr marL="146050" indent="0">
              <a:buNone/>
            </a:pPr>
            <a:r>
              <a:rPr lang="en-SG"/>
              <a:t>5. [OS] </a:t>
            </a:r>
            <a:r>
              <a:rPr lang="en-SG" u="sng"/>
              <a:t>Update page table entries</a:t>
            </a:r>
            <a:r>
              <a:rPr lang="en-SG"/>
              <a:t>.</a:t>
            </a:r>
          </a:p>
          <a:p>
            <a:pPr marL="146050" indent="0">
              <a:buNone/>
            </a:pPr>
            <a:r>
              <a:rPr lang="en-SG"/>
              <a:t>6. [OS] </a:t>
            </a:r>
            <a:r>
              <a:rPr lang="en-SG" u="sng"/>
              <a:t>Flush</a:t>
            </a:r>
            <a:r>
              <a:rPr lang="en-SG"/>
              <a:t> TLB if needed.</a:t>
            </a:r>
          </a:p>
          <a:p>
            <a:pPr marL="146050" indent="0">
              <a:buNone/>
            </a:pPr>
            <a:r>
              <a:rPr lang="en-SG"/>
              <a:t>7. [OS] </a:t>
            </a:r>
            <a:r>
              <a:rPr lang="en-SG" u="sng"/>
              <a:t>Return </a:t>
            </a:r>
            <a:r>
              <a:rPr lang="en-SG"/>
              <a:t>from Trap</a:t>
            </a:r>
          </a:p>
          <a:p>
            <a:pPr marL="146050" indent="0">
              <a:buNone/>
            </a:pPr>
            <a:endParaRPr lang="en-US"/>
          </a:p>
        </p:txBody>
      </p:sp>
      <p:grpSp>
        <p:nvGrpSpPr>
          <p:cNvPr id="6" name="Group 5">
            <a:extLst>
              <a:ext uri="{FF2B5EF4-FFF2-40B4-BE49-F238E27FC236}">
                <a16:creationId xmlns:a16="http://schemas.microsoft.com/office/drawing/2014/main" id="{079086D8-F2D7-694A-AADD-4D84B182D6F1}"/>
              </a:ext>
            </a:extLst>
          </p:cNvPr>
          <p:cNvGrpSpPr/>
          <p:nvPr/>
        </p:nvGrpSpPr>
        <p:grpSpPr>
          <a:xfrm>
            <a:off x="5796280" y="3469360"/>
            <a:ext cx="101880" cy="198000"/>
            <a:chOff x="5796280" y="3469360"/>
            <a:chExt cx="101880" cy="19800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25DEE97-4EED-0B45-8817-C727AD41E48A}"/>
                    </a:ext>
                  </a:extLst>
                </p14:cNvPr>
                <p14:cNvContentPartPr/>
                <p14:nvPr/>
              </p14:nvContentPartPr>
              <p14:xfrm>
                <a:off x="5796280" y="3469360"/>
                <a:ext cx="101880" cy="10440"/>
              </p14:xfrm>
            </p:contentPart>
          </mc:Choice>
          <mc:Fallback>
            <p:pic>
              <p:nvPicPr>
                <p:cNvPr id="3" name="Ink 2">
                  <a:extLst>
                    <a:ext uri="{FF2B5EF4-FFF2-40B4-BE49-F238E27FC236}">
                      <a16:creationId xmlns:a16="http://schemas.microsoft.com/office/drawing/2014/main" id="{825DEE97-4EED-0B45-8817-C727AD41E48A}"/>
                    </a:ext>
                  </a:extLst>
                </p:cNvPr>
                <p:cNvPicPr/>
                <p:nvPr/>
              </p:nvPicPr>
              <p:blipFill>
                <a:blip r:embed="rId4"/>
                <a:stretch>
                  <a:fillRect/>
                </a:stretch>
              </p:blipFill>
              <p:spPr>
                <a:xfrm>
                  <a:off x="5780800" y="3453880"/>
                  <a:ext cx="1324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C6CC088E-C248-8B48-B782-FC85A723960F}"/>
                    </a:ext>
                  </a:extLst>
                </p14:cNvPr>
                <p14:cNvContentPartPr/>
                <p14:nvPr/>
              </p14:nvContentPartPr>
              <p14:xfrm>
                <a:off x="5821480" y="3469360"/>
                <a:ext cx="66240" cy="198000"/>
              </p14:xfrm>
            </p:contentPart>
          </mc:Choice>
          <mc:Fallback>
            <p:pic>
              <p:nvPicPr>
                <p:cNvPr id="5" name="Ink 4">
                  <a:extLst>
                    <a:ext uri="{FF2B5EF4-FFF2-40B4-BE49-F238E27FC236}">
                      <a16:creationId xmlns:a16="http://schemas.microsoft.com/office/drawing/2014/main" id="{C6CC088E-C248-8B48-B782-FC85A723960F}"/>
                    </a:ext>
                  </a:extLst>
                </p:cNvPr>
                <p:cNvPicPr/>
                <p:nvPr/>
              </p:nvPicPr>
              <p:blipFill>
                <a:blip r:embed="rId6"/>
                <a:stretch>
                  <a:fillRect/>
                </a:stretch>
              </p:blipFill>
              <p:spPr>
                <a:xfrm>
                  <a:off x="5806000" y="3453880"/>
                  <a:ext cx="96840" cy="22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E3476AED-18E2-1A47-B9A9-361E7F68DF47}"/>
                  </a:ext>
                </a:extLst>
              </p14:cNvPr>
              <p14:cNvContentPartPr/>
              <p14:nvPr/>
            </p14:nvContentPartPr>
            <p14:xfrm>
              <a:off x="9062560" y="3520120"/>
              <a:ext cx="127440" cy="173160"/>
            </p14:xfrm>
          </p:contentPart>
        </mc:Choice>
        <mc:Fallback>
          <p:pic>
            <p:nvPicPr>
              <p:cNvPr id="7" name="Ink 6">
                <a:extLst>
                  <a:ext uri="{FF2B5EF4-FFF2-40B4-BE49-F238E27FC236}">
                    <a16:creationId xmlns:a16="http://schemas.microsoft.com/office/drawing/2014/main" id="{E3476AED-18E2-1A47-B9A9-361E7F68DF47}"/>
                  </a:ext>
                </a:extLst>
              </p:cNvPr>
              <p:cNvPicPr/>
              <p:nvPr/>
            </p:nvPicPr>
            <p:blipFill>
              <a:blip r:embed="rId8"/>
              <a:stretch>
                <a:fillRect/>
              </a:stretch>
            </p:blipFill>
            <p:spPr>
              <a:xfrm>
                <a:off x="9047080" y="3504640"/>
                <a:ext cx="158040" cy="203760"/>
              </a:xfrm>
              <a:prstGeom prst="rect">
                <a:avLst/>
              </a:prstGeom>
            </p:spPr>
          </p:pic>
        </mc:Fallback>
      </mc:AlternateContent>
      <p:grpSp>
        <p:nvGrpSpPr>
          <p:cNvPr id="12" name="Group 11">
            <a:extLst>
              <a:ext uri="{FF2B5EF4-FFF2-40B4-BE49-F238E27FC236}">
                <a16:creationId xmlns:a16="http://schemas.microsoft.com/office/drawing/2014/main" id="{A718E13B-D5BD-9B4D-B19E-F066BBFF7835}"/>
              </a:ext>
            </a:extLst>
          </p:cNvPr>
          <p:cNvGrpSpPr/>
          <p:nvPr/>
        </p:nvGrpSpPr>
        <p:grpSpPr>
          <a:xfrm>
            <a:off x="7091560" y="3510040"/>
            <a:ext cx="493200" cy="213480"/>
            <a:chOff x="7091560" y="3510040"/>
            <a:chExt cx="493200" cy="213480"/>
          </a:xfrm>
        </p:grpSpPr>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141A628D-CE76-4B44-BEE6-AE7DF24A6C24}"/>
                    </a:ext>
                  </a:extLst>
                </p14:cNvPr>
                <p14:cNvContentPartPr/>
                <p14:nvPr/>
              </p14:nvContentPartPr>
              <p14:xfrm>
                <a:off x="7091560" y="3525520"/>
                <a:ext cx="264600" cy="178200"/>
              </p14:xfrm>
            </p:contentPart>
          </mc:Choice>
          <mc:Fallback>
            <p:pic>
              <p:nvPicPr>
                <p:cNvPr id="9" name="Ink 8">
                  <a:extLst>
                    <a:ext uri="{FF2B5EF4-FFF2-40B4-BE49-F238E27FC236}">
                      <a16:creationId xmlns:a16="http://schemas.microsoft.com/office/drawing/2014/main" id="{141A628D-CE76-4B44-BEE6-AE7DF24A6C24}"/>
                    </a:ext>
                  </a:extLst>
                </p:cNvPr>
                <p:cNvPicPr/>
                <p:nvPr/>
              </p:nvPicPr>
              <p:blipFill>
                <a:blip r:embed="rId10"/>
                <a:stretch>
                  <a:fillRect/>
                </a:stretch>
              </p:blipFill>
              <p:spPr>
                <a:xfrm>
                  <a:off x="7076080" y="3510040"/>
                  <a:ext cx="2952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3D1C3F5F-A738-5D42-BAE5-303CB705E389}"/>
                    </a:ext>
                  </a:extLst>
                </p14:cNvPr>
                <p14:cNvContentPartPr/>
                <p14:nvPr/>
              </p14:nvContentPartPr>
              <p14:xfrm>
                <a:off x="7421680" y="3510040"/>
                <a:ext cx="163080" cy="111960"/>
              </p14:xfrm>
            </p:contentPart>
          </mc:Choice>
          <mc:Fallback>
            <p:pic>
              <p:nvPicPr>
                <p:cNvPr id="10" name="Ink 9">
                  <a:extLst>
                    <a:ext uri="{FF2B5EF4-FFF2-40B4-BE49-F238E27FC236}">
                      <a16:creationId xmlns:a16="http://schemas.microsoft.com/office/drawing/2014/main" id="{3D1C3F5F-A738-5D42-BAE5-303CB705E389}"/>
                    </a:ext>
                  </a:extLst>
                </p:cNvPr>
                <p:cNvPicPr/>
                <p:nvPr/>
              </p:nvPicPr>
              <p:blipFill>
                <a:blip r:embed="rId12"/>
                <a:stretch>
                  <a:fillRect/>
                </a:stretch>
              </p:blipFill>
              <p:spPr>
                <a:xfrm>
                  <a:off x="7406166" y="3494560"/>
                  <a:ext cx="193748"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8CF047E6-7517-EA42-B47F-6379DF3DAB7B}"/>
                    </a:ext>
                  </a:extLst>
                </p14:cNvPr>
                <p14:cNvContentPartPr/>
                <p14:nvPr/>
              </p14:nvContentPartPr>
              <p14:xfrm>
                <a:off x="7487920" y="3520120"/>
                <a:ext cx="51120" cy="203400"/>
              </p14:xfrm>
            </p:contentPart>
          </mc:Choice>
          <mc:Fallback>
            <p:pic>
              <p:nvPicPr>
                <p:cNvPr id="11" name="Ink 10">
                  <a:extLst>
                    <a:ext uri="{FF2B5EF4-FFF2-40B4-BE49-F238E27FC236}">
                      <a16:creationId xmlns:a16="http://schemas.microsoft.com/office/drawing/2014/main" id="{8CF047E6-7517-EA42-B47F-6379DF3DAB7B}"/>
                    </a:ext>
                  </a:extLst>
                </p:cNvPr>
                <p:cNvPicPr/>
                <p:nvPr/>
              </p:nvPicPr>
              <p:blipFill>
                <a:blip r:embed="rId14"/>
                <a:stretch>
                  <a:fillRect/>
                </a:stretch>
              </p:blipFill>
              <p:spPr>
                <a:xfrm>
                  <a:off x="7472440" y="3504640"/>
                  <a:ext cx="81720" cy="234000"/>
                </a:xfrm>
                <a:prstGeom prst="rect">
                  <a:avLst/>
                </a:prstGeom>
              </p:spPr>
            </p:pic>
          </mc:Fallback>
        </mc:AlternateContent>
      </p:grpSp>
      <p:grpSp>
        <p:nvGrpSpPr>
          <p:cNvPr id="15" name="Group 14">
            <a:extLst>
              <a:ext uri="{FF2B5EF4-FFF2-40B4-BE49-F238E27FC236}">
                <a16:creationId xmlns:a16="http://schemas.microsoft.com/office/drawing/2014/main" id="{63E8DF36-7434-E741-98D6-F87E14A8FD38}"/>
              </a:ext>
            </a:extLst>
          </p:cNvPr>
          <p:cNvGrpSpPr/>
          <p:nvPr/>
        </p:nvGrpSpPr>
        <p:grpSpPr>
          <a:xfrm>
            <a:off x="8036560" y="3515080"/>
            <a:ext cx="249120" cy="188280"/>
            <a:chOff x="8036560" y="3515080"/>
            <a:chExt cx="249120" cy="188280"/>
          </a:xfrm>
        </p:grpSpPr>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6EE3C78A-26B9-0C43-98E9-3E9FA331D254}"/>
                    </a:ext>
                  </a:extLst>
                </p14:cNvPr>
                <p14:cNvContentPartPr/>
                <p14:nvPr/>
              </p14:nvContentPartPr>
              <p14:xfrm>
                <a:off x="8036560" y="3555760"/>
                <a:ext cx="142560" cy="106920"/>
              </p14:xfrm>
            </p:contentPart>
          </mc:Choice>
          <mc:Fallback>
            <p:pic>
              <p:nvPicPr>
                <p:cNvPr id="13" name="Ink 12">
                  <a:extLst>
                    <a:ext uri="{FF2B5EF4-FFF2-40B4-BE49-F238E27FC236}">
                      <a16:creationId xmlns:a16="http://schemas.microsoft.com/office/drawing/2014/main" id="{6EE3C78A-26B9-0C43-98E9-3E9FA331D254}"/>
                    </a:ext>
                  </a:extLst>
                </p:cNvPr>
                <p:cNvPicPr/>
                <p:nvPr/>
              </p:nvPicPr>
              <p:blipFill>
                <a:blip r:embed="rId16"/>
                <a:stretch>
                  <a:fillRect/>
                </a:stretch>
              </p:blipFill>
              <p:spPr>
                <a:xfrm>
                  <a:off x="8021080" y="3540280"/>
                  <a:ext cx="1731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29D0AD52-3B17-274F-AC0D-03E831009BA1}"/>
                    </a:ext>
                  </a:extLst>
                </p14:cNvPr>
                <p14:cNvContentPartPr/>
                <p14:nvPr/>
              </p14:nvContentPartPr>
              <p14:xfrm>
                <a:off x="8280280" y="3515080"/>
                <a:ext cx="5400" cy="188280"/>
              </p14:xfrm>
            </p:contentPart>
          </mc:Choice>
          <mc:Fallback>
            <p:pic>
              <p:nvPicPr>
                <p:cNvPr id="14" name="Ink 13">
                  <a:extLst>
                    <a:ext uri="{FF2B5EF4-FFF2-40B4-BE49-F238E27FC236}">
                      <a16:creationId xmlns:a16="http://schemas.microsoft.com/office/drawing/2014/main" id="{29D0AD52-3B17-274F-AC0D-03E831009BA1}"/>
                    </a:ext>
                  </a:extLst>
                </p:cNvPr>
                <p:cNvPicPr/>
                <p:nvPr/>
              </p:nvPicPr>
              <p:blipFill>
                <a:blip r:embed="rId18"/>
                <a:stretch>
                  <a:fillRect/>
                </a:stretch>
              </p:blipFill>
              <p:spPr>
                <a:xfrm>
                  <a:off x="8264800" y="3499600"/>
                  <a:ext cx="36000" cy="218880"/>
                </a:xfrm>
                <a:prstGeom prst="rect">
                  <a:avLst/>
                </a:prstGeom>
              </p:spPr>
            </p:pic>
          </mc:Fallback>
        </mc:AlternateContent>
      </p:grpSp>
      <p:grpSp>
        <p:nvGrpSpPr>
          <p:cNvPr id="18" name="Group 17">
            <a:extLst>
              <a:ext uri="{FF2B5EF4-FFF2-40B4-BE49-F238E27FC236}">
                <a16:creationId xmlns:a16="http://schemas.microsoft.com/office/drawing/2014/main" id="{80E927E0-CB42-584A-A218-8231A5A88683}"/>
              </a:ext>
            </a:extLst>
          </p:cNvPr>
          <p:cNvGrpSpPr/>
          <p:nvPr/>
        </p:nvGrpSpPr>
        <p:grpSpPr>
          <a:xfrm>
            <a:off x="5699440" y="2616160"/>
            <a:ext cx="213840" cy="132480"/>
            <a:chOff x="5699440" y="2616160"/>
            <a:chExt cx="213840" cy="132480"/>
          </a:xfrm>
        </p:grpSpPr>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C1271ADA-5293-3949-BA25-36AFE0899A01}"/>
                    </a:ext>
                  </a:extLst>
                </p14:cNvPr>
                <p14:cNvContentPartPr/>
                <p14:nvPr/>
              </p14:nvContentPartPr>
              <p14:xfrm>
                <a:off x="5699440" y="2682040"/>
                <a:ext cx="213840" cy="5400"/>
              </p14:xfrm>
            </p:contentPart>
          </mc:Choice>
          <mc:Fallback>
            <p:pic>
              <p:nvPicPr>
                <p:cNvPr id="16" name="Ink 15">
                  <a:extLst>
                    <a:ext uri="{FF2B5EF4-FFF2-40B4-BE49-F238E27FC236}">
                      <a16:creationId xmlns:a16="http://schemas.microsoft.com/office/drawing/2014/main" id="{C1271ADA-5293-3949-BA25-36AFE0899A01}"/>
                    </a:ext>
                  </a:extLst>
                </p:cNvPr>
                <p:cNvPicPr/>
                <p:nvPr/>
              </p:nvPicPr>
              <p:blipFill>
                <a:blip r:embed="rId20"/>
                <a:stretch>
                  <a:fillRect/>
                </a:stretch>
              </p:blipFill>
              <p:spPr>
                <a:xfrm>
                  <a:off x="5683960" y="2666560"/>
                  <a:ext cx="2444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FF42B893-A8EF-2C4D-A147-32DB5EED47DC}"/>
                    </a:ext>
                  </a:extLst>
                </p14:cNvPr>
                <p14:cNvContentPartPr/>
                <p14:nvPr/>
              </p14:nvContentPartPr>
              <p14:xfrm>
                <a:off x="5867200" y="2616160"/>
                <a:ext cx="41040" cy="132480"/>
              </p14:xfrm>
            </p:contentPart>
          </mc:Choice>
          <mc:Fallback>
            <p:pic>
              <p:nvPicPr>
                <p:cNvPr id="17" name="Ink 16">
                  <a:extLst>
                    <a:ext uri="{FF2B5EF4-FFF2-40B4-BE49-F238E27FC236}">
                      <a16:creationId xmlns:a16="http://schemas.microsoft.com/office/drawing/2014/main" id="{FF42B893-A8EF-2C4D-A147-32DB5EED47DC}"/>
                    </a:ext>
                  </a:extLst>
                </p:cNvPr>
                <p:cNvPicPr/>
                <p:nvPr/>
              </p:nvPicPr>
              <p:blipFill>
                <a:blip r:embed="rId22"/>
                <a:stretch>
                  <a:fillRect/>
                </a:stretch>
              </p:blipFill>
              <p:spPr>
                <a:xfrm>
                  <a:off x="5851583" y="2600680"/>
                  <a:ext cx="71911" cy="163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8C84C2FE-BCE4-E04A-905A-3E24E19C6546}"/>
                  </a:ext>
                </a:extLst>
              </p14:cNvPr>
              <p14:cNvContentPartPr/>
              <p14:nvPr/>
            </p14:nvContentPartPr>
            <p14:xfrm>
              <a:off x="7096600" y="2636320"/>
              <a:ext cx="223920" cy="117360"/>
            </p14:xfrm>
          </p:contentPart>
        </mc:Choice>
        <mc:Fallback>
          <p:pic>
            <p:nvPicPr>
              <p:cNvPr id="19" name="Ink 18">
                <a:extLst>
                  <a:ext uri="{FF2B5EF4-FFF2-40B4-BE49-F238E27FC236}">
                    <a16:creationId xmlns:a16="http://schemas.microsoft.com/office/drawing/2014/main" id="{8C84C2FE-BCE4-E04A-905A-3E24E19C6546}"/>
                  </a:ext>
                </a:extLst>
              </p:cNvPr>
              <p:cNvPicPr/>
              <p:nvPr/>
            </p:nvPicPr>
            <p:blipFill>
              <a:blip r:embed="rId24"/>
              <a:stretch>
                <a:fillRect/>
              </a:stretch>
            </p:blipFill>
            <p:spPr>
              <a:xfrm>
                <a:off x="7081120" y="2620792"/>
                <a:ext cx="254520" cy="148054"/>
              </a:xfrm>
              <a:prstGeom prst="rect">
                <a:avLst/>
              </a:prstGeom>
            </p:spPr>
          </p:pic>
        </mc:Fallback>
      </mc:AlternateContent>
      <p:grpSp>
        <p:nvGrpSpPr>
          <p:cNvPr id="22" name="Group 21">
            <a:extLst>
              <a:ext uri="{FF2B5EF4-FFF2-40B4-BE49-F238E27FC236}">
                <a16:creationId xmlns:a16="http://schemas.microsoft.com/office/drawing/2014/main" id="{C23CAA42-EC08-D14A-B5E5-D24770736446}"/>
              </a:ext>
            </a:extLst>
          </p:cNvPr>
          <p:cNvGrpSpPr/>
          <p:nvPr/>
        </p:nvGrpSpPr>
        <p:grpSpPr>
          <a:xfrm>
            <a:off x="8016040" y="2621200"/>
            <a:ext cx="289800" cy="127440"/>
            <a:chOff x="8016040" y="2621200"/>
            <a:chExt cx="289800" cy="127440"/>
          </a:xfrm>
        </p:grpSpPr>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C218B7FD-D7F9-4444-B0E0-EDD8A88D130A}"/>
                    </a:ext>
                  </a:extLst>
                </p14:cNvPr>
                <p14:cNvContentPartPr/>
                <p14:nvPr/>
              </p14:nvContentPartPr>
              <p14:xfrm>
                <a:off x="8016040" y="2621200"/>
                <a:ext cx="168120" cy="127440"/>
              </p14:xfrm>
            </p:contentPart>
          </mc:Choice>
          <mc:Fallback>
            <p:pic>
              <p:nvPicPr>
                <p:cNvPr id="20" name="Ink 19">
                  <a:extLst>
                    <a:ext uri="{FF2B5EF4-FFF2-40B4-BE49-F238E27FC236}">
                      <a16:creationId xmlns:a16="http://schemas.microsoft.com/office/drawing/2014/main" id="{C218B7FD-D7F9-4444-B0E0-EDD8A88D130A}"/>
                    </a:ext>
                  </a:extLst>
                </p:cNvPr>
                <p:cNvPicPr/>
                <p:nvPr/>
              </p:nvPicPr>
              <p:blipFill>
                <a:blip r:embed="rId26"/>
                <a:stretch>
                  <a:fillRect/>
                </a:stretch>
              </p:blipFill>
              <p:spPr>
                <a:xfrm>
                  <a:off x="8000527" y="2605720"/>
                  <a:ext cx="198786"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1587E763-9318-C345-B7E8-E9CF6D18B9A4}"/>
                    </a:ext>
                  </a:extLst>
                </p14:cNvPr>
                <p14:cNvContentPartPr/>
                <p14:nvPr/>
              </p14:nvContentPartPr>
              <p14:xfrm>
                <a:off x="8239600" y="2626240"/>
                <a:ext cx="66240" cy="86760"/>
              </p14:xfrm>
            </p:contentPart>
          </mc:Choice>
          <mc:Fallback>
            <p:pic>
              <p:nvPicPr>
                <p:cNvPr id="21" name="Ink 20">
                  <a:extLst>
                    <a:ext uri="{FF2B5EF4-FFF2-40B4-BE49-F238E27FC236}">
                      <a16:creationId xmlns:a16="http://schemas.microsoft.com/office/drawing/2014/main" id="{1587E763-9318-C345-B7E8-E9CF6D18B9A4}"/>
                    </a:ext>
                  </a:extLst>
                </p:cNvPr>
                <p:cNvPicPr/>
                <p:nvPr/>
              </p:nvPicPr>
              <p:blipFill>
                <a:blip r:embed="rId28"/>
                <a:stretch>
                  <a:fillRect/>
                </a:stretch>
              </p:blipFill>
              <p:spPr>
                <a:xfrm>
                  <a:off x="8224204" y="2610760"/>
                  <a:ext cx="96675" cy="117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23" name="Ink 22">
                <a:extLst>
                  <a:ext uri="{FF2B5EF4-FFF2-40B4-BE49-F238E27FC236}">
                    <a16:creationId xmlns:a16="http://schemas.microsoft.com/office/drawing/2014/main" id="{B0C36929-5CC2-3545-AFC0-972C9C260E40}"/>
                  </a:ext>
                </a:extLst>
              </p14:cNvPr>
              <p14:cNvContentPartPr/>
              <p14:nvPr/>
            </p14:nvContentPartPr>
            <p14:xfrm>
              <a:off x="6202360" y="1656040"/>
              <a:ext cx="183240" cy="173160"/>
            </p14:xfrm>
          </p:contentPart>
        </mc:Choice>
        <mc:Fallback>
          <p:pic>
            <p:nvPicPr>
              <p:cNvPr id="23" name="Ink 22">
                <a:extLst>
                  <a:ext uri="{FF2B5EF4-FFF2-40B4-BE49-F238E27FC236}">
                    <a16:creationId xmlns:a16="http://schemas.microsoft.com/office/drawing/2014/main" id="{B0C36929-5CC2-3545-AFC0-972C9C260E40}"/>
                  </a:ext>
                </a:extLst>
              </p:cNvPr>
              <p:cNvPicPr/>
              <p:nvPr/>
            </p:nvPicPr>
            <p:blipFill>
              <a:blip r:embed="rId30"/>
              <a:stretch>
                <a:fillRect/>
              </a:stretch>
            </p:blipFill>
            <p:spPr>
              <a:xfrm>
                <a:off x="6186880" y="1640560"/>
                <a:ext cx="2138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6A8FF3EC-349E-D94C-AD3E-EF6C1A0413EA}"/>
                  </a:ext>
                </a:extLst>
              </p14:cNvPr>
              <p14:cNvContentPartPr/>
              <p14:nvPr/>
            </p14:nvContentPartPr>
            <p14:xfrm>
              <a:off x="6979600" y="1640560"/>
              <a:ext cx="203400" cy="178200"/>
            </p14:xfrm>
          </p:contentPart>
        </mc:Choice>
        <mc:Fallback>
          <p:pic>
            <p:nvPicPr>
              <p:cNvPr id="24" name="Ink 23">
                <a:extLst>
                  <a:ext uri="{FF2B5EF4-FFF2-40B4-BE49-F238E27FC236}">
                    <a16:creationId xmlns:a16="http://schemas.microsoft.com/office/drawing/2014/main" id="{6A8FF3EC-349E-D94C-AD3E-EF6C1A0413EA}"/>
                  </a:ext>
                </a:extLst>
              </p:cNvPr>
              <p:cNvPicPr/>
              <p:nvPr/>
            </p:nvPicPr>
            <p:blipFill>
              <a:blip r:embed="rId32"/>
              <a:stretch>
                <a:fillRect/>
              </a:stretch>
            </p:blipFill>
            <p:spPr>
              <a:xfrm>
                <a:off x="6964120" y="1625080"/>
                <a:ext cx="234000" cy="208800"/>
              </a:xfrm>
              <a:prstGeom prst="rect">
                <a:avLst/>
              </a:prstGeom>
            </p:spPr>
          </p:pic>
        </mc:Fallback>
      </mc:AlternateContent>
      <p:grpSp>
        <p:nvGrpSpPr>
          <p:cNvPr id="30" name="Group 29">
            <a:extLst>
              <a:ext uri="{FF2B5EF4-FFF2-40B4-BE49-F238E27FC236}">
                <a16:creationId xmlns:a16="http://schemas.microsoft.com/office/drawing/2014/main" id="{6A27EBDF-F786-D04E-9E1D-049AF4883660}"/>
              </a:ext>
            </a:extLst>
          </p:cNvPr>
          <p:cNvGrpSpPr/>
          <p:nvPr/>
        </p:nvGrpSpPr>
        <p:grpSpPr>
          <a:xfrm>
            <a:off x="6502240" y="1640560"/>
            <a:ext cx="91800" cy="162360"/>
            <a:chOff x="6502240" y="1640560"/>
            <a:chExt cx="91800" cy="162360"/>
          </a:xfrm>
        </p:grpSpPr>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id="{C5ADC9F1-17D2-2842-AB4D-8736F838DB39}"/>
                    </a:ext>
                  </a:extLst>
                </p14:cNvPr>
                <p14:cNvContentPartPr/>
                <p14:nvPr/>
              </p14:nvContentPartPr>
              <p14:xfrm>
                <a:off x="6502240" y="1640560"/>
                <a:ext cx="76680" cy="162360"/>
              </p14:xfrm>
            </p:contentPart>
          </mc:Choice>
          <mc:Fallback>
            <p:pic>
              <p:nvPicPr>
                <p:cNvPr id="25" name="Ink 24">
                  <a:extLst>
                    <a:ext uri="{FF2B5EF4-FFF2-40B4-BE49-F238E27FC236}">
                      <a16:creationId xmlns:a16="http://schemas.microsoft.com/office/drawing/2014/main" id="{C5ADC9F1-17D2-2842-AB4D-8736F838DB39}"/>
                    </a:ext>
                  </a:extLst>
                </p:cNvPr>
                <p:cNvPicPr/>
                <p:nvPr/>
              </p:nvPicPr>
              <p:blipFill>
                <a:blip r:embed="rId34"/>
                <a:stretch>
                  <a:fillRect/>
                </a:stretch>
              </p:blipFill>
              <p:spPr>
                <a:xfrm>
                  <a:off x="6486760" y="1625080"/>
                  <a:ext cx="1072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CF60B6B6-9757-784F-BE32-6766572A8662}"/>
                    </a:ext>
                  </a:extLst>
                </p14:cNvPr>
                <p14:cNvContentPartPr/>
                <p14:nvPr/>
              </p14:nvContentPartPr>
              <p14:xfrm>
                <a:off x="6507280" y="1671160"/>
                <a:ext cx="86760" cy="10440"/>
              </p14:xfrm>
            </p:contentPart>
          </mc:Choice>
          <mc:Fallback>
            <p:pic>
              <p:nvPicPr>
                <p:cNvPr id="26" name="Ink 25">
                  <a:extLst>
                    <a:ext uri="{FF2B5EF4-FFF2-40B4-BE49-F238E27FC236}">
                      <a16:creationId xmlns:a16="http://schemas.microsoft.com/office/drawing/2014/main" id="{CF60B6B6-9757-784F-BE32-6766572A8662}"/>
                    </a:ext>
                  </a:extLst>
                </p:cNvPr>
                <p:cNvPicPr/>
                <p:nvPr/>
              </p:nvPicPr>
              <p:blipFill>
                <a:blip r:embed="rId36"/>
                <a:stretch>
                  <a:fillRect/>
                </a:stretch>
              </p:blipFill>
              <p:spPr>
                <a:xfrm>
                  <a:off x="6491735" y="1656196"/>
                  <a:ext cx="117488" cy="40020"/>
                </a:xfrm>
                <a:prstGeom prst="rect">
                  <a:avLst/>
                </a:prstGeom>
              </p:spPr>
            </p:pic>
          </mc:Fallback>
        </mc:AlternateContent>
      </p:grpSp>
      <p:grpSp>
        <p:nvGrpSpPr>
          <p:cNvPr id="29" name="Group 28">
            <a:extLst>
              <a:ext uri="{FF2B5EF4-FFF2-40B4-BE49-F238E27FC236}">
                <a16:creationId xmlns:a16="http://schemas.microsoft.com/office/drawing/2014/main" id="{750416C9-6261-4141-A311-CF550953B2A5}"/>
              </a:ext>
            </a:extLst>
          </p:cNvPr>
          <p:cNvGrpSpPr/>
          <p:nvPr/>
        </p:nvGrpSpPr>
        <p:grpSpPr>
          <a:xfrm>
            <a:off x="7264360" y="1610320"/>
            <a:ext cx="142560" cy="168120"/>
            <a:chOff x="7264360" y="1610320"/>
            <a:chExt cx="142560" cy="168120"/>
          </a:xfrm>
        </p:grpSpPr>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6E226459-1D24-1942-8C1D-29CADF937F52}"/>
                    </a:ext>
                  </a:extLst>
                </p14:cNvPr>
                <p14:cNvContentPartPr/>
                <p14:nvPr/>
              </p14:nvContentPartPr>
              <p14:xfrm>
                <a:off x="7264360" y="1640560"/>
                <a:ext cx="142560" cy="76680"/>
              </p14:xfrm>
            </p:contentPart>
          </mc:Choice>
          <mc:Fallback>
            <p:pic>
              <p:nvPicPr>
                <p:cNvPr id="27" name="Ink 26">
                  <a:extLst>
                    <a:ext uri="{FF2B5EF4-FFF2-40B4-BE49-F238E27FC236}">
                      <a16:creationId xmlns:a16="http://schemas.microsoft.com/office/drawing/2014/main" id="{6E226459-1D24-1942-8C1D-29CADF937F52}"/>
                    </a:ext>
                  </a:extLst>
                </p:cNvPr>
                <p:cNvPicPr/>
                <p:nvPr/>
              </p:nvPicPr>
              <p:blipFill>
                <a:blip r:embed="rId38"/>
                <a:stretch>
                  <a:fillRect/>
                </a:stretch>
              </p:blipFill>
              <p:spPr>
                <a:xfrm>
                  <a:off x="7248880" y="1625007"/>
                  <a:ext cx="173160" cy="107424"/>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95AB6FDD-812B-D044-9CD6-CBBFC6BFB536}"/>
                    </a:ext>
                  </a:extLst>
                </p14:cNvPr>
                <p14:cNvContentPartPr/>
                <p14:nvPr/>
              </p14:nvContentPartPr>
              <p14:xfrm>
                <a:off x="7340320" y="1610320"/>
                <a:ext cx="5400" cy="168120"/>
              </p14:xfrm>
            </p:contentPart>
          </mc:Choice>
          <mc:Fallback>
            <p:pic>
              <p:nvPicPr>
                <p:cNvPr id="28" name="Ink 27">
                  <a:extLst>
                    <a:ext uri="{FF2B5EF4-FFF2-40B4-BE49-F238E27FC236}">
                      <a16:creationId xmlns:a16="http://schemas.microsoft.com/office/drawing/2014/main" id="{95AB6FDD-812B-D044-9CD6-CBBFC6BFB536}"/>
                    </a:ext>
                  </a:extLst>
                </p:cNvPr>
                <p:cNvPicPr/>
                <p:nvPr/>
              </p:nvPicPr>
              <p:blipFill>
                <a:blip r:embed="rId40"/>
                <a:stretch>
                  <a:fillRect/>
                </a:stretch>
              </p:blipFill>
              <p:spPr>
                <a:xfrm>
                  <a:off x="7324840" y="1594840"/>
                  <a:ext cx="36000" cy="19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
            <p14:nvContentPartPr>
              <p14:cNvPr id="31" name="Ink 30">
                <a:extLst>
                  <a:ext uri="{FF2B5EF4-FFF2-40B4-BE49-F238E27FC236}">
                    <a16:creationId xmlns:a16="http://schemas.microsoft.com/office/drawing/2014/main" id="{5EEFFDEA-EA30-B249-8A33-896FAAE352DC}"/>
                  </a:ext>
                </a:extLst>
              </p14:cNvPr>
              <p14:cNvContentPartPr/>
              <p14:nvPr/>
            </p14:nvContentPartPr>
            <p14:xfrm>
              <a:off x="647280" y="1306440"/>
              <a:ext cx="8130240" cy="2464920"/>
            </p14:xfrm>
          </p:contentPart>
        </mc:Choice>
        <mc:Fallback>
          <p:pic>
            <p:nvPicPr>
              <p:cNvPr id="31" name="Ink 30">
                <a:extLst>
                  <a:ext uri="{FF2B5EF4-FFF2-40B4-BE49-F238E27FC236}">
                    <a16:creationId xmlns:a16="http://schemas.microsoft.com/office/drawing/2014/main" id="{5EEFFDEA-EA30-B249-8A33-896FAAE352DC}"/>
                  </a:ext>
                </a:extLst>
              </p:cNvPr>
              <p:cNvPicPr/>
              <p:nvPr/>
            </p:nvPicPr>
            <p:blipFill>
              <a:blip r:embed="rId42"/>
              <a:stretch>
                <a:fillRect/>
              </a:stretch>
            </p:blipFill>
            <p:spPr>
              <a:xfrm>
                <a:off x="637920" y="1297080"/>
                <a:ext cx="8148960" cy="2483640"/>
              </a:xfrm>
              <a:prstGeom prst="rect">
                <a:avLst/>
              </a:prstGeom>
            </p:spPr>
          </p:pic>
        </mc:Fallback>
      </mc:AlternateContent>
    </p:spTree>
    <p:extLst>
      <p:ext uri="{BB962C8B-B14F-4D97-AF65-F5344CB8AC3E}">
        <p14:creationId xmlns:p14="http://schemas.microsoft.com/office/powerpoint/2010/main" val="1509583044"/>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45</Slides>
  <Notes>7</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Streamline</vt:lpstr>
      <vt:lpstr>CS2106 Tutorial 9</vt:lpstr>
      <vt:lpstr>Q1</vt:lpstr>
      <vt:lpstr>Q1</vt:lpstr>
      <vt:lpstr>Q1a: OS page fault handler </vt:lpstr>
      <vt:lpstr>Q1a: OS page fault handler </vt:lpstr>
      <vt:lpstr>Q1b (i): access page 3</vt:lpstr>
      <vt:lpstr>Q1b (ii): access page 1</vt:lpstr>
      <vt:lpstr>Q1b (iii): access page 5</vt:lpstr>
      <vt:lpstr>Q1b (iii): access page 5</vt:lpstr>
      <vt:lpstr>Q1c: best and worst memory access scenarios </vt:lpstr>
      <vt:lpstr>Q1c: best and worst memory access scenarios </vt:lpstr>
      <vt:lpstr>Q1c: best and worst memory access scenarios </vt:lpstr>
      <vt:lpstr>Q1d: worst case with 2 level paging</vt:lpstr>
      <vt:lpstr>Q2</vt:lpstr>
      <vt:lpstr>Q2a</vt:lpstr>
      <vt:lpstr>Q2a</vt:lpstr>
      <vt:lpstr>Q2b</vt:lpstr>
      <vt:lpstr>Q2b</vt:lpstr>
      <vt:lpstr>Q2b</vt:lpstr>
      <vt:lpstr>Q2c</vt:lpstr>
      <vt:lpstr>Q2c</vt:lpstr>
      <vt:lpstr>Q2c</vt:lpstr>
      <vt:lpstr>Q3</vt:lpstr>
      <vt:lpstr>Recap on CLOCK</vt:lpstr>
      <vt:lpstr>Q3a</vt:lpstr>
      <vt:lpstr>Q3a</vt:lpstr>
      <vt:lpstr>Q3b</vt:lpstr>
      <vt:lpstr>Q3b</vt:lpstr>
      <vt:lpstr>Q3c</vt:lpstr>
      <vt:lpstr>Q3c</vt:lpstr>
      <vt:lpstr>Q3d</vt:lpstr>
      <vt:lpstr>Q3e</vt:lpstr>
      <vt:lpstr>Q3e</vt:lpstr>
      <vt:lpstr>Q4</vt:lpstr>
      <vt:lpstr>Q4a</vt:lpstr>
      <vt:lpstr>Q4a</vt:lpstr>
      <vt:lpstr>Q4b</vt:lpstr>
      <vt:lpstr>Q4b</vt:lpstr>
      <vt:lpstr>Q4c</vt:lpstr>
      <vt:lpstr>Q4c</vt:lpstr>
      <vt:lpstr>Q4c</vt:lpstr>
      <vt:lpstr>Optional Q5</vt:lpstr>
      <vt:lpstr>Q5</vt:lpstr>
      <vt:lpstr>Q5</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CS2106 Tutorial 5</dc:title>
  <cp:revision>1</cp:revision>
  <dcterms:modified xsi:type="dcterms:W3CDTF">2021-10-26T04:09:40Z</dcterms:modified>
</cp:coreProperties>
</file>